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7" r:id="rId2"/>
    <p:sldMasterId id="2147483719" r:id="rId3"/>
    <p:sldMasterId id="2147483731" r:id="rId4"/>
    <p:sldMasterId id="2147483743" r:id="rId5"/>
    <p:sldMasterId id="2147483755" r:id="rId6"/>
    <p:sldMasterId id="2147483767" r:id="rId7"/>
    <p:sldMasterId id="2147483690" r:id="rId8"/>
  </p:sldMasterIdLst>
  <p:notesMasterIdLst>
    <p:notesMasterId r:id="rId26"/>
  </p:notesMasterIdLst>
  <p:handoutMasterIdLst>
    <p:handoutMasterId r:id="rId27"/>
  </p:handoutMasterIdLst>
  <p:sldIdLst>
    <p:sldId id="331" r:id="rId9"/>
    <p:sldId id="266" r:id="rId10"/>
    <p:sldId id="329" r:id="rId11"/>
    <p:sldId id="323" r:id="rId12"/>
    <p:sldId id="278" r:id="rId13"/>
    <p:sldId id="321" r:id="rId14"/>
    <p:sldId id="295" r:id="rId15"/>
    <p:sldId id="302" r:id="rId16"/>
    <p:sldId id="324" r:id="rId17"/>
    <p:sldId id="319" r:id="rId18"/>
    <p:sldId id="325" r:id="rId19"/>
    <p:sldId id="327" r:id="rId20"/>
    <p:sldId id="313" r:id="rId21"/>
    <p:sldId id="291" r:id="rId22"/>
    <p:sldId id="288" r:id="rId23"/>
    <p:sldId id="293" r:id="rId24"/>
    <p:sldId id="306" r:id="rId25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  <p15:guide id="4" orient="horz" pos="86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56"/>
    <a:srgbClr val="8BB8E1"/>
    <a:srgbClr val="004D7B"/>
    <a:srgbClr val="FFFFFF"/>
    <a:srgbClr val="E6E7E8"/>
    <a:srgbClr val="4C7EB8"/>
    <a:srgbClr val="FFFFCC"/>
    <a:srgbClr val="66FFFF"/>
    <a:srgbClr val="04CD99"/>
    <a:srgbClr val="3F8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>
        <p:scale>
          <a:sx n="120" d="100"/>
          <a:sy n="120" d="100"/>
        </p:scale>
        <p:origin x="-288" y="-883"/>
      </p:cViewPr>
      <p:guideLst>
        <p:guide orient="horz" pos="2137"/>
        <p:guide pos="2857"/>
        <p:guide orient="horz" pos="640"/>
        <p:guide orient="horz" pos="867"/>
        <p:guide orient="horz" pos="35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3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84B67-4D1D-478C-918F-86B5E1288760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82AF2-057F-4D95-A0CB-4EE9A4354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1ED6D-D79B-4517-9163-7D131593C376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7E3DF-20FC-489C-B9DA-1F26128F73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8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4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485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5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389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6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8015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8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52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9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764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10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901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11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2437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ko-KR" smtClean="0">
                <a:latin typeface="바탕" panose="02030600000101010101" pitchFamily="18" charset="-127"/>
                <a:ea typeface="바탕" panose="02030600000101010101" pitchFamily="18" charset="-127"/>
              </a:rPr>
              <a:t>12</a:t>
            </a:fld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154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38" y="137863"/>
            <a:ext cx="832622" cy="6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4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99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858000"/>
          </a:xfrm>
          <a:blipFill dpi="0" rotWithShape="1">
            <a:blip r:embed="rId2">
              <a:alphaModFix amt="27000"/>
            </a:blip>
            <a:srcRect/>
            <a:stretch>
              <a:fillRect t="-797" r="-474" b="-187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1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314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90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86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47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74893" y="0"/>
            <a:ext cx="6866726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8139" y="3369468"/>
            <a:ext cx="27918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350" dirty="0"/>
              <a:t> </a:t>
            </a:r>
            <a:endParaRPr lang="ru-RU" sz="135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1096345"/>
            <a:ext cx="7883066" cy="2281355"/>
          </a:xfrm>
        </p:spPr>
        <p:txBody>
          <a:bodyPr>
            <a:noAutofit/>
          </a:bodyPr>
          <a:lstStyle>
            <a:lvl1pPr algn="l">
              <a:defRPr sz="5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516" y="3773555"/>
            <a:ext cx="7567715" cy="1101897"/>
          </a:xfrm>
        </p:spPr>
        <p:txBody>
          <a:bodyPr>
            <a:noAutofit/>
          </a:bodyPr>
          <a:lstStyle>
            <a:lvl1pPr marL="0" indent="0" algn="l">
              <a:buNone/>
              <a:defRPr sz="2625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7516" y="5451785"/>
            <a:ext cx="3275648" cy="324417"/>
          </a:xfrm>
        </p:spPr>
        <p:txBody>
          <a:bodyPr>
            <a:noAutofit/>
          </a:bodyPr>
          <a:lstStyle>
            <a:lvl1pPr marL="0" indent="0" algn="l">
              <a:buNone/>
              <a:defRPr sz="1650" b="1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516" y="5105537"/>
            <a:ext cx="3275648" cy="324417"/>
          </a:xfrm>
        </p:spPr>
        <p:txBody>
          <a:bodyPr>
            <a:noAutofit/>
          </a:bodyPr>
          <a:lstStyle>
            <a:lvl1pPr marL="0" indent="0" algn="l">
              <a:buNone/>
              <a:defRPr sz="165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219082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05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0" y="316862"/>
            <a:ext cx="771629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627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2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40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75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43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70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83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2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8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0" y="316862"/>
            <a:ext cx="771630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10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47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0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72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0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00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0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01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0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16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1" y="316862"/>
            <a:ext cx="771629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4865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33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31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13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61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08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3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99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0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6497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2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13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4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00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5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4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04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4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9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400050"/>
            <a:ext cx="540000" cy="36000"/>
          </a:xfrm>
          <a:prstGeom prst="rect">
            <a:avLst/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62025" y="424060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62025" y="698356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rgbClr val="142652"/>
                </a:solidFill>
              </a:rPr>
              <a:t> </a:t>
            </a:r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400050"/>
            <a:ext cx="1044000" cy="36000"/>
          </a:xfrm>
          <a:prstGeom prst="rect">
            <a:avLst/>
          </a:prstGeom>
          <a:solidFill>
            <a:srgbClr val="313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38" y="137863"/>
            <a:ext cx="832622" cy="6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39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45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0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11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70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16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8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9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719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3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0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64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53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46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08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76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34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41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56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33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5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49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1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72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7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211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9470" y="316862"/>
            <a:ext cx="771629" cy="468000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803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0" y="316862"/>
            <a:ext cx="771629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523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0" y="316862"/>
            <a:ext cx="771630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255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1" y="316862"/>
            <a:ext cx="771629" cy="46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619125"/>
            <a:ext cx="540000" cy="36000"/>
          </a:xfrm>
          <a:prstGeom prst="rect">
            <a:avLst/>
          </a:prstGeom>
          <a:solidFill>
            <a:srgbClr val="4C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1524000" y="619125"/>
            <a:ext cx="1044000" cy="36000"/>
          </a:xfrm>
          <a:prstGeom prst="rect">
            <a:avLst/>
          </a:prstGeom>
          <a:solidFill>
            <a:srgbClr val="313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832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846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-104774" y="-98425"/>
            <a:ext cx="819150" cy="1108075"/>
          </a:xfrm>
          <a:prstGeom prst="roundRect">
            <a:avLst>
              <a:gd name="adj" fmla="val 5824"/>
            </a:avLst>
          </a:prstGeom>
          <a:solidFill>
            <a:srgbClr val="19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1009650" y="400050"/>
            <a:ext cx="540000" cy="36000"/>
          </a:xfrm>
          <a:prstGeom prst="rect">
            <a:avLst/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62025" y="424060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62025" y="698356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rgbClr val="142652"/>
                </a:solidFill>
              </a:rPr>
              <a:t> </a:t>
            </a: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9470" y="316862"/>
            <a:ext cx="771629" cy="468000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1524000" y="400050"/>
            <a:ext cx="1044000" cy="36000"/>
          </a:xfrm>
          <a:prstGeom prst="rect">
            <a:avLst/>
          </a:prstGeom>
          <a:solidFill>
            <a:srgbClr val="313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670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2580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1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977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0962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883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8811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334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0815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618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510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56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  <p:sldLayoutId id="2147483676" r:id="rId4"/>
    <p:sldLayoutId id="2147483673" r:id="rId5"/>
    <p:sldLayoutId id="2147483672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77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047E-05FE-4FB4-A8D4-D4DDAA03A98A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3418A-18EB-4BA8-BC00-7AABF2A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4A976-2200-4007-BE3B-52338783DDE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3784E-0825-4FA6-AD6A-99CA3F6D8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6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5BE2-8956-4BB2-A337-CDAEDB5D8B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873B-376E-4608-9984-AC2B0A0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F00B3-490A-4537-ABF5-BE0A0CBB1381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627FC-CC7F-4FDB-B400-5D714AF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E338-D621-4260-9BAE-AE730F98818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A933D-4652-4C27-9C80-C6344681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7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D751-3D61-4431-9964-8BA7B88AAD4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DE14-78F6-4228-9782-DCE19D05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FD7A-4B26-46D9-B076-6AB194CC007A}" type="datetimeFigureOut">
              <a:rPr lang="ko-KR" altLang="en-US" smtClean="0"/>
              <a:t>2022-06-26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FE696-5624-4E27-8A62-8EF8093C5E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77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-ltd.com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hyperlink" Target="http://www.ka-ltd.com/" TargetMode="Externa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 txBox="1">
            <a:spLocks/>
          </p:cNvSpPr>
          <p:nvPr/>
        </p:nvSpPr>
        <p:spPr>
          <a:xfrm>
            <a:off x="1056193" y="6114173"/>
            <a:ext cx="3854918" cy="361759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Karam Al-Arrouba Co. </a:t>
            </a:r>
            <a:endParaRPr lang="ru-RU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ndalus" panose="02020603050405020304" pitchFamily="18" charset="-7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698125" y="0"/>
            <a:ext cx="4445876" cy="6858000"/>
            <a:chOff x="3303313" y="0"/>
            <a:chExt cx="5771287" cy="6803284"/>
          </a:xfrm>
        </p:grpSpPr>
        <p:sp>
          <p:nvSpPr>
            <p:cNvPr id="11" name="Flowchart: Merge 10"/>
            <p:cNvSpPr/>
            <p:nvPr/>
          </p:nvSpPr>
          <p:spPr>
            <a:xfrm>
              <a:off x="3314699" y="15424"/>
              <a:ext cx="3721100" cy="2207076"/>
            </a:xfrm>
            <a:prstGeom prst="flowChartMerge">
              <a:avLst/>
            </a:prstGeom>
            <a:blipFill>
              <a:blip r:embed="rId3"/>
              <a:srcRect/>
              <a:stretch>
                <a:fillRect l="-36177" t="-25442" r="-5741" b="-2878"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erge 12"/>
            <p:cNvSpPr/>
            <p:nvPr/>
          </p:nvSpPr>
          <p:spPr>
            <a:xfrm>
              <a:off x="3314700" y="4565967"/>
              <a:ext cx="3721100" cy="2205857"/>
            </a:xfrm>
            <a:prstGeom prst="flowChartMerge">
              <a:avLst/>
            </a:prstGeom>
            <a:blipFill>
              <a:blip r:embed="rId4"/>
              <a:srcRect/>
              <a:stretch>
                <a:fillRect l="-10101" t="-78027" r="-37833" b="-2179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70C0"/>
                  </a:solidFill>
                </a:ln>
              </a:endParaRPr>
            </a:p>
          </p:txBody>
        </p:sp>
        <p:sp>
          <p:nvSpPr>
            <p:cNvPr id="16" name="Flowchart: Merge 15"/>
            <p:cNvSpPr/>
            <p:nvPr/>
          </p:nvSpPr>
          <p:spPr>
            <a:xfrm>
              <a:off x="5295900" y="2284202"/>
              <a:ext cx="3778700" cy="2205857"/>
            </a:xfrm>
            <a:prstGeom prst="flowChartMerge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564" t="-13525" r="221" b="-19125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70C0"/>
                  </a:solidFill>
                </a:ln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5342114" y="0"/>
              <a:ext cx="3732486" cy="2237925"/>
            </a:xfrm>
            <a:prstGeom prst="triangle">
              <a:avLst>
                <a:gd name="adj" fmla="val 50282"/>
              </a:avLst>
            </a:prstGeom>
            <a:blipFill dpi="0" rotWithShape="1">
              <a:blip r:embed="rId7"/>
              <a:srcRect/>
              <a:stretch>
                <a:fillRect t="-797" r="-474" b="-187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3303313" y="2297800"/>
              <a:ext cx="3732486" cy="2237925"/>
            </a:xfrm>
            <a:prstGeom prst="triangle">
              <a:avLst>
                <a:gd name="adj" fmla="val 50282"/>
              </a:avLst>
            </a:prstGeom>
            <a:blipFill dpi="0" rotWithShape="1">
              <a:blip r:embed="rId8"/>
              <a:srcRect/>
              <a:stretch>
                <a:fillRect t="-797" r="-474" b="-187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5319007" y="4565359"/>
              <a:ext cx="3732486" cy="2237925"/>
            </a:xfrm>
            <a:prstGeom prst="triangle">
              <a:avLst>
                <a:gd name="adj" fmla="val 50282"/>
              </a:avLst>
            </a:prstGeom>
            <a:blipFill dpi="0" rotWithShape="1">
              <a:blip r:embed="rId9"/>
              <a:srcRect/>
              <a:stretch>
                <a:fillRect l="-583" t="3114" r="-29759" b="-1361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86142"/>
            <a:ext cx="1059999" cy="8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51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2024" y="698356"/>
            <a:ext cx="514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5400"/>
            <a:ext cx="9143999" cy="2340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588" y="1295400"/>
            <a:ext cx="9143999" cy="2340000"/>
          </a:xfrm>
          <a:prstGeom prst="rect">
            <a:avLst/>
          </a:prstGeom>
          <a:gradFill flip="none" rotWithShape="1">
            <a:gsLst>
              <a:gs pos="6000">
                <a:schemeClr val="accent1">
                  <a:lumMod val="5000"/>
                  <a:lumOff val="95000"/>
                  <a:alpha val="80000"/>
                </a:schemeClr>
              </a:gs>
              <a:gs pos="41000">
                <a:schemeClr val="bg1">
                  <a:lumMod val="95000"/>
                  <a:alpha val="89000"/>
                </a:schemeClr>
              </a:gs>
              <a:gs pos="67000">
                <a:schemeClr val="bg1">
                  <a:lumMod val="95000"/>
                  <a:alpha val="98000"/>
                </a:schemeClr>
              </a:gs>
              <a:gs pos="94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그룹 30"/>
          <p:cNvGrpSpPr>
            <a:grpSpLocks noChangeAspect="1"/>
          </p:cNvGrpSpPr>
          <p:nvPr/>
        </p:nvGrpSpPr>
        <p:grpSpPr>
          <a:xfrm>
            <a:off x="5484291" y="1225043"/>
            <a:ext cx="2889590" cy="2376000"/>
            <a:chOff x="4922316" y="1223963"/>
            <a:chExt cx="3662906" cy="3011864"/>
          </a:xfrm>
        </p:grpSpPr>
        <p:sp>
          <p:nvSpPr>
            <p:cNvPr id="9" name="타원 8"/>
            <p:cNvSpPr/>
            <p:nvPr/>
          </p:nvSpPr>
          <p:spPr>
            <a:xfrm>
              <a:off x="4922316" y="1897800"/>
              <a:ext cx="1368000" cy="1368000"/>
            </a:xfrm>
            <a:prstGeom prst="ellipse">
              <a:avLst/>
            </a:prstGeom>
            <a:solidFill>
              <a:srgbClr val="004D7B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7145222" y="1223963"/>
              <a:ext cx="1440000" cy="1440000"/>
            </a:xfrm>
            <a:prstGeom prst="ellipse">
              <a:avLst/>
            </a:prstGeom>
            <a:solidFill>
              <a:srgbClr val="3F859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6958776" y="3155827"/>
              <a:ext cx="1080000" cy="1080000"/>
            </a:xfrm>
            <a:prstGeom prst="ellipse">
              <a:avLst/>
            </a:prstGeom>
            <a:solidFill>
              <a:srgbClr val="4C7EB8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타원 2"/>
            <p:cNvSpPr/>
            <p:nvPr/>
          </p:nvSpPr>
          <p:spPr>
            <a:xfrm>
              <a:off x="5893772" y="1750277"/>
              <a:ext cx="1800000" cy="1800000"/>
            </a:xfrm>
            <a:prstGeom prst="ellipse">
              <a:avLst/>
            </a:prstGeom>
            <a:solidFill>
              <a:srgbClr val="192A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88" y="2110249"/>
              <a:ext cx="933659" cy="93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4446">
              <a:off x="5250558" y="2239909"/>
              <a:ext cx="556529" cy="556529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247" y="3503642"/>
              <a:ext cx="475481" cy="475481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241" y="1649099"/>
              <a:ext cx="641028" cy="641028"/>
            </a:xfrm>
            <a:prstGeom prst="rect">
              <a:avLst/>
            </a:prstGeom>
          </p:spPr>
        </p:pic>
      </p:grpSp>
      <p:sp>
        <p:nvSpPr>
          <p:cNvPr id="29" name="모서리가 둥근 직사각형 28"/>
          <p:cNvSpPr/>
          <p:nvPr/>
        </p:nvSpPr>
        <p:spPr>
          <a:xfrm>
            <a:off x="5930076" y="3983215"/>
            <a:ext cx="3048001" cy="2407498"/>
          </a:xfrm>
          <a:prstGeom prst="roundRect">
            <a:avLst>
              <a:gd name="adj" fmla="val 5353"/>
            </a:avLst>
          </a:prstGeom>
          <a:noFill/>
          <a:ln w="15875">
            <a:solidFill>
              <a:srgbClr val="4C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6333426" y="3831427"/>
            <a:ext cx="22413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Main Country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06434" y="1403571"/>
            <a:ext cx="52563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We provide multiple financial solutions to structure the project’s monetary, fiscal and financial stability.</a:t>
            </a:r>
          </a:p>
          <a:p>
            <a:pPr algn="just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Project Initiation: From exploring project needs to evaluating business feasibility.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Project Planning: Project engineering</a:t>
            </a:r>
            <a:r>
              <a:rPr lang="ko-KR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&amp; planning, including a feasibility study of the execution.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Project Financing: Obtaining necessary finance to carry the project in execution.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Project Execution: Executing, controlling(construction included), and maintaining continuity of the project.</a:t>
            </a:r>
            <a:endParaRPr lang="ko-KR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234126" y="3983215"/>
            <a:ext cx="5547549" cy="2407498"/>
          </a:xfrm>
          <a:prstGeom prst="roundRect">
            <a:avLst>
              <a:gd name="adj" fmla="val 5353"/>
            </a:avLst>
          </a:prstGeom>
          <a:noFill/>
          <a:ln w="15875">
            <a:solidFill>
              <a:srgbClr val="4C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968248" y="3831427"/>
            <a:ext cx="4079304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2083975" y="4279454"/>
            <a:ext cx="1847850" cy="828000"/>
            <a:chOff x="2083975" y="4584254"/>
            <a:chExt cx="1847850" cy="828000"/>
          </a:xfrm>
        </p:grpSpPr>
        <p:cxnSp>
          <p:nvCxnSpPr>
            <p:cNvPr id="39" name="직선 연결선 38"/>
            <p:cNvCxnSpPr/>
            <p:nvPr/>
          </p:nvCxnSpPr>
          <p:spPr>
            <a:xfrm>
              <a:off x="2083975" y="4584254"/>
              <a:ext cx="0" cy="82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3931825" y="4584254"/>
              <a:ext cx="0" cy="82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그룹 41"/>
          <p:cNvGrpSpPr/>
          <p:nvPr/>
        </p:nvGrpSpPr>
        <p:grpSpPr>
          <a:xfrm>
            <a:off x="2083975" y="5344598"/>
            <a:ext cx="1847850" cy="828000"/>
            <a:chOff x="1928911" y="4584254"/>
            <a:chExt cx="1847850" cy="828000"/>
          </a:xfrm>
        </p:grpSpPr>
        <p:cxnSp>
          <p:nvCxnSpPr>
            <p:cNvPr id="43" name="직선 연결선 42"/>
            <p:cNvCxnSpPr/>
            <p:nvPr/>
          </p:nvCxnSpPr>
          <p:spPr>
            <a:xfrm>
              <a:off x="1928911" y="4584254"/>
              <a:ext cx="0" cy="82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3776761" y="4584254"/>
              <a:ext cx="0" cy="82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48"/>
          <p:cNvGrpSpPr/>
          <p:nvPr/>
        </p:nvGrpSpPr>
        <p:grpSpPr>
          <a:xfrm>
            <a:off x="424150" y="5226026"/>
            <a:ext cx="5130730" cy="0"/>
            <a:chOff x="424150" y="5527044"/>
            <a:chExt cx="5130730" cy="0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4006880" y="5527044"/>
              <a:ext cx="154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2215515" y="5527044"/>
              <a:ext cx="154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424150" y="5527044"/>
              <a:ext cx="154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직사각형 50"/>
          <p:cNvSpPr/>
          <p:nvPr/>
        </p:nvSpPr>
        <p:spPr>
          <a:xfrm>
            <a:off x="752898" y="4955765"/>
            <a:ext cx="971741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2442136" y="4927232"/>
            <a:ext cx="1128835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facility 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4548259" y="4927232"/>
            <a:ext cx="617477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Trading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660200" y="6073166"/>
            <a:ext cx="1234633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Resources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2356355" y="6073166"/>
            <a:ext cx="1319592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Infrastructure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4417367" y="6121577"/>
            <a:ext cx="878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 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241442" y="4149037"/>
            <a:ext cx="2425268" cy="2075854"/>
            <a:chOff x="6228082" y="4481843"/>
            <a:chExt cx="2425268" cy="2075854"/>
          </a:xfrm>
        </p:grpSpPr>
        <p:pic>
          <p:nvPicPr>
            <p:cNvPr id="57" name="그림 56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082" y="4491944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8" name="그림 5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50" y="4481843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9" name="그림 58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082" y="5217719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0" name="그림 59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082" y="5945697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1" name="그림 60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50" y="5224826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2" name="그림 61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50" y="5945697"/>
              <a:ext cx="1008000" cy="612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63" name="그림 62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/>
          <a:stretch/>
        </p:blipFill>
        <p:spPr>
          <a:xfrm>
            <a:off x="2354252" y="4211920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4" name="그림 63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92" y="5386122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5" name="그림 64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92" y="4211920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6" name="그림 6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52" y="5386122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그림 66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0" y="4211920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8" name="그림 67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0" y="5386122"/>
            <a:ext cx="1296000" cy="75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1F8E1156-E577-48A1-A2D3-6C1A277F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385A9CB-CE6B-4439-8ED5-DA6210C08BE7}"/>
              </a:ext>
            </a:extLst>
          </p:cNvPr>
          <p:cNvSpPr txBox="1"/>
          <p:nvPr/>
        </p:nvSpPr>
        <p:spPr>
          <a:xfrm>
            <a:off x="962025" y="31928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</a:p>
        </p:txBody>
      </p:sp>
    </p:spTree>
    <p:extLst>
      <p:ext uri="{BB962C8B-B14F-4D97-AF65-F5344CB8AC3E}">
        <p14:creationId xmlns:p14="http://schemas.microsoft.com/office/powerpoint/2010/main" val="58563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5"/>
          <p:cNvGrpSpPr>
            <a:grpSpLocks noChangeAspect="1"/>
          </p:cNvGrpSpPr>
          <p:nvPr/>
        </p:nvGrpSpPr>
        <p:grpSpPr bwMode="auto">
          <a:xfrm>
            <a:off x="71918" y="941934"/>
            <a:ext cx="9017855" cy="4417358"/>
            <a:chOff x="420" y="473"/>
            <a:chExt cx="6846" cy="3377"/>
          </a:xfrm>
          <a:solidFill>
            <a:schemeClr val="tx2">
              <a:lumMod val="40000"/>
              <a:lumOff val="60000"/>
              <a:alpha val="63000"/>
            </a:schemeClr>
          </a:solidFill>
        </p:grpSpPr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3858" y="2981"/>
              <a:ext cx="240" cy="243"/>
            </a:xfrm>
            <a:custGeom>
              <a:avLst/>
              <a:gdLst>
                <a:gd name="T0" fmla="*/ 38 w 102"/>
                <a:gd name="T1" fmla="*/ 98 h 103"/>
                <a:gd name="T2" fmla="*/ 42 w 102"/>
                <a:gd name="T3" fmla="*/ 96 h 103"/>
                <a:gd name="T4" fmla="*/ 47 w 102"/>
                <a:gd name="T5" fmla="*/ 101 h 103"/>
                <a:gd name="T6" fmla="*/ 57 w 102"/>
                <a:gd name="T7" fmla="*/ 101 h 103"/>
                <a:gd name="T8" fmla="*/ 62 w 102"/>
                <a:gd name="T9" fmla="*/ 96 h 103"/>
                <a:gd name="T10" fmla="*/ 62 w 102"/>
                <a:gd name="T11" fmla="*/ 43 h 103"/>
                <a:gd name="T12" fmla="*/ 70 w 102"/>
                <a:gd name="T13" fmla="*/ 40 h 103"/>
                <a:gd name="T14" fmla="*/ 70 w 102"/>
                <a:gd name="T15" fmla="*/ 12 h 103"/>
                <a:gd name="T16" fmla="*/ 78 w 102"/>
                <a:gd name="T17" fmla="*/ 11 h 103"/>
                <a:gd name="T18" fmla="*/ 87 w 102"/>
                <a:gd name="T19" fmla="*/ 9 h 103"/>
                <a:gd name="T20" fmla="*/ 91 w 102"/>
                <a:gd name="T21" fmla="*/ 12 h 103"/>
                <a:gd name="T22" fmla="*/ 97 w 102"/>
                <a:gd name="T23" fmla="*/ 8 h 103"/>
                <a:gd name="T24" fmla="*/ 102 w 102"/>
                <a:gd name="T25" fmla="*/ 7 h 103"/>
                <a:gd name="T26" fmla="*/ 102 w 102"/>
                <a:gd name="T27" fmla="*/ 5 h 103"/>
                <a:gd name="T28" fmla="*/ 85 w 102"/>
                <a:gd name="T29" fmla="*/ 7 h 103"/>
                <a:gd name="T30" fmla="*/ 72 w 102"/>
                <a:gd name="T31" fmla="*/ 7 h 103"/>
                <a:gd name="T32" fmla="*/ 55 w 102"/>
                <a:gd name="T33" fmla="*/ 7 h 103"/>
                <a:gd name="T34" fmla="*/ 52 w 102"/>
                <a:gd name="T35" fmla="*/ 5 h 103"/>
                <a:gd name="T36" fmla="*/ 24 w 102"/>
                <a:gd name="T37" fmla="*/ 5 h 103"/>
                <a:gd name="T38" fmla="*/ 17 w 102"/>
                <a:gd name="T39" fmla="*/ 3 h 103"/>
                <a:gd name="T40" fmla="*/ 9 w 102"/>
                <a:gd name="T41" fmla="*/ 2 h 103"/>
                <a:gd name="T42" fmla="*/ 6 w 102"/>
                <a:gd name="T43" fmla="*/ 0 h 103"/>
                <a:gd name="T44" fmla="*/ 3 w 102"/>
                <a:gd name="T45" fmla="*/ 3 h 103"/>
                <a:gd name="T46" fmla="*/ 0 w 102"/>
                <a:gd name="T47" fmla="*/ 3 h 103"/>
                <a:gd name="T48" fmla="*/ 5 w 102"/>
                <a:gd name="T49" fmla="*/ 14 h 103"/>
                <a:gd name="T50" fmla="*/ 13 w 102"/>
                <a:gd name="T51" fmla="*/ 30 h 103"/>
                <a:gd name="T52" fmla="*/ 21 w 102"/>
                <a:gd name="T53" fmla="*/ 47 h 103"/>
                <a:gd name="T54" fmla="*/ 21 w 102"/>
                <a:gd name="T55" fmla="*/ 60 h 103"/>
                <a:gd name="T56" fmla="*/ 24 w 102"/>
                <a:gd name="T57" fmla="*/ 73 h 103"/>
                <a:gd name="T58" fmla="*/ 29 w 102"/>
                <a:gd name="T59" fmla="*/ 93 h 103"/>
                <a:gd name="T60" fmla="*/ 34 w 102"/>
                <a:gd name="T61" fmla="*/ 99 h 103"/>
                <a:gd name="T62" fmla="*/ 38 w 102"/>
                <a:gd name="T6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03">
                  <a:moveTo>
                    <a:pt x="38" y="98"/>
                  </a:moveTo>
                  <a:cubicBezTo>
                    <a:pt x="38" y="96"/>
                    <a:pt x="41" y="93"/>
                    <a:pt x="42" y="96"/>
                  </a:cubicBezTo>
                  <a:cubicBezTo>
                    <a:pt x="44" y="98"/>
                    <a:pt x="43" y="101"/>
                    <a:pt x="47" y="101"/>
                  </a:cubicBezTo>
                  <a:cubicBezTo>
                    <a:pt x="50" y="101"/>
                    <a:pt x="56" y="103"/>
                    <a:pt x="57" y="101"/>
                  </a:cubicBezTo>
                  <a:cubicBezTo>
                    <a:pt x="58" y="100"/>
                    <a:pt x="62" y="99"/>
                    <a:pt x="62" y="96"/>
                  </a:cubicBezTo>
                  <a:cubicBezTo>
                    <a:pt x="62" y="93"/>
                    <a:pt x="62" y="45"/>
                    <a:pt x="62" y="43"/>
                  </a:cubicBezTo>
                  <a:cubicBezTo>
                    <a:pt x="62" y="41"/>
                    <a:pt x="70" y="43"/>
                    <a:pt x="70" y="40"/>
                  </a:cubicBezTo>
                  <a:cubicBezTo>
                    <a:pt x="70" y="37"/>
                    <a:pt x="70" y="12"/>
                    <a:pt x="70" y="12"/>
                  </a:cubicBezTo>
                  <a:cubicBezTo>
                    <a:pt x="70" y="12"/>
                    <a:pt x="76" y="12"/>
                    <a:pt x="78" y="11"/>
                  </a:cubicBezTo>
                  <a:cubicBezTo>
                    <a:pt x="80" y="11"/>
                    <a:pt x="85" y="8"/>
                    <a:pt x="87" y="9"/>
                  </a:cubicBezTo>
                  <a:cubicBezTo>
                    <a:pt x="88" y="10"/>
                    <a:pt x="90" y="13"/>
                    <a:pt x="91" y="12"/>
                  </a:cubicBezTo>
                  <a:cubicBezTo>
                    <a:pt x="92" y="11"/>
                    <a:pt x="94" y="8"/>
                    <a:pt x="97" y="8"/>
                  </a:cubicBezTo>
                  <a:cubicBezTo>
                    <a:pt x="98" y="8"/>
                    <a:pt x="100" y="8"/>
                    <a:pt x="102" y="7"/>
                  </a:cubicBezTo>
                  <a:cubicBezTo>
                    <a:pt x="102" y="6"/>
                    <a:pt x="102" y="6"/>
                    <a:pt x="102" y="5"/>
                  </a:cubicBezTo>
                  <a:cubicBezTo>
                    <a:pt x="102" y="3"/>
                    <a:pt x="87" y="6"/>
                    <a:pt x="85" y="7"/>
                  </a:cubicBezTo>
                  <a:cubicBezTo>
                    <a:pt x="82" y="7"/>
                    <a:pt x="75" y="9"/>
                    <a:pt x="72" y="7"/>
                  </a:cubicBezTo>
                  <a:cubicBezTo>
                    <a:pt x="70" y="6"/>
                    <a:pt x="55" y="7"/>
                    <a:pt x="55" y="7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27" y="5"/>
                    <a:pt x="24" y="5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4" y="1"/>
                    <a:pt x="12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10"/>
                    <a:pt x="5" y="14"/>
                  </a:cubicBezTo>
                  <a:cubicBezTo>
                    <a:pt x="7" y="17"/>
                    <a:pt x="11" y="24"/>
                    <a:pt x="13" y="30"/>
                  </a:cubicBezTo>
                  <a:cubicBezTo>
                    <a:pt x="14" y="36"/>
                    <a:pt x="19" y="42"/>
                    <a:pt x="21" y="47"/>
                  </a:cubicBezTo>
                  <a:cubicBezTo>
                    <a:pt x="22" y="51"/>
                    <a:pt x="20" y="58"/>
                    <a:pt x="21" y="60"/>
                  </a:cubicBezTo>
                  <a:cubicBezTo>
                    <a:pt x="22" y="63"/>
                    <a:pt x="23" y="68"/>
                    <a:pt x="24" y="73"/>
                  </a:cubicBezTo>
                  <a:cubicBezTo>
                    <a:pt x="25" y="78"/>
                    <a:pt x="25" y="88"/>
                    <a:pt x="29" y="93"/>
                  </a:cubicBezTo>
                  <a:cubicBezTo>
                    <a:pt x="31" y="94"/>
                    <a:pt x="33" y="96"/>
                    <a:pt x="34" y="99"/>
                  </a:cubicBezTo>
                  <a:cubicBezTo>
                    <a:pt x="36" y="99"/>
                    <a:pt x="38" y="99"/>
                    <a:pt x="38" y="9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4098" y="2955"/>
              <a:ext cx="154" cy="132"/>
            </a:xfrm>
            <a:custGeom>
              <a:avLst/>
              <a:gdLst>
                <a:gd name="T0" fmla="*/ 43 w 65"/>
                <a:gd name="T1" fmla="*/ 3 h 56"/>
                <a:gd name="T2" fmla="*/ 42 w 65"/>
                <a:gd name="T3" fmla="*/ 0 h 56"/>
                <a:gd name="T4" fmla="*/ 35 w 65"/>
                <a:gd name="T5" fmla="*/ 0 h 56"/>
                <a:gd name="T6" fmla="*/ 30 w 65"/>
                <a:gd name="T7" fmla="*/ 4 h 56"/>
                <a:gd name="T8" fmla="*/ 23 w 65"/>
                <a:gd name="T9" fmla="*/ 10 h 56"/>
                <a:gd name="T10" fmla="*/ 15 w 65"/>
                <a:gd name="T11" fmla="*/ 19 h 56"/>
                <a:gd name="T12" fmla="*/ 4 w 65"/>
                <a:gd name="T13" fmla="*/ 18 h 56"/>
                <a:gd name="T14" fmla="*/ 0 w 65"/>
                <a:gd name="T15" fmla="*/ 18 h 56"/>
                <a:gd name="T16" fmla="*/ 5 w 65"/>
                <a:gd name="T17" fmla="*/ 23 h 56"/>
                <a:gd name="T18" fmla="*/ 9 w 65"/>
                <a:gd name="T19" fmla="*/ 32 h 56"/>
                <a:gd name="T20" fmla="*/ 17 w 65"/>
                <a:gd name="T21" fmla="*/ 38 h 56"/>
                <a:gd name="T22" fmla="*/ 21 w 65"/>
                <a:gd name="T23" fmla="*/ 44 h 56"/>
                <a:gd name="T24" fmla="*/ 26 w 65"/>
                <a:gd name="T25" fmla="*/ 50 h 56"/>
                <a:gd name="T26" fmla="*/ 32 w 65"/>
                <a:gd name="T27" fmla="*/ 53 h 56"/>
                <a:gd name="T28" fmla="*/ 40 w 65"/>
                <a:gd name="T29" fmla="*/ 55 h 56"/>
                <a:gd name="T30" fmla="*/ 49 w 65"/>
                <a:gd name="T31" fmla="*/ 56 h 56"/>
                <a:gd name="T32" fmla="*/ 57 w 65"/>
                <a:gd name="T33" fmla="*/ 48 h 56"/>
                <a:gd name="T34" fmla="*/ 59 w 65"/>
                <a:gd name="T35" fmla="*/ 40 h 56"/>
                <a:gd name="T36" fmla="*/ 63 w 65"/>
                <a:gd name="T37" fmla="*/ 34 h 56"/>
                <a:gd name="T38" fmla="*/ 61 w 65"/>
                <a:gd name="T39" fmla="*/ 28 h 56"/>
                <a:gd name="T40" fmla="*/ 63 w 65"/>
                <a:gd name="T41" fmla="*/ 21 h 56"/>
                <a:gd name="T42" fmla="*/ 63 w 65"/>
                <a:gd name="T43" fmla="*/ 9 h 56"/>
                <a:gd name="T44" fmla="*/ 53 w 65"/>
                <a:gd name="T45" fmla="*/ 5 h 56"/>
                <a:gd name="T46" fmla="*/ 43 w 65"/>
                <a:gd name="T47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6">
                  <a:moveTo>
                    <a:pt x="43" y="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30" y="6"/>
                    <a:pt x="26" y="9"/>
                    <a:pt x="23" y="10"/>
                  </a:cubicBezTo>
                  <a:cubicBezTo>
                    <a:pt x="20" y="11"/>
                    <a:pt x="16" y="18"/>
                    <a:pt x="15" y="19"/>
                  </a:cubicBezTo>
                  <a:cubicBezTo>
                    <a:pt x="13" y="20"/>
                    <a:pt x="6" y="18"/>
                    <a:pt x="4" y="18"/>
                  </a:cubicBezTo>
                  <a:cubicBezTo>
                    <a:pt x="4" y="17"/>
                    <a:pt x="2" y="18"/>
                    <a:pt x="0" y="18"/>
                  </a:cubicBezTo>
                  <a:cubicBezTo>
                    <a:pt x="1" y="20"/>
                    <a:pt x="4" y="23"/>
                    <a:pt x="5" y="23"/>
                  </a:cubicBezTo>
                  <a:cubicBezTo>
                    <a:pt x="6" y="23"/>
                    <a:pt x="6" y="31"/>
                    <a:pt x="9" y="32"/>
                  </a:cubicBezTo>
                  <a:cubicBezTo>
                    <a:pt x="12" y="34"/>
                    <a:pt x="17" y="36"/>
                    <a:pt x="17" y="38"/>
                  </a:cubicBezTo>
                  <a:cubicBezTo>
                    <a:pt x="17" y="40"/>
                    <a:pt x="21" y="42"/>
                    <a:pt x="21" y="44"/>
                  </a:cubicBezTo>
                  <a:cubicBezTo>
                    <a:pt x="21" y="46"/>
                    <a:pt x="24" y="50"/>
                    <a:pt x="26" y="50"/>
                  </a:cubicBezTo>
                  <a:cubicBezTo>
                    <a:pt x="31" y="50"/>
                    <a:pt x="32" y="52"/>
                    <a:pt x="32" y="53"/>
                  </a:cubicBezTo>
                  <a:cubicBezTo>
                    <a:pt x="32" y="55"/>
                    <a:pt x="39" y="53"/>
                    <a:pt x="40" y="55"/>
                  </a:cubicBezTo>
                  <a:cubicBezTo>
                    <a:pt x="40" y="56"/>
                    <a:pt x="47" y="55"/>
                    <a:pt x="49" y="56"/>
                  </a:cubicBezTo>
                  <a:cubicBezTo>
                    <a:pt x="51" y="54"/>
                    <a:pt x="55" y="50"/>
                    <a:pt x="57" y="48"/>
                  </a:cubicBezTo>
                  <a:cubicBezTo>
                    <a:pt x="59" y="45"/>
                    <a:pt x="57" y="41"/>
                    <a:pt x="59" y="40"/>
                  </a:cubicBezTo>
                  <a:cubicBezTo>
                    <a:pt x="61" y="39"/>
                    <a:pt x="65" y="35"/>
                    <a:pt x="63" y="34"/>
                  </a:cubicBezTo>
                  <a:cubicBezTo>
                    <a:pt x="62" y="34"/>
                    <a:pt x="63" y="30"/>
                    <a:pt x="61" y="28"/>
                  </a:cubicBezTo>
                  <a:cubicBezTo>
                    <a:pt x="59" y="26"/>
                    <a:pt x="63" y="25"/>
                    <a:pt x="63" y="21"/>
                  </a:cubicBezTo>
                  <a:cubicBezTo>
                    <a:pt x="63" y="17"/>
                    <a:pt x="64" y="9"/>
                    <a:pt x="63" y="9"/>
                  </a:cubicBezTo>
                  <a:cubicBezTo>
                    <a:pt x="61" y="8"/>
                    <a:pt x="56" y="7"/>
                    <a:pt x="53" y="5"/>
                  </a:cubicBezTo>
                  <a:cubicBezTo>
                    <a:pt x="50" y="3"/>
                    <a:pt x="43" y="3"/>
                    <a:pt x="43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4004" y="2998"/>
              <a:ext cx="170" cy="184"/>
            </a:xfrm>
            <a:custGeom>
              <a:avLst/>
              <a:gdLst>
                <a:gd name="T0" fmla="*/ 66 w 72"/>
                <a:gd name="T1" fmla="*/ 32 h 78"/>
                <a:gd name="T2" fmla="*/ 61 w 72"/>
                <a:gd name="T3" fmla="*/ 26 h 78"/>
                <a:gd name="T4" fmla="*/ 57 w 72"/>
                <a:gd name="T5" fmla="*/ 20 h 78"/>
                <a:gd name="T6" fmla="*/ 49 w 72"/>
                <a:gd name="T7" fmla="*/ 14 h 78"/>
                <a:gd name="T8" fmla="*/ 45 w 72"/>
                <a:gd name="T9" fmla="*/ 5 h 78"/>
                <a:gd name="T10" fmla="*/ 40 w 72"/>
                <a:gd name="T11" fmla="*/ 0 h 78"/>
                <a:gd name="T12" fmla="*/ 35 w 72"/>
                <a:gd name="T13" fmla="*/ 1 h 78"/>
                <a:gd name="T14" fmla="*/ 29 w 72"/>
                <a:gd name="T15" fmla="*/ 5 h 78"/>
                <a:gd name="T16" fmla="*/ 25 w 72"/>
                <a:gd name="T17" fmla="*/ 2 h 78"/>
                <a:gd name="T18" fmla="*/ 16 w 72"/>
                <a:gd name="T19" fmla="*/ 4 h 78"/>
                <a:gd name="T20" fmla="*/ 8 w 72"/>
                <a:gd name="T21" fmla="*/ 5 h 78"/>
                <a:gd name="T22" fmla="*/ 8 w 72"/>
                <a:gd name="T23" fmla="*/ 33 h 78"/>
                <a:gd name="T24" fmla="*/ 0 w 72"/>
                <a:gd name="T25" fmla="*/ 36 h 78"/>
                <a:gd name="T26" fmla="*/ 0 w 72"/>
                <a:gd name="T27" fmla="*/ 60 h 78"/>
                <a:gd name="T28" fmla="*/ 4 w 72"/>
                <a:gd name="T29" fmla="*/ 62 h 78"/>
                <a:gd name="T30" fmla="*/ 7 w 72"/>
                <a:gd name="T31" fmla="*/ 71 h 78"/>
                <a:gd name="T32" fmla="*/ 5 w 72"/>
                <a:gd name="T33" fmla="*/ 73 h 78"/>
                <a:gd name="T34" fmla="*/ 6 w 72"/>
                <a:gd name="T35" fmla="*/ 77 h 78"/>
                <a:gd name="T36" fmla="*/ 14 w 72"/>
                <a:gd name="T37" fmla="*/ 76 h 78"/>
                <a:gd name="T38" fmla="*/ 22 w 72"/>
                <a:gd name="T39" fmla="*/ 68 h 78"/>
                <a:gd name="T40" fmla="*/ 27 w 72"/>
                <a:gd name="T41" fmla="*/ 64 h 78"/>
                <a:gd name="T42" fmla="*/ 37 w 72"/>
                <a:gd name="T43" fmla="*/ 67 h 78"/>
                <a:gd name="T44" fmla="*/ 44 w 72"/>
                <a:gd name="T45" fmla="*/ 63 h 78"/>
                <a:gd name="T46" fmla="*/ 47 w 72"/>
                <a:gd name="T47" fmla="*/ 57 h 78"/>
                <a:gd name="T48" fmla="*/ 54 w 72"/>
                <a:gd name="T49" fmla="*/ 52 h 78"/>
                <a:gd name="T50" fmla="*/ 58 w 72"/>
                <a:gd name="T51" fmla="*/ 47 h 78"/>
                <a:gd name="T52" fmla="*/ 64 w 72"/>
                <a:gd name="T53" fmla="*/ 42 h 78"/>
                <a:gd name="T54" fmla="*/ 69 w 72"/>
                <a:gd name="T55" fmla="*/ 39 h 78"/>
                <a:gd name="T56" fmla="*/ 72 w 72"/>
                <a:gd name="T57" fmla="*/ 35 h 78"/>
                <a:gd name="T58" fmla="*/ 72 w 72"/>
                <a:gd name="T59" fmla="*/ 35 h 78"/>
                <a:gd name="T60" fmla="*/ 66 w 72"/>
                <a:gd name="T61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8">
                  <a:moveTo>
                    <a:pt x="66" y="32"/>
                  </a:moveTo>
                  <a:cubicBezTo>
                    <a:pt x="64" y="32"/>
                    <a:pt x="61" y="28"/>
                    <a:pt x="61" y="26"/>
                  </a:cubicBezTo>
                  <a:cubicBezTo>
                    <a:pt x="61" y="24"/>
                    <a:pt x="57" y="22"/>
                    <a:pt x="57" y="20"/>
                  </a:cubicBezTo>
                  <a:cubicBezTo>
                    <a:pt x="57" y="18"/>
                    <a:pt x="52" y="16"/>
                    <a:pt x="49" y="14"/>
                  </a:cubicBezTo>
                  <a:cubicBezTo>
                    <a:pt x="46" y="13"/>
                    <a:pt x="46" y="5"/>
                    <a:pt x="45" y="5"/>
                  </a:cubicBezTo>
                  <a:cubicBezTo>
                    <a:pt x="44" y="5"/>
                    <a:pt x="41" y="2"/>
                    <a:pt x="40" y="0"/>
                  </a:cubicBezTo>
                  <a:cubicBezTo>
                    <a:pt x="38" y="1"/>
                    <a:pt x="36" y="1"/>
                    <a:pt x="35" y="1"/>
                  </a:cubicBezTo>
                  <a:cubicBezTo>
                    <a:pt x="32" y="1"/>
                    <a:pt x="30" y="4"/>
                    <a:pt x="29" y="5"/>
                  </a:cubicBezTo>
                  <a:cubicBezTo>
                    <a:pt x="28" y="6"/>
                    <a:pt x="26" y="3"/>
                    <a:pt x="25" y="2"/>
                  </a:cubicBezTo>
                  <a:cubicBezTo>
                    <a:pt x="23" y="1"/>
                    <a:pt x="18" y="4"/>
                    <a:pt x="16" y="4"/>
                  </a:cubicBezTo>
                  <a:cubicBezTo>
                    <a:pt x="14" y="5"/>
                    <a:pt x="8" y="5"/>
                    <a:pt x="8" y="5"/>
                  </a:cubicBezTo>
                  <a:cubicBezTo>
                    <a:pt x="8" y="5"/>
                    <a:pt x="8" y="30"/>
                    <a:pt x="8" y="33"/>
                  </a:cubicBezTo>
                  <a:cubicBezTo>
                    <a:pt x="8" y="36"/>
                    <a:pt x="0" y="34"/>
                    <a:pt x="0" y="36"/>
                  </a:cubicBezTo>
                  <a:cubicBezTo>
                    <a:pt x="0" y="37"/>
                    <a:pt x="0" y="48"/>
                    <a:pt x="0" y="60"/>
                  </a:cubicBezTo>
                  <a:cubicBezTo>
                    <a:pt x="2" y="60"/>
                    <a:pt x="4" y="61"/>
                    <a:pt x="4" y="62"/>
                  </a:cubicBezTo>
                  <a:cubicBezTo>
                    <a:pt x="5" y="64"/>
                    <a:pt x="7" y="70"/>
                    <a:pt x="7" y="71"/>
                  </a:cubicBezTo>
                  <a:cubicBezTo>
                    <a:pt x="6" y="73"/>
                    <a:pt x="5" y="72"/>
                    <a:pt x="5" y="73"/>
                  </a:cubicBezTo>
                  <a:cubicBezTo>
                    <a:pt x="5" y="74"/>
                    <a:pt x="4" y="77"/>
                    <a:pt x="6" y="77"/>
                  </a:cubicBezTo>
                  <a:cubicBezTo>
                    <a:pt x="9" y="77"/>
                    <a:pt x="13" y="78"/>
                    <a:pt x="14" y="76"/>
                  </a:cubicBezTo>
                  <a:cubicBezTo>
                    <a:pt x="16" y="74"/>
                    <a:pt x="22" y="70"/>
                    <a:pt x="22" y="68"/>
                  </a:cubicBezTo>
                  <a:cubicBezTo>
                    <a:pt x="22" y="66"/>
                    <a:pt x="23" y="61"/>
                    <a:pt x="27" y="64"/>
                  </a:cubicBezTo>
                  <a:cubicBezTo>
                    <a:pt x="31" y="66"/>
                    <a:pt x="32" y="67"/>
                    <a:pt x="37" y="67"/>
                  </a:cubicBezTo>
                  <a:cubicBezTo>
                    <a:pt x="42" y="67"/>
                    <a:pt x="43" y="66"/>
                    <a:pt x="44" y="63"/>
                  </a:cubicBezTo>
                  <a:cubicBezTo>
                    <a:pt x="45" y="60"/>
                    <a:pt x="44" y="57"/>
                    <a:pt x="47" y="57"/>
                  </a:cubicBezTo>
                  <a:cubicBezTo>
                    <a:pt x="51" y="57"/>
                    <a:pt x="54" y="54"/>
                    <a:pt x="54" y="52"/>
                  </a:cubicBezTo>
                  <a:cubicBezTo>
                    <a:pt x="54" y="50"/>
                    <a:pt x="56" y="47"/>
                    <a:pt x="58" y="47"/>
                  </a:cubicBezTo>
                  <a:cubicBezTo>
                    <a:pt x="60" y="47"/>
                    <a:pt x="64" y="44"/>
                    <a:pt x="64" y="42"/>
                  </a:cubicBezTo>
                  <a:cubicBezTo>
                    <a:pt x="65" y="39"/>
                    <a:pt x="68" y="40"/>
                    <a:pt x="69" y="39"/>
                  </a:cubicBezTo>
                  <a:cubicBezTo>
                    <a:pt x="70" y="38"/>
                    <a:pt x="71" y="37"/>
                    <a:pt x="72" y="3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2" y="34"/>
                    <a:pt x="71" y="32"/>
                    <a:pt x="66" y="3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4205" y="3156"/>
              <a:ext cx="23" cy="33"/>
            </a:xfrm>
            <a:custGeom>
              <a:avLst/>
              <a:gdLst>
                <a:gd name="T0" fmla="*/ 5 w 10"/>
                <a:gd name="T1" fmla="*/ 0 h 14"/>
                <a:gd name="T2" fmla="*/ 0 w 10"/>
                <a:gd name="T3" fmla="*/ 6 h 14"/>
                <a:gd name="T4" fmla="*/ 5 w 10"/>
                <a:gd name="T5" fmla="*/ 13 h 14"/>
                <a:gd name="T6" fmla="*/ 9 w 10"/>
                <a:gd name="T7" fmla="*/ 12 h 14"/>
                <a:gd name="T8" fmla="*/ 10 w 10"/>
                <a:gd name="T9" fmla="*/ 10 h 14"/>
                <a:gd name="T10" fmla="*/ 10 w 10"/>
                <a:gd name="T11" fmla="*/ 3 h 14"/>
                <a:gd name="T12" fmla="*/ 5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3"/>
                    <a:pt x="5" y="13"/>
                  </a:cubicBezTo>
                  <a:cubicBezTo>
                    <a:pt x="7" y="14"/>
                    <a:pt x="9" y="13"/>
                    <a:pt x="9" y="12"/>
                  </a:cubicBezTo>
                  <a:cubicBezTo>
                    <a:pt x="9" y="11"/>
                    <a:pt x="10" y="10"/>
                    <a:pt x="10" y="10"/>
                  </a:cubicBezTo>
                  <a:cubicBezTo>
                    <a:pt x="10" y="8"/>
                    <a:pt x="10" y="5"/>
                    <a:pt x="10" y="3"/>
                  </a:cubicBezTo>
                  <a:cubicBezTo>
                    <a:pt x="8" y="2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4136" y="3210"/>
              <a:ext cx="43" cy="47"/>
            </a:xfrm>
            <a:custGeom>
              <a:avLst/>
              <a:gdLst>
                <a:gd name="T0" fmla="*/ 12 w 18"/>
                <a:gd name="T1" fmla="*/ 2 h 20"/>
                <a:gd name="T2" fmla="*/ 4 w 18"/>
                <a:gd name="T3" fmla="*/ 5 h 20"/>
                <a:gd name="T4" fmla="*/ 0 w 18"/>
                <a:gd name="T5" fmla="*/ 13 h 20"/>
                <a:gd name="T6" fmla="*/ 4 w 18"/>
                <a:gd name="T7" fmla="*/ 19 h 20"/>
                <a:gd name="T8" fmla="*/ 8 w 18"/>
                <a:gd name="T9" fmla="*/ 20 h 20"/>
                <a:gd name="T10" fmla="*/ 10 w 18"/>
                <a:gd name="T11" fmla="*/ 15 h 20"/>
                <a:gd name="T12" fmla="*/ 15 w 18"/>
                <a:gd name="T13" fmla="*/ 14 h 20"/>
                <a:gd name="T14" fmla="*/ 18 w 18"/>
                <a:gd name="T15" fmla="*/ 8 h 20"/>
                <a:gd name="T16" fmla="*/ 12 w 18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2" y="2"/>
                  </a:moveTo>
                  <a:cubicBezTo>
                    <a:pt x="11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17"/>
                    <a:pt x="10" y="15"/>
                  </a:cubicBezTo>
                  <a:cubicBezTo>
                    <a:pt x="10" y="13"/>
                    <a:pt x="15" y="16"/>
                    <a:pt x="15" y="14"/>
                  </a:cubicBezTo>
                  <a:cubicBezTo>
                    <a:pt x="15" y="12"/>
                    <a:pt x="18" y="10"/>
                    <a:pt x="18" y="8"/>
                  </a:cubicBezTo>
                  <a:cubicBezTo>
                    <a:pt x="18" y="6"/>
                    <a:pt x="13" y="4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3938" y="3080"/>
              <a:ext cx="307" cy="269"/>
            </a:xfrm>
            <a:custGeom>
              <a:avLst/>
              <a:gdLst>
                <a:gd name="T0" fmla="*/ 124 w 130"/>
                <a:gd name="T1" fmla="*/ 42 h 114"/>
                <a:gd name="T2" fmla="*/ 123 w 130"/>
                <a:gd name="T3" fmla="*/ 42 h 114"/>
                <a:gd name="T4" fmla="*/ 122 w 130"/>
                <a:gd name="T5" fmla="*/ 44 h 114"/>
                <a:gd name="T6" fmla="*/ 118 w 130"/>
                <a:gd name="T7" fmla="*/ 45 h 114"/>
                <a:gd name="T8" fmla="*/ 113 w 130"/>
                <a:gd name="T9" fmla="*/ 38 h 114"/>
                <a:gd name="T10" fmla="*/ 118 w 130"/>
                <a:gd name="T11" fmla="*/ 32 h 114"/>
                <a:gd name="T12" fmla="*/ 123 w 130"/>
                <a:gd name="T13" fmla="*/ 35 h 114"/>
                <a:gd name="T14" fmla="*/ 123 w 130"/>
                <a:gd name="T15" fmla="*/ 33 h 114"/>
                <a:gd name="T16" fmla="*/ 122 w 130"/>
                <a:gd name="T17" fmla="*/ 18 h 114"/>
                <a:gd name="T18" fmla="*/ 117 w 130"/>
                <a:gd name="T19" fmla="*/ 3 h 114"/>
                <a:gd name="T20" fmla="*/ 108 w 130"/>
                <a:gd name="T21" fmla="*/ 2 h 114"/>
                <a:gd name="T22" fmla="*/ 100 w 130"/>
                <a:gd name="T23" fmla="*/ 0 h 114"/>
                <a:gd name="T24" fmla="*/ 97 w 130"/>
                <a:gd name="T25" fmla="*/ 4 h 114"/>
                <a:gd name="T26" fmla="*/ 92 w 130"/>
                <a:gd name="T27" fmla="*/ 7 h 114"/>
                <a:gd name="T28" fmla="*/ 86 w 130"/>
                <a:gd name="T29" fmla="*/ 12 h 114"/>
                <a:gd name="T30" fmla="*/ 82 w 130"/>
                <a:gd name="T31" fmla="*/ 17 h 114"/>
                <a:gd name="T32" fmla="*/ 75 w 130"/>
                <a:gd name="T33" fmla="*/ 22 h 114"/>
                <a:gd name="T34" fmla="*/ 72 w 130"/>
                <a:gd name="T35" fmla="*/ 28 h 114"/>
                <a:gd name="T36" fmla="*/ 65 w 130"/>
                <a:gd name="T37" fmla="*/ 32 h 114"/>
                <a:gd name="T38" fmla="*/ 55 w 130"/>
                <a:gd name="T39" fmla="*/ 29 h 114"/>
                <a:gd name="T40" fmla="*/ 50 w 130"/>
                <a:gd name="T41" fmla="*/ 33 h 114"/>
                <a:gd name="T42" fmla="*/ 42 w 130"/>
                <a:gd name="T43" fmla="*/ 41 h 114"/>
                <a:gd name="T44" fmla="*/ 34 w 130"/>
                <a:gd name="T45" fmla="*/ 42 h 114"/>
                <a:gd name="T46" fmla="*/ 33 w 130"/>
                <a:gd name="T47" fmla="*/ 38 h 114"/>
                <a:gd name="T48" fmla="*/ 35 w 130"/>
                <a:gd name="T49" fmla="*/ 36 h 114"/>
                <a:gd name="T50" fmla="*/ 32 w 130"/>
                <a:gd name="T51" fmla="*/ 27 h 114"/>
                <a:gd name="T52" fmla="*/ 28 w 130"/>
                <a:gd name="T53" fmla="*/ 25 h 114"/>
                <a:gd name="T54" fmla="*/ 28 w 130"/>
                <a:gd name="T55" fmla="*/ 54 h 114"/>
                <a:gd name="T56" fmla="*/ 23 w 130"/>
                <a:gd name="T57" fmla="*/ 59 h 114"/>
                <a:gd name="T58" fmla="*/ 13 w 130"/>
                <a:gd name="T59" fmla="*/ 59 h 114"/>
                <a:gd name="T60" fmla="*/ 8 w 130"/>
                <a:gd name="T61" fmla="*/ 54 h 114"/>
                <a:gd name="T62" fmla="*/ 4 w 130"/>
                <a:gd name="T63" fmla="*/ 56 h 114"/>
                <a:gd name="T64" fmla="*/ 0 w 130"/>
                <a:gd name="T65" fmla="*/ 57 h 114"/>
                <a:gd name="T66" fmla="*/ 7 w 130"/>
                <a:gd name="T67" fmla="*/ 70 h 114"/>
                <a:gd name="T68" fmla="*/ 14 w 130"/>
                <a:gd name="T69" fmla="*/ 86 h 114"/>
                <a:gd name="T70" fmla="*/ 14 w 130"/>
                <a:gd name="T71" fmla="*/ 93 h 114"/>
                <a:gd name="T72" fmla="*/ 14 w 130"/>
                <a:gd name="T73" fmla="*/ 100 h 114"/>
                <a:gd name="T74" fmla="*/ 17 w 130"/>
                <a:gd name="T75" fmla="*/ 107 h 114"/>
                <a:gd name="T76" fmla="*/ 20 w 130"/>
                <a:gd name="T77" fmla="*/ 109 h 114"/>
                <a:gd name="T78" fmla="*/ 25 w 130"/>
                <a:gd name="T79" fmla="*/ 112 h 114"/>
                <a:gd name="T80" fmla="*/ 30 w 130"/>
                <a:gd name="T81" fmla="*/ 112 h 114"/>
                <a:gd name="T82" fmla="*/ 39 w 130"/>
                <a:gd name="T83" fmla="*/ 109 h 114"/>
                <a:gd name="T84" fmla="*/ 47 w 130"/>
                <a:gd name="T85" fmla="*/ 106 h 114"/>
                <a:gd name="T86" fmla="*/ 59 w 130"/>
                <a:gd name="T87" fmla="*/ 106 h 114"/>
                <a:gd name="T88" fmla="*/ 67 w 130"/>
                <a:gd name="T89" fmla="*/ 105 h 114"/>
                <a:gd name="T90" fmla="*/ 72 w 130"/>
                <a:gd name="T91" fmla="*/ 104 h 114"/>
                <a:gd name="T92" fmla="*/ 79 w 130"/>
                <a:gd name="T93" fmla="*/ 102 h 114"/>
                <a:gd name="T94" fmla="*/ 95 w 130"/>
                <a:gd name="T95" fmla="*/ 91 h 114"/>
                <a:gd name="T96" fmla="*/ 114 w 130"/>
                <a:gd name="T97" fmla="*/ 68 h 114"/>
                <a:gd name="T98" fmla="*/ 126 w 130"/>
                <a:gd name="T99" fmla="*/ 55 h 114"/>
                <a:gd name="T100" fmla="*/ 130 w 130"/>
                <a:gd name="T101" fmla="*/ 42 h 114"/>
                <a:gd name="T102" fmla="*/ 124 w 130"/>
                <a:gd name="T103" fmla="*/ 42 h 114"/>
                <a:gd name="T104" fmla="*/ 99 w 130"/>
                <a:gd name="T105" fmla="*/ 69 h 114"/>
                <a:gd name="T106" fmla="*/ 94 w 130"/>
                <a:gd name="T107" fmla="*/ 70 h 114"/>
                <a:gd name="T108" fmla="*/ 92 w 130"/>
                <a:gd name="T109" fmla="*/ 75 h 114"/>
                <a:gd name="T110" fmla="*/ 88 w 130"/>
                <a:gd name="T111" fmla="*/ 74 h 114"/>
                <a:gd name="T112" fmla="*/ 84 w 130"/>
                <a:gd name="T113" fmla="*/ 68 h 114"/>
                <a:gd name="T114" fmla="*/ 88 w 130"/>
                <a:gd name="T115" fmla="*/ 60 h 114"/>
                <a:gd name="T116" fmla="*/ 96 w 130"/>
                <a:gd name="T117" fmla="*/ 57 h 114"/>
                <a:gd name="T118" fmla="*/ 102 w 130"/>
                <a:gd name="T119" fmla="*/ 63 h 114"/>
                <a:gd name="T120" fmla="*/ 99 w 130"/>
                <a:gd name="T121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14">
                  <a:moveTo>
                    <a:pt x="124" y="42"/>
                  </a:moveTo>
                  <a:cubicBezTo>
                    <a:pt x="124" y="42"/>
                    <a:pt x="124" y="42"/>
                    <a:pt x="123" y="42"/>
                  </a:cubicBezTo>
                  <a:cubicBezTo>
                    <a:pt x="123" y="42"/>
                    <a:pt x="122" y="43"/>
                    <a:pt x="122" y="44"/>
                  </a:cubicBezTo>
                  <a:cubicBezTo>
                    <a:pt x="122" y="45"/>
                    <a:pt x="120" y="46"/>
                    <a:pt x="118" y="45"/>
                  </a:cubicBezTo>
                  <a:cubicBezTo>
                    <a:pt x="115" y="45"/>
                    <a:pt x="113" y="39"/>
                    <a:pt x="113" y="38"/>
                  </a:cubicBezTo>
                  <a:cubicBezTo>
                    <a:pt x="113" y="37"/>
                    <a:pt x="116" y="32"/>
                    <a:pt x="118" y="32"/>
                  </a:cubicBezTo>
                  <a:cubicBezTo>
                    <a:pt x="119" y="32"/>
                    <a:pt x="121" y="34"/>
                    <a:pt x="123" y="35"/>
                  </a:cubicBezTo>
                  <a:cubicBezTo>
                    <a:pt x="123" y="34"/>
                    <a:pt x="123" y="33"/>
                    <a:pt x="123" y="33"/>
                  </a:cubicBezTo>
                  <a:cubicBezTo>
                    <a:pt x="123" y="32"/>
                    <a:pt x="124" y="20"/>
                    <a:pt x="122" y="18"/>
                  </a:cubicBezTo>
                  <a:cubicBezTo>
                    <a:pt x="120" y="17"/>
                    <a:pt x="118" y="5"/>
                    <a:pt x="117" y="3"/>
                  </a:cubicBezTo>
                  <a:cubicBezTo>
                    <a:pt x="116" y="2"/>
                    <a:pt x="108" y="3"/>
                    <a:pt x="108" y="2"/>
                  </a:cubicBezTo>
                  <a:cubicBezTo>
                    <a:pt x="107" y="0"/>
                    <a:pt x="100" y="1"/>
                    <a:pt x="100" y="0"/>
                  </a:cubicBezTo>
                  <a:cubicBezTo>
                    <a:pt x="99" y="2"/>
                    <a:pt x="98" y="3"/>
                    <a:pt x="97" y="4"/>
                  </a:cubicBezTo>
                  <a:cubicBezTo>
                    <a:pt x="96" y="5"/>
                    <a:pt x="93" y="4"/>
                    <a:pt x="92" y="7"/>
                  </a:cubicBezTo>
                  <a:cubicBezTo>
                    <a:pt x="92" y="9"/>
                    <a:pt x="88" y="12"/>
                    <a:pt x="86" y="12"/>
                  </a:cubicBezTo>
                  <a:cubicBezTo>
                    <a:pt x="84" y="12"/>
                    <a:pt x="82" y="15"/>
                    <a:pt x="82" y="17"/>
                  </a:cubicBezTo>
                  <a:cubicBezTo>
                    <a:pt x="82" y="19"/>
                    <a:pt x="79" y="22"/>
                    <a:pt x="75" y="22"/>
                  </a:cubicBezTo>
                  <a:cubicBezTo>
                    <a:pt x="72" y="22"/>
                    <a:pt x="73" y="25"/>
                    <a:pt x="72" y="28"/>
                  </a:cubicBezTo>
                  <a:cubicBezTo>
                    <a:pt x="71" y="31"/>
                    <a:pt x="70" y="32"/>
                    <a:pt x="65" y="32"/>
                  </a:cubicBezTo>
                  <a:cubicBezTo>
                    <a:pt x="60" y="32"/>
                    <a:pt x="59" y="31"/>
                    <a:pt x="55" y="29"/>
                  </a:cubicBezTo>
                  <a:cubicBezTo>
                    <a:pt x="51" y="26"/>
                    <a:pt x="50" y="31"/>
                    <a:pt x="50" y="33"/>
                  </a:cubicBezTo>
                  <a:cubicBezTo>
                    <a:pt x="50" y="35"/>
                    <a:pt x="44" y="39"/>
                    <a:pt x="42" y="41"/>
                  </a:cubicBezTo>
                  <a:cubicBezTo>
                    <a:pt x="41" y="43"/>
                    <a:pt x="37" y="42"/>
                    <a:pt x="34" y="42"/>
                  </a:cubicBezTo>
                  <a:cubicBezTo>
                    <a:pt x="32" y="42"/>
                    <a:pt x="33" y="39"/>
                    <a:pt x="33" y="38"/>
                  </a:cubicBezTo>
                  <a:cubicBezTo>
                    <a:pt x="33" y="37"/>
                    <a:pt x="34" y="38"/>
                    <a:pt x="35" y="36"/>
                  </a:cubicBezTo>
                  <a:cubicBezTo>
                    <a:pt x="35" y="35"/>
                    <a:pt x="33" y="29"/>
                    <a:pt x="32" y="27"/>
                  </a:cubicBezTo>
                  <a:cubicBezTo>
                    <a:pt x="32" y="26"/>
                    <a:pt x="30" y="25"/>
                    <a:pt x="28" y="25"/>
                  </a:cubicBezTo>
                  <a:cubicBezTo>
                    <a:pt x="28" y="38"/>
                    <a:pt x="28" y="53"/>
                    <a:pt x="28" y="54"/>
                  </a:cubicBezTo>
                  <a:cubicBezTo>
                    <a:pt x="28" y="57"/>
                    <a:pt x="24" y="58"/>
                    <a:pt x="23" y="59"/>
                  </a:cubicBezTo>
                  <a:cubicBezTo>
                    <a:pt x="22" y="61"/>
                    <a:pt x="16" y="59"/>
                    <a:pt x="13" y="59"/>
                  </a:cubicBezTo>
                  <a:cubicBezTo>
                    <a:pt x="9" y="59"/>
                    <a:pt x="10" y="56"/>
                    <a:pt x="8" y="54"/>
                  </a:cubicBezTo>
                  <a:cubicBezTo>
                    <a:pt x="7" y="51"/>
                    <a:pt x="4" y="54"/>
                    <a:pt x="4" y="56"/>
                  </a:cubicBezTo>
                  <a:cubicBezTo>
                    <a:pt x="4" y="57"/>
                    <a:pt x="2" y="57"/>
                    <a:pt x="0" y="57"/>
                  </a:cubicBezTo>
                  <a:cubicBezTo>
                    <a:pt x="3" y="61"/>
                    <a:pt x="5" y="66"/>
                    <a:pt x="7" y="70"/>
                  </a:cubicBezTo>
                  <a:cubicBezTo>
                    <a:pt x="8" y="76"/>
                    <a:pt x="13" y="82"/>
                    <a:pt x="14" y="86"/>
                  </a:cubicBezTo>
                  <a:cubicBezTo>
                    <a:pt x="15" y="89"/>
                    <a:pt x="17" y="93"/>
                    <a:pt x="14" y="93"/>
                  </a:cubicBezTo>
                  <a:cubicBezTo>
                    <a:pt x="12" y="94"/>
                    <a:pt x="12" y="96"/>
                    <a:pt x="14" y="100"/>
                  </a:cubicBezTo>
                  <a:cubicBezTo>
                    <a:pt x="17" y="104"/>
                    <a:pt x="15" y="106"/>
                    <a:pt x="17" y="107"/>
                  </a:cubicBezTo>
                  <a:cubicBezTo>
                    <a:pt x="19" y="107"/>
                    <a:pt x="19" y="109"/>
                    <a:pt x="20" y="109"/>
                  </a:cubicBezTo>
                  <a:cubicBezTo>
                    <a:pt x="22" y="109"/>
                    <a:pt x="23" y="111"/>
                    <a:pt x="25" y="112"/>
                  </a:cubicBezTo>
                  <a:cubicBezTo>
                    <a:pt x="26" y="114"/>
                    <a:pt x="28" y="114"/>
                    <a:pt x="30" y="112"/>
                  </a:cubicBezTo>
                  <a:cubicBezTo>
                    <a:pt x="31" y="110"/>
                    <a:pt x="35" y="109"/>
                    <a:pt x="39" y="109"/>
                  </a:cubicBezTo>
                  <a:cubicBezTo>
                    <a:pt x="43" y="109"/>
                    <a:pt x="43" y="107"/>
                    <a:pt x="47" y="106"/>
                  </a:cubicBezTo>
                  <a:cubicBezTo>
                    <a:pt x="51" y="105"/>
                    <a:pt x="56" y="105"/>
                    <a:pt x="59" y="106"/>
                  </a:cubicBezTo>
                  <a:cubicBezTo>
                    <a:pt x="63" y="107"/>
                    <a:pt x="65" y="106"/>
                    <a:pt x="67" y="105"/>
                  </a:cubicBezTo>
                  <a:cubicBezTo>
                    <a:pt x="68" y="104"/>
                    <a:pt x="72" y="107"/>
                    <a:pt x="72" y="104"/>
                  </a:cubicBezTo>
                  <a:cubicBezTo>
                    <a:pt x="72" y="101"/>
                    <a:pt x="75" y="102"/>
                    <a:pt x="79" y="102"/>
                  </a:cubicBezTo>
                  <a:cubicBezTo>
                    <a:pt x="82" y="102"/>
                    <a:pt x="89" y="97"/>
                    <a:pt x="95" y="91"/>
                  </a:cubicBezTo>
                  <a:cubicBezTo>
                    <a:pt x="101" y="86"/>
                    <a:pt x="111" y="74"/>
                    <a:pt x="114" y="68"/>
                  </a:cubicBezTo>
                  <a:cubicBezTo>
                    <a:pt x="118" y="62"/>
                    <a:pt x="123" y="58"/>
                    <a:pt x="126" y="55"/>
                  </a:cubicBezTo>
                  <a:cubicBezTo>
                    <a:pt x="128" y="53"/>
                    <a:pt x="129" y="47"/>
                    <a:pt x="130" y="42"/>
                  </a:cubicBezTo>
                  <a:cubicBezTo>
                    <a:pt x="127" y="42"/>
                    <a:pt x="124" y="42"/>
                    <a:pt x="124" y="42"/>
                  </a:cubicBezTo>
                  <a:close/>
                  <a:moveTo>
                    <a:pt x="99" y="69"/>
                  </a:moveTo>
                  <a:cubicBezTo>
                    <a:pt x="99" y="71"/>
                    <a:pt x="94" y="68"/>
                    <a:pt x="94" y="70"/>
                  </a:cubicBezTo>
                  <a:cubicBezTo>
                    <a:pt x="93" y="72"/>
                    <a:pt x="92" y="75"/>
                    <a:pt x="92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8"/>
                    <a:pt x="87" y="62"/>
                    <a:pt x="88" y="60"/>
                  </a:cubicBezTo>
                  <a:cubicBezTo>
                    <a:pt x="89" y="58"/>
                    <a:pt x="95" y="55"/>
                    <a:pt x="96" y="57"/>
                  </a:cubicBezTo>
                  <a:cubicBezTo>
                    <a:pt x="97" y="59"/>
                    <a:pt x="102" y="61"/>
                    <a:pt x="102" y="63"/>
                  </a:cubicBezTo>
                  <a:cubicBezTo>
                    <a:pt x="102" y="65"/>
                    <a:pt x="99" y="67"/>
                    <a:pt x="99" y="6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3858" y="2766"/>
              <a:ext cx="222" cy="236"/>
            </a:xfrm>
            <a:custGeom>
              <a:avLst/>
              <a:gdLst>
                <a:gd name="T0" fmla="*/ 6 w 94"/>
                <a:gd name="T1" fmla="*/ 91 h 100"/>
                <a:gd name="T2" fmla="*/ 9 w 94"/>
                <a:gd name="T3" fmla="*/ 93 h 100"/>
                <a:gd name="T4" fmla="*/ 17 w 94"/>
                <a:gd name="T5" fmla="*/ 94 h 100"/>
                <a:gd name="T6" fmla="*/ 24 w 94"/>
                <a:gd name="T7" fmla="*/ 96 h 100"/>
                <a:gd name="T8" fmla="*/ 52 w 94"/>
                <a:gd name="T9" fmla="*/ 96 h 100"/>
                <a:gd name="T10" fmla="*/ 55 w 94"/>
                <a:gd name="T11" fmla="*/ 98 h 100"/>
                <a:gd name="T12" fmla="*/ 72 w 94"/>
                <a:gd name="T13" fmla="*/ 98 h 100"/>
                <a:gd name="T14" fmla="*/ 85 w 94"/>
                <a:gd name="T15" fmla="*/ 98 h 100"/>
                <a:gd name="T16" fmla="*/ 87 w 94"/>
                <a:gd name="T17" fmla="*/ 97 h 100"/>
                <a:gd name="T18" fmla="*/ 78 w 94"/>
                <a:gd name="T19" fmla="*/ 84 h 100"/>
                <a:gd name="T20" fmla="*/ 79 w 94"/>
                <a:gd name="T21" fmla="*/ 58 h 100"/>
                <a:gd name="T22" fmla="*/ 91 w 94"/>
                <a:gd name="T23" fmla="*/ 58 h 100"/>
                <a:gd name="T24" fmla="*/ 93 w 94"/>
                <a:gd name="T25" fmla="*/ 56 h 100"/>
                <a:gd name="T26" fmla="*/ 94 w 94"/>
                <a:gd name="T27" fmla="*/ 40 h 100"/>
                <a:gd name="T28" fmla="*/ 92 w 94"/>
                <a:gd name="T29" fmla="*/ 40 h 100"/>
                <a:gd name="T30" fmla="*/ 85 w 94"/>
                <a:gd name="T31" fmla="*/ 41 h 100"/>
                <a:gd name="T32" fmla="*/ 81 w 94"/>
                <a:gd name="T33" fmla="*/ 43 h 100"/>
                <a:gd name="T34" fmla="*/ 81 w 94"/>
                <a:gd name="T35" fmla="*/ 36 h 100"/>
                <a:gd name="T36" fmla="*/ 77 w 94"/>
                <a:gd name="T37" fmla="*/ 30 h 100"/>
                <a:gd name="T38" fmla="*/ 78 w 94"/>
                <a:gd name="T39" fmla="*/ 19 h 100"/>
                <a:gd name="T40" fmla="*/ 76 w 94"/>
                <a:gd name="T41" fmla="*/ 12 h 100"/>
                <a:gd name="T42" fmla="*/ 71 w 94"/>
                <a:gd name="T43" fmla="*/ 11 h 100"/>
                <a:gd name="T44" fmla="*/ 67 w 94"/>
                <a:gd name="T45" fmla="*/ 9 h 100"/>
                <a:gd name="T46" fmla="*/ 61 w 94"/>
                <a:gd name="T47" fmla="*/ 9 h 100"/>
                <a:gd name="T48" fmla="*/ 58 w 94"/>
                <a:gd name="T49" fmla="*/ 16 h 100"/>
                <a:gd name="T50" fmla="*/ 48 w 94"/>
                <a:gd name="T51" fmla="*/ 18 h 100"/>
                <a:gd name="T52" fmla="*/ 41 w 94"/>
                <a:gd name="T53" fmla="*/ 13 h 100"/>
                <a:gd name="T54" fmla="*/ 38 w 94"/>
                <a:gd name="T55" fmla="*/ 7 h 100"/>
                <a:gd name="T56" fmla="*/ 37 w 94"/>
                <a:gd name="T57" fmla="*/ 0 h 100"/>
                <a:gd name="T58" fmla="*/ 11 w 94"/>
                <a:gd name="T59" fmla="*/ 0 h 100"/>
                <a:gd name="T60" fmla="*/ 6 w 94"/>
                <a:gd name="T61" fmla="*/ 3 h 100"/>
                <a:gd name="T62" fmla="*/ 13 w 94"/>
                <a:gd name="T63" fmla="*/ 19 h 100"/>
                <a:gd name="T64" fmla="*/ 12 w 94"/>
                <a:gd name="T65" fmla="*/ 28 h 100"/>
                <a:gd name="T66" fmla="*/ 17 w 94"/>
                <a:gd name="T67" fmla="*/ 45 h 100"/>
                <a:gd name="T68" fmla="*/ 11 w 94"/>
                <a:gd name="T69" fmla="*/ 56 h 100"/>
                <a:gd name="T70" fmla="*/ 5 w 94"/>
                <a:gd name="T71" fmla="*/ 72 h 100"/>
                <a:gd name="T72" fmla="*/ 1 w 94"/>
                <a:gd name="T73" fmla="*/ 83 h 100"/>
                <a:gd name="T74" fmla="*/ 0 w 94"/>
                <a:gd name="T75" fmla="*/ 94 h 100"/>
                <a:gd name="T76" fmla="*/ 0 w 94"/>
                <a:gd name="T77" fmla="*/ 94 h 100"/>
                <a:gd name="T78" fmla="*/ 3 w 94"/>
                <a:gd name="T79" fmla="*/ 94 h 100"/>
                <a:gd name="T80" fmla="*/ 6 w 94"/>
                <a:gd name="T81" fmla="*/ 9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0">
                  <a:moveTo>
                    <a:pt x="6" y="91"/>
                  </a:moveTo>
                  <a:cubicBezTo>
                    <a:pt x="8" y="91"/>
                    <a:pt x="6" y="94"/>
                    <a:pt x="9" y="93"/>
                  </a:cubicBezTo>
                  <a:cubicBezTo>
                    <a:pt x="12" y="92"/>
                    <a:pt x="14" y="92"/>
                    <a:pt x="17" y="94"/>
                  </a:cubicBezTo>
                  <a:cubicBezTo>
                    <a:pt x="19" y="95"/>
                    <a:pt x="21" y="96"/>
                    <a:pt x="24" y="96"/>
                  </a:cubicBezTo>
                  <a:cubicBezTo>
                    <a:pt x="27" y="96"/>
                    <a:pt x="52" y="96"/>
                    <a:pt x="52" y="96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8"/>
                    <a:pt x="70" y="97"/>
                    <a:pt x="72" y="98"/>
                  </a:cubicBezTo>
                  <a:cubicBezTo>
                    <a:pt x="75" y="100"/>
                    <a:pt x="82" y="98"/>
                    <a:pt x="85" y="98"/>
                  </a:cubicBezTo>
                  <a:cubicBezTo>
                    <a:pt x="85" y="97"/>
                    <a:pt x="86" y="97"/>
                    <a:pt x="87" y="97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4" y="40"/>
                    <a:pt x="93" y="40"/>
                    <a:pt x="92" y="40"/>
                  </a:cubicBezTo>
                  <a:cubicBezTo>
                    <a:pt x="90" y="41"/>
                    <a:pt x="87" y="41"/>
                    <a:pt x="85" y="41"/>
                  </a:cubicBezTo>
                  <a:cubicBezTo>
                    <a:pt x="82" y="41"/>
                    <a:pt x="82" y="43"/>
                    <a:pt x="81" y="43"/>
                  </a:cubicBezTo>
                  <a:cubicBezTo>
                    <a:pt x="79" y="42"/>
                    <a:pt x="80" y="38"/>
                    <a:pt x="81" y="36"/>
                  </a:cubicBezTo>
                  <a:cubicBezTo>
                    <a:pt x="81" y="35"/>
                    <a:pt x="79" y="31"/>
                    <a:pt x="77" y="30"/>
                  </a:cubicBezTo>
                  <a:cubicBezTo>
                    <a:pt x="75" y="29"/>
                    <a:pt x="79" y="20"/>
                    <a:pt x="78" y="19"/>
                  </a:cubicBezTo>
                  <a:cubicBezTo>
                    <a:pt x="77" y="18"/>
                    <a:pt x="76" y="15"/>
                    <a:pt x="76" y="12"/>
                  </a:cubicBezTo>
                  <a:cubicBezTo>
                    <a:pt x="76" y="10"/>
                    <a:pt x="75" y="11"/>
                    <a:pt x="71" y="11"/>
                  </a:cubicBezTo>
                  <a:cubicBezTo>
                    <a:pt x="67" y="11"/>
                    <a:pt x="67" y="9"/>
                    <a:pt x="67" y="9"/>
                  </a:cubicBezTo>
                  <a:cubicBezTo>
                    <a:pt x="67" y="9"/>
                    <a:pt x="63" y="8"/>
                    <a:pt x="61" y="9"/>
                  </a:cubicBezTo>
                  <a:cubicBezTo>
                    <a:pt x="59" y="10"/>
                    <a:pt x="59" y="17"/>
                    <a:pt x="58" y="16"/>
                  </a:cubicBezTo>
                  <a:cubicBezTo>
                    <a:pt x="56" y="16"/>
                    <a:pt x="52" y="17"/>
                    <a:pt x="48" y="18"/>
                  </a:cubicBezTo>
                  <a:cubicBezTo>
                    <a:pt x="45" y="19"/>
                    <a:pt x="43" y="17"/>
                    <a:pt x="41" y="13"/>
                  </a:cubicBezTo>
                  <a:cubicBezTo>
                    <a:pt x="40" y="9"/>
                    <a:pt x="38" y="10"/>
                    <a:pt x="38" y="7"/>
                  </a:cubicBezTo>
                  <a:cubicBezTo>
                    <a:pt x="39" y="4"/>
                    <a:pt x="37" y="0"/>
                    <a:pt x="37" y="0"/>
                  </a:cubicBezTo>
                  <a:cubicBezTo>
                    <a:pt x="37" y="0"/>
                    <a:pt x="13" y="0"/>
                    <a:pt x="11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8" y="8"/>
                    <a:pt x="12" y="17"/>
                    <a:pt x="13" y="19"/>
                  </a:cubicBezTo>
                  <a:cubicBezTo>
                    <a:pt x="14" y="22"/>
                    <a:pt x="12" y="24"/>
                    <a:pt x="12" y="28"/>
                  </a:cubicBezTo>
                  <a:cubicBezTo>
                    <a:pt x="12" y="32"/>
                    <a:pt x="16" y="40"/>
                    <a:pt x="17" y="45"/>
                  </a:cubicBezTo>
                  <a:cubicBezTo>
                    <a:pt x="17" y="50"/>
                    <a:pt x="14" y="53"/>
                    <a:pt x="11" y="56"/>
                  </a:cubicBezTo>
                  <a:cubicBezTo>
                    <a:pt x="8" y="60"/>
                    <a:pt x="5" y="67"/>
                    <a:pt x="5" y="72"/>
                  </a:cubicBezTo>
                  <a:cubicBezTo>
                    <a:pt x="5" y="76"/>
                    <a:pt x="1" y="81"/>
                    <a:pt x="1" y="83"/>
                  </a:cubicBezTo>
                  <a:cubicBezTo>
                    <a:pt x="1" y="85"/>
                    <a:pt x="1" y="91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1"/>
                    <a:pt x="6" y="9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4042" y="2811"/>
              <a:ext cx="217" cy="191"/>
            </a:xfrm>
            <a:custGeom>
              <a:avLst/>
              <a:gdLst>
                <a:gd name="T0" fmla="*/ 71 w 92"/>
                <a:gd name="T1" fmla="*/ 3 h 81"/>
                <a:gd name="T2" fmla="*/ 65 w 92"/>
                <a:gd name="T3" fmla="*/ 0 h 81"/>
                <a:gd name="T4" fmla="*/ 55 w 92"/>
                <a:gd name="T5" fmla="*/ 1 h 81"/>
                <a:gd name="T6" fmla="*/ 53 w 92"/>
                <a:gd name="T7" fmla="*/ 6 h 81"/>
                <a:gd name="T8" fmla="*/ 52 w 92"/>
                <a:gd name="T9" fmla="*/ 11 h 81"/>
                <a:gd name="T10" fmla="*/ 52 w 92"/>
                <a:gd name="T11" fmla="*/ 20 h 81"/>
                <a:gd name="T12" fmla="*/ 50 w 92"/>
                <a:gd name="T13" fmla="*/ 27 h 81"/>
                <a:gd name="T14" fmla="*/ 55 w 92"/>
                <a:gd name="T15" fmla="*/ 33 h 81"/>
                <a:gd name="T16" fmla="*/ 61 w 92"/>
                <a:gd name="T17" fmla="*/ 32 h 81"/>
                <a:gd name="T18" fmla="*/ 62 w 92"/>
                <a:gd name="T19" fmla="*/ 37 h 81"/>
                <a:gd name="T20" fmla="*/ 60 w 92"/>
                <a:gd name="T21" fmla="*/ 41 h 81"/>
                <a:gd name="T22" fmla="*/ 55 w 92"/>
                <a:gd name="T23" fmla="*/ 41 h 81"/>
                <a:gd name="T24" fmla="*/ 52 w 92"/>
                <a:gd name="T25" fmla="*/ 34 h 81"/>
                <a:gd name="T26" fmla="*/ 45 w 92"/>
                <a:gd name="T27" fmla="*/ 33 h 81"/>
                <a:gd name="T28" fmla="*/ 41 w 92"/>
                <a:gd name="T29" fmla="*/ 28 h 81"/>
                <a:gd name="T30" fmla="*/ 38 w 92"/>
                <a:gd name="T31" fmla="*/ 30 h 81"/>
                <a:gd name="T32" fmla="*/ 35 w 92"/>
                <a:gd name="T33" fmla="*/ 31 h 81"/>
                <a:gd name="T34" fmla="*/ 28 w 92"/>
                <a:gd name="T35" fmla="*/ 28 h 81"/>
                <a:gd name="T36" fmla="*/ 26 w 92"/>
                <a:gd name="T37" fmla="*/ 25 h 81"/>
                <a:gd name="T38" fmla="*/ 21 w 92"/>
                <a:gd name="T39" fmla="*/ 25 h 81"/>
                <a:gd name="T40" fmla="*/ 18 w 92"/>
                <a:gd name="T41" fmla="*/ 23 h 81"/>
                <a:gd name="T42" fmla="*/ 16 w 92"/>
                <a:gd name="T43" fmla="*/ 21 h 81"/>
                <a:gd name="T44" fmla="*/ 15 w 92"/>
                <a:gd name="T45" fmla="*/ 37 h 81"/>
                <a:gd name="T46" fmla="*/ 13 w 92"/>
                <a:gd name="T47" fmla="*/ 39 h 81"/>
                <a:gd name="T48" fmla="*/ 1 w 92"/>
                <a:gd name="T49" fmla="*/ 39 h 81"/>
                <a:gd name="T50" fmla="*/ 0 w 92"/>
                <a:gd name="T51" fmla="*/ 65 h 81"/>
                <a:gd name="T52" fmla="*/ 9 w 92"/>
                <a:gd name="T53" fmla="*/ 78 h 81"/>
                <a:gd name="T54" fmla="*/ 24 w 92"/>
                <a:gd name="T55" fmla="*/ 77 h 81"/>
                <a:gd name="T56" fmla="*/ 24 w 92"/>
                <a:gd name="T57" fmla="*/ 79 h 81"/>
                <a:gd name="T58" fmla="*/ 28 w 92"/>
                <a:gd name="T59" fmla="*/ 79 h 81"/>
                <a:gd name="T60" fmla="*/ 39 w 92"/>
                <a:gd name="T61" fmla="*/ 80 h 81"/>
                <a:gd name="T62" fmla="*/ 47 w 92"/>
                <a:gd name="T63" fmla="*/ 71 h 81"/>
                <a:gd name="T64" fmla="*/ 54 w 92"/>
                <a:gd name="T65" fmla="*/ 65 h 81"/>
                <a:gd name="T66" fmla="*/ 59 w 92"/>
                <a:gd name="T67" fmla="*/ 61 h 81"/>
                <a:gd name="T68" fmla="*/ 66 w 92"/>
                <a:gd name="T69" fmla="*/ 61 h 81"/>
                <a:gd name="T70" fmla="*/ 66 w 92"/>
                <a:gd name="T71" fmla="*/ 61 h 81"/>
                <a:gd name="T72" fmla="*/ 65 w 92"/>
                <a:gd name="T73" fmla="*/ 55 h 81"/>
                <a:gd name="T74" fmla="*/ 87 w 92"/>
                <a:gd name="T75" fmla="*/ 47 h 81"/>
                <a:gd name="T76" fmla="*/ 85 w 92"/>
                <a:gd name="T77" fmla="*/ 44 h 81"/>
                <a:gd name="T78" fmla="*/ 87 w 92"/>
                <a:gd name="T79" fmla="*/ 36 h 81"/>
                <a:gd name="T80" fmla="*/ 90 w 92"/>
                <a:gd name="T81" fmla="*/ 34 h 81"/>
                <a:gd name="T82" fmla="*/ 89 w 92"/>
                <a:gd name="T83" fmla="*/ 21 h 81"/>
                <a:gd name="T84" fmla="*/ 92 w 92"/>
                <a:gd name="T85" fmla="*/ 19 h 81"/>
                <a:gd name="T86" fmla="*/ 89 w 92"/>
                <a:gd name="T87" fmla="*/ 10 h 81"/>
                <a:gd name="T88" fmla="*/ 78 w 92"/>
                <a:gd name="T89" fmla="*/ 6 h 81"/>
                <a:gd name="T90" fmla="*/ 71 w 92"/>
                <a:gd name="T9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1">
                  <a:moveTo>
                    <a:pt x="71" y="3"/>
                  </a:moveTo>
                  <a:cubicBezTo>
                    <a:pt x="70" y="3"/>
                    <a:pt x="67" y="1"/>
                    <a:pt x="65" y="0"/>
                  </a:cubicBezTo>
                  <a:cubicBezTo>
                    <a:pt x="64" y="1"/>
                    <a:pt x="58" y="1"/>
                    <a:pt x="55" y="1"/>
                  </a:cubicBezTo>
                  <a:cubicBezTo>
                    <a:pt x="53" y="1"/>
                    <a:pt x="55" y="5"/>
                    <a:pt x="53" y="6"/>
                  </a:cubicBezTo>
                  <a:cubicBezTo>
                    <a:pt x="52" y="8"/>
                    <a:pt x="51" y="10"/>
                    <a:pt x="52" y="11"/>
                  </a:cubicBezTo>
                  <a:cubicBezTo>
                    <a:pt x="54" y="11"/>
                    <a:pt x="52" y="17"/>
                    <a:pt x="52" y="20"/>
                  </a:cubicBezTo>
                  <a:cubicBezTo>
                    <a:pt x="52" y="22"/>
                    <a:pt x="49" y="26"/>
                    <a:pt x="50" y="27"/>
                  </a:cubicBezTo>
                  <a:cubicBezTo>
                    <a:pt x="51" y="28"/>
                    <a:pt x="53" y="33"/>
                    <a:pt x="55" y="33"/>
                  </a:cubicBezTo>
                  <a:cubicBezTo>
                    <a:pt x="58" y="34"/>
                    <a:pt x="60" y="32"/>
                    <a:pt x="61" y="32"/>
                  </a:cubicBezTo>
                  <a:cubicBezTo>
                    <a:pt x="62" y="32"/>
                    <a:pt x="62" y="35"/>
                    <a:pt x="62" y="37"/>
                  </a:cubicBezTo>
                  <a:cubicBezTo>
                    <a:pt x="62" y="40"/>
                    <a:pt x="60" y="41"/>
                    <a:pt x="60" y="41"/>
                  </a:cubicBezTo>
                  <a:cubicBezTo>
                    <a:pt x="60" y="41"/>
                    <a:pt x="57" y="42"/>
                    <a:pt x="55" y="41"/>
                  </a:cubicBezTo>
                  <a:cubicBezTo>
                    <a:pt x="53" y="40"/>
                    <a:pt x="52" y="36"/>
                    <a:pt x="52" y="34"/>
                  </a:cubicBezTo>
                  <a:cubicBezTo>
                    <a:pt x="52" y="33"/>
                    <a:pt x="47" y="33"/>
                    <a:pt x="45" y="33"/>
                  </a:cubicBezTo>
                  <a:cubicBezTo>
                    <a:pt x="44" y="33"/>
                    <a:pt x="42" y="30"/>
                    <a:pt x="41" y="28"/>
                  </a:cubicBezTo>
                  <a:cubicBezTo>
                    <a:pt x="40" y="27"/>
                    <a:pt x="38" y="28"/>
                    <a:pt x="38" y="30"/>
                  </a:cubicBezTo>
                  <a:cubicBezTo>
                    <a:pt x="38" y="31"/>
                    <a:pt x="37" y="31"/>
                    <a:pt x="35" y="31"/>
                  </a:cubicBezTo>
                  <a:cubicBezTo>
                    <a:pt x="33" y="31"/>
                    <a:pt x="29" y="28"/>
                    <a:pt x="28" y="28"/>
                  </a:cubicBezTo>
                  <a:cubicBezTo>
                    <a:pt x="27" y="29"/>
                    <a:pt x="25" y="26"/>
                    <a:pt x="26" y="25"/>
                  </a:cubicBezTo>
                  <a:cubicBezTo>
                    <a:pt x="26" y="23"/>
                    <a:pt x="22" y="24"/>
                    <a:pt x="21" y="25"/>
                  </a:cubicBezTo>
                  <a:cubicBezTo>
                    <a:pt x="19" y="26"/>
                    <a:pt x="18" y="23"/>
                    <a:pt x="18" y="23"/>
                  </a:cubicBezTo>
                  <a:cubicBezTo>
                    <a:pt x="18" y="23"/>
                    <a:pt x="18" y="22"/>
                    <a:pt x="16" y="21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77"/>
                    <a:pt x="24" y="76"/>
                    <a:pt x="24" y="77"/>
                  </a:cubicBezTo>
                  <a:cubicBezTo>
                    <a:pt x="24" y="78"/>
                    <a:pt x="24" y="78"/>
                    <a:pt x="24" y="79"/>
                  </a:cubicBezTo>
                  <a:cubicBezTo>
                    <a:pt x="26" y="79"/>
                    <a:pt x="28" y="78"/>
                    <a:pt x="28" y="79"/>
                  </a:cubicBezTo>
                  <a:cubicBezTo>
                    <a:pt x="30" y="79"/>
                    <a:pt x="37" y="81"/>
                    <a:pt x="39" y="80"/>
                  </a:cubicBezTo>
                  <a:cubicBezTo>
                    <a:pt x="40" y="79"/>
                    <a:pt x="44" y="72"/>
                    <a:pt x="47" y="71"/>
                  </a:cubicBezTo>
                  <a:cubicBezTo>
                    <a:pt x="50" y="70"/>
                    <a:pt x="54" y="67"/>
                    <a:pt x="54" y="65"/>
                  </a:cubicBezTo>
                  <a:cubicBezTo>
                    <a:pt x="54" y="64"/>
                    <a:pt x="54" y="63"/>
                    <a:pt x="59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86" y="47"/>
                    <a:pt x="87" y="47"/>
                  </a:cubicBezTo>
                  <a:cubicBezTo>
                    <a:pt x="86" y="45"/>
                    <a:pt x="85" y="44"/>
                    <a:pt x="85" y="44"/>
                  </a:cubicBezTo>
                  <a:cubicBezTo>
                    <a:pt x="86" y="43"/>
                    <a:pt x="87" y="37"/>
                    <a:pt x="87" y="36"/>
                  </a:cubicBezTo>
                  <a:cubicBezTo>
                    <a:pt x="87" y="34"/>
                    <a:pt x="92" y="35"/>
                    <a:pt x="90" y="34"/>
                  </a:cubicBezTo>
                  <a:cubicBezTo>
                    <a:pt x="88" y="32"/>
                    <a:pt x="89" y="23"/>
                    <a:pt x="89" y="21"/>
                  </a:cubicBezTo>
                  <a:cubicBezTo>
                    <a:pt x="90" y="19"/>
                    <a:pt x="92" y="21"/>
                    <a:pt x="92" y="19"/>
                  </a:cubicBezTo>
                  <a:cubicBezTo>
                    <a:pt x="92" y="17"/>
                    <a:pt x="90" y="12"/>
                    <a:pt x="89" y="10"/>
                  </a:cubicBezTo>
                  <a:cubicBezTo>
                    <a:pt x="88" y="9"/>
                    <a:pt x="80" y="6"/>
                    <a:pt x="78" y="6"/>
                  </a:cubicBezTo>
                  <a:cubicBezTo>
                    <a:pt x="76" y="5"/>
                    <a:pt x="73" y="3"/>
                    <a:pt x="71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4172" y="2674"/>
              <a:ext cx="37" cy="33"/>
            </a:xfrm>
            <a:custGeom>
              <a:avLst/>
              <a:gdLst>
                <a:gd name="T0" fmla="*/ 13 w 16"/>
                <a:gd name="T1" fmla="*/ 0 h 14"/>
                <a:gd name="T2" fmla="*/ 8 w 16"/>
                <a:gd name="T3" fmla="*/ 1 h 14"/>
                <a:gd name="T4" fmla="*/ 4 w 16"/>
                <a:gd name="T5" fmla="*/ 2 h 14"/>
                <a:gd name="T6" fmla="*/ 3 w 16"/>
                <a:gd name="T7" fmla="*/ 3 h 14"/>
                <a:gd name="T8" fmla="*/ 2 w 16"/>
                <a:gd name="T9" fmla="*/ 8 h 14"/>
                <a:gd name="T10" fmla="*/ 0 w 16"/>
                <a:gd name="T11" fmla="*/ 10 h 14"/>
                <a:gd name="T12" fmla="*/ 1 w 16"/>
                <a:gd name="T13" fmla="*/ 12 h 14"/>
                <a:gd name="T14" fmla="*/ 4 w 16"/>
                <a:gd name="T15" fmla="*/ 13 h 14"/>
                <a:gd name="T16" fmla="*/ 8 w 16"/>
                <a:gd name="T17" fmla="*/ 10 h 14"/>
                <a:gd name="T18" fmla="*/ 15 w 16"/>
                <a:gd name="T19" fmla="*/ 9 h 14"/>
                <a:gd name="T20" fmla="*/ 14 w 16"/>
                <a:gd name="T21" fmla="*/ 3 h 14"/>
                <a:gd name="T22" fmla="*/ 13 w 16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cubicBezTo>
                    <a:pt x="11" y="0"/>
                    <a:pt x="9" y="1"/>
                    <a:pt x="8" y="1"/>
                  </a:cubicBezTo>
                  <a:cubicBezTo>
                    <a:pt x="7" y="2"/>
                    <a:pt x="6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2" y="8"/>
                    <a:pt x="2" y="8"/>
                  </a:cubicBezTo>
                  <a:cubicBezTo>
                    <a:pt x="2" y="8"/>
                    <a:pt x="0" y="8"/>
                    <a:pt x="0" y="10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9" y="14"/>
                    <a:pt x="8" y="10"/>
                    <a:pt x="8" y="10"/>
                  </a:cubicBezTo>
                  <a:cubicBezTo>
                    <a:pt x="8" y="10"/>
                    <a:pt x="15" y="11"/>
                    <a:pt x="15" y="9"/>
                  </a:cubicBezTo>
                  <a:cubicBezTo>
                    <a:pt x="16" y="7"/>
                    <a:pt x="14" y="3"/>
                    <a:pt x="14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4401" y="2419"/>
              <a:ext cx="196" cy="264"/>
            </a:xfrm>
            <a:custGeom>
              <a:avLst/>
              <a:gdLst>
                <a:gd name="T0" fmla="*/ 19 w 83"/>
                <a:gd name="T1" fmla="*/ 21 h 112"/>
                <a:gd name="T2" fmla="*/ 24 w 83"/>
                <a:gd name="T3" fmla="*/ 26 h 112"/>
                <a:gd name="T4" fmla="*/ 41 w 83"/>
                <a:gd name="T5" fmla="*/ 31 h 112"/>
                <a:gd name="T6" fmla="*/ 52 w 83"/>
                <a:gd name="T7" fmla="*/ 34 h 112"/>
                <a:gd name="T8" fmla="*/ 55 w 83"/>
                <a:gd name="T9" fmla="*/ 36 h 112"/>
                <a:gd name="T10" fmla="*/ 33 w 83"/>
                <a:gd name="T11" fmla="*/ 57 h 112"/>
                <a:gd name="T12" fmla="*/ 24 w 83"/>
                <a:gd name="T13" fmla="*/ 59 h 112"/>
                <a:gd name="T14" fmla="*/ 14 w 83"/>
                <a:gd name="T15" fmla="*/ 64 h 112"/>
                <a:gd name="T16" fmla="*/ 7 w 83"/>
                <a:gd name="T17" fmla="*/ 65 h 112"/>
                <a:gd name="T18" fmla="*/ 3 w 83"/>
                <a:gd name="T19" fmla="*/ 71 h 112"/>
                <a:gd name="T20" fmla="*/ 0 w 83"/>
                <a:gd name="T21" fmla="*/ 77 h 112"/>
                <a:gd name="T22" fmla="*/ 0 w 83"/>
                <a:gd name="T23" fmla="*/ 106 h 112"/>
                <a:gd name="T24" fmla="*/ 4 w 83"/>
                <a:gd name="T25" fmla="*/ 112 h 112"/>
                <a:gd name="T26" fmla="*/ 22 w 83"/>
                <a:gd name="T27" fmla="*/ 93 h 112"/>
                <a:gd name="T28" fmla="*/ 36 w 83"/>
                <a:gd name="T29" fmla="*/ 82 h 112"/>
                <a:gd name="T30" fmla="*/ 56 w 83"/>
                <a:gd name="T31" fmla="*/ 63 h 112"/>
                <a:gd name="T32" fmla="*/ 65 w 83"/>
                <a:gd name="T33" fmla="*/ 48 h 112"/>
                <a:gd name="T34" fmla="*/ 72 w 83"/>
                <a:gd name="T35" fmla="*/ 35 h 112"/>
                <a:gd name="T36" fmla="*/ 80 w 83"/>
                <a:gd name="T37" fmla="*/ 19 h 112"/>
                <a:gd name="T38" fmla="*/ 83 w 83"/>
                <a:gd name="T39" fmla="*/ 5 h 112"/>
                <a:gd name="T40" fmla="*/ 77 w 83"/>
                <a:gd name="T41" fmla="*/ 3 h 112"/>
                <a:gd name="T42" fmla="*/ 59 w 83"/>
                <a:gd name="T43" fmla="*/ 7 h 112"/>
                <a:gd name="T44" fmla="*/ 47 w 83"/>
                <a:gd name="T45" fmla="*/ 10 h 112"/>
                <a:gd name="T46" fmla="*/ 36 w 83"/>
                <a:gd name="T47" fmla="*/ 12 h 112"/>
                <a:gd name="T48" fmla="*/ 23 w 83"/>
                <a:gd name="T49" fmla="*/ 11 h 112"/>
                <a:gd name="T50" fmla="*/ 19 w 83"/>
                <a:gd name="T51" fmla="*/ 7 h 112"/>
                <a:gd name="T52" fmla="*/ 14 w 83"/>
                <a:gd name="T53" fmla="*/ 14 h 112"/>
                <a:gd name="T54" fmla="*/ 19 w 83"/>
                <a:gd name="T55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12">
                  <a:moveTo>
                    <a:pt x="19" y="21"/>
                  </a:moveTo>
                  <a:cubicBezTo>
                    <a:pt x="20" y="22"/>
                    <a:pt x="23" y="25"/>
                    <a:pt x="24" y="26"/>
                  </a:cubicBezTo>
                  <a:cubicBezTo>
                    <a:pt x="26" y="26"/>
                    <a:pt x="35" y="29"/>
                    <a:pt x="41" y="31"/>
                  </a:cubicBezTo>
                  <a:cubicBezTo>
                    <a:pt x="46" y="34"/>
                    <a:pt x="50" y="34"/>
                    <a:pt x="52" y="34"/>
                  </a:cubicBezTo>
                  <a:cubicBezTo>
                    <a:pt x="53" y="34"/>
                    <a:pt x="56" y="35"/>
                    <a:pt x="55" y="36"/>
                  </a:cubicBezTo>
                  <a:cubicBezTo>
                    <a:pt x="53" y="37"/>
                    <a:pt x="35" y="55"/>
                    <a:pt x="33" y="57"/>
                  </a:cubicBezTo>
                  <a:cubicBezTo>
                    <a:pt x="31" y="60"/>
                    <a:pt x="29" y="59"/>
                    <a:pt x="24" y="59"/>
                  </a:cubicBezTo>
                  <a:cubicBezTo>
                    <a:pt x="19" y="59"/>
                    <a:pt x="15" y="64"/>
                    <a:pt x="14" y="64"/>
                  </a:cubicBezTo>
                  <a:cubicBezTo>
                    <a:pt x="13" y="64"/>
                    <a:pt x="10" y="65"/>
                    <a:pt x="7" y="65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7" y="108"/>
                    <a:pt x="16" y="100"/>
                    <a:pt x="22" y="93"/>
                  </a:cubicBezTo>
                  <a:cubicBezTo>
                    <a:pt x="29" y="86"/>
                    <a:pt x="32" y="84"/>
                    <a:pt x="36" y="82"/>
                  </a:cubicBezTo>
                  <a:cubicBezTo>
                    <a:pt x="40" y="80"/>
                    <a:pt x="49" y="71"/>
                    <a:pt x="56" y="63"/>
                  </a:cubicBezTo>
                  <a:cubicBezTo>
                    <a:pt x="60" y="57"/>
                    <a:pt x="65" y="52"/>
                    <a:pt x="65" y="48"/>
                  </a:cubicBezTo>
                  <a:cubicBezTo>
                    <a:pt x="66" y="44"/>
                    <a:pt x="70" y="39"/>
                    <a:pt x="72" y="35"/>
                  </a:cubicBezTo>
                  <a:cubicBezTo>
                    <a:pt x="75" y="32"/>
                    <a:pt x="80" y="22"/>
                    <a:pt x="80" y="19"/>
                  </a:cubicBezTo>
                  <a:cubicBezTo>
                    <a:pt x="80" y="17"/>
                    <a:pt x="82" y="10"/>
                    <a:pt x="83" y="5"/>
                  </a:cubicBezTo>
                  <a:cubicBezTo>
                    <a:pt x="83" y="0"/>
                    <a:pt x="79" y="0"/>
                    <a:pt x="77" y="3"/>
                  </a:cubicBezTo>
                  <a:cubicBezTo>
                    <a:pt x="76" y="5"/>
                    <a:pt x="66" y="7"/>
                    <a:pt x="59" y="7"/>
                  </a:cubicBezTo>
                  <a:cubicBezTo>
                    <a:pt x="53" y="8"/>
                    <a:pt x="49" y="8"/>
                    <a:pt x="47" y="10"/>
                  </a:cubicBezTo>
                  <a:cubicBezTo>
                    <a:pt x="44" y="13"/>
                    <a:pt x="38" y="10"/>
                    <a:pt x="36" y="12"/>
                  </a:cubicBezTo>
                  <a:cubicBezTo>
                    <a:pt x="34" y="15"/>
                    <a:pt x="25" y="17"/>
                    <a:pt x="23" y="11"/>
                  </a:cubicBezTo>
                  <a:cubicBezTo>
                    <a:pt x="22" y="9"/>
                    <a:pt x="20" y="8"/>
                    <a:pt x="19" y="7"/>
                  </a:cubicBezTo>
                  <a:cubicBezTo>
                    <a:pt x="16" y="9"/>
                    <a:pt x="14" y="13"/>
                    <a:pt x="14" y="14"/>
                  </a:cubicBezTo>
                  <a:cubicBezTo>
                    <a:pt x="15" y="15"/>
                    <a:pt x="18" y="20"/>
                    <a:pt x="19" y="2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6"/>
            <p:cNvSpPr>
              <a:spLocks/>
            </p:cNvSpPr>
            <p:nvPr/>
          </p:nvSpPr>
          <p:spPr bwMode="auto">
            <a:xfrm>
              <a:off x="3385" y="1935"/>
              <a:ext cx="229" cy="182"/>
            </a:xfrm>
            <a:custGeom>
              <a:avLst/>
              <a:gdLst>
                <a:gd name="T0" fmla="*/ 36 w 97"/>
                <a:gd name="T1" fmla="*/ 77 h 77"/>
                <a:gd name="T2" fmla="*/ 35 w 97"/>
                <a:gd name="T3" fmla="*/ 66 h 77"/>
                <a:gd name="T4" fmla="*/ 48 w 97"/>
                <a:gd name="T5" fmla="*/ 58 h 77"/>
                <a:gd name="T6" fmla="*/ 54 w 97"/>
                <a:gd name="T7" fmla="*/ 56 h 77"/>
                <a:gd name="T8" fmla="*/ 61 w 97"/>
                <a:gd name="T9" fmla="*/ 55 h 77"/>
                <a:gd name="T10" fmla="*/ 65 w 97"/>
                <a:gd name="T11" fmla="*/ 50 h 77"/>
                <a:gd name="T12" fmla="*/ 71 w 97"/>
                <a:gd name="T13" fmla="*/ 48 h 77"/>
                <a:gd name="T14" fmla="*/ 75 w 97"/>
                <a:gd name="T15" fmla="*/ 45 h 77"/>
                <a:gd name="T16" fmla="*/ 76 w 97"/>
                <a:gd name="T17" fmla="*/ 40 h 77"/>
                <a:gd name="T18" fmla="*/ 78 w 97"/>
                <a:gd name="T19" fmla="*/ 38 h 77"/>
                <a:gd name="T20" fmla="*/ 83 w 97"/>
                <a:gd name="T21" fmla="*/ 36 h 77"/>
                <a:gd name="T22" fmla="*/ 95 w 97"/>
                <a:gd name="T23" fmla="*/ 35 h 77"/>
                <a:gd name="T24" fmla="*/ 97 w 97"/>
                <a:gd name="T25" fmla="*/ 32 h 77"/>
                <a:gd name="T26" fmla="*/ 93 w 97"/>
                <a:gd name="T27" fmla="*/ 26 h 77"/>
                <a:gd name="T28" fmla="*/ 93 w 97"/>
                <a:gd name="T29" fmla="*/ 19 h 77"/>
                <a:gd name="T30" fmla="*/ 91 w 97"/>
                <a:gd name="T31" fmla="*/ 11 h 77"/>
                <a:gd name="T32" fmla="*/ 89 w 97"/>
                <a:gd name="T33" fmla="*/ 8 h 77"/>
                <a:gd name="T34" fmla="*/ 80 w 97"/>
                <a:gd name="T35" fmla="*/ 6 h 77"/>
                <a:gd name="T36" fmla="*/ 66 w 97"/>
                <a:gd name="T37" fmla="*/ 5 h 77"/>
                <a:gd name="T38" fmla="*/ 59 w 97"/>
                <a:gd name="T39" fmla="*/ 1 h 77"/>
                <a:gd name="T40" fmla="*/ 50 w 97"/>
                <a:gd name="T41" fmla="*/ 17 h 77"/>
                <a:gd name="T42" fmla="*/ 38 w 97"/>
                <a:gd name="T43" fmla="*/ 23 h 77"/>
                <a:gd name="T44" fmla="*/ 32 w 97"/>
                <a:gd name="T45" fmla="*/ 30 h 77"/>
                <a:gd name="T46" fmla="*/ 27 w 97"/>
                <a:gd name="T47" fmla="*/ 38 h 77"/>
                <a:gd name="T48" fmla="*/ 27 w 97"/>
                <a:gd name="T49" fmla="*/ 50 h 77"/>
                <a:gd name="T50" fmla="*/ 18 w 97"/>
                <a:gd name="T51" fmla="*/ 63 h 77"/>
                <a:gd name="T52" fmla="*/ 6 w 97"/>
                <a:gd name="T53" fmla="*/ 71 h 77"/>
                <a:gd name="T54" fmla="*/ 0 w 97"/>
                <a:gd name="T55" fmla="*/ 74 h 77"/>
                <a:gd name="T56" fmla="*/ 30 w 97"/>
                <a:gd name="T57" fmla="*/ 74 h 77"/>
                <a:gd name="T58" fmla="*/ 36 w 97"/>
                <a:gd name="T5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7">
                  <a:moveTo>
                    <a:pt x="36" y="77"/>
                  </a:moveTo>
                  <a:cubicBezTo>
                    <a:pt x="36" y="72"/>
                    <a:pt x="35" y="67"/>
                    <a:pt x="35" y="66"/>
                  </a:cubicBezTo>
                  <a:cubicBezTo>
                    <a:pt x="36" y="65"/>
                    <a:pt x="46" y="59"/>
                    <a:pt x="48" y="58"/>
                  </a:cubicBezTo>
                  <a:cubicBezTo>
                    <a:pt x="50" y="57"/>
                    <a:pt x="54" y="58"/>
                    <a:pt x="54" y="56"/>
                  </a:cubicBezTo>
                  <a:cubicBezTo>
                    <a:pt x="54" y="54"/>
                    <a:pt x="58" y="55"/>
                    <a:pt x="61" y="55"/>
                  </a:cubicBezTo>
                  <a:cubicBezTo>
                    <a:pt x="63" y="54"/>
                    <a:pt x="65" y="52"/>
                    <a:pt x="65" y="50"/>
                  </a:cubicBezTo>
                  <a:cubicBezTo>
                    <a:pt x="65" y="48"/>
                    <a:pt x="69" y="48"/>
                    <a:pt x="71" y="48"/>
                  </a:cubicBezTo>
                  <a:cubicBezTo>
                    <a:pt x="73" y="48"/>
                    <a:pt x="73" y="45"/>
                    <a:pt x="75" y="45"/>
                  </a:cubicBezTo>
                  <a:cubicBezTo>
                    <a:pt x="76" y="45"/>
                    <a:pt x="75" y="43"/>
                    <a:pt x="76" y="40"/>
                  </a:cubicBezTo>
                  <a:cubicBezTo>
                    <a:pt x="76" y="38"/>
                    <a:pt x="76" y="38"/>
                    <a:pt x="78" y="38"/>
                  </a:cubicBezTo>
                  <a:cubicBezTo>
                    <a:pt x="81" y="38"/>
                    <a:pt x="83" y="37"/>
                    <a:pt x="83" y="36"/>
                  </a:cubicBezTo>
                  <a:cubicBezTo>
                    <a:pt x="83" y="34"/>
                    <a:pt x="93" y="35"/>
                    <a:pt x="95" y="35"/>
                  </a:cubicBezTo>
                  <a:cubicBezTo>
                    <a:pt x="96" y="35"/>
                    <a:pt x="97" y="33"/>
                    <a:pt x="97" y="32"/>
                  </a:cubicBezTo>
                  <a:cubicBezTo>
                    <a:pt x="96" y="31"/>
                    <a:pt x="95" y="27"/>
                    <a:pt x="93" y="26"/>
                  </a:cubicBezTo>
                  <a:cubicBezTo>
                    <a:pt x="92" y="26"/>
                    <a:pt x="93" y="22"/>
                    <a:pt x="93" y="19"/>
                  </a:cubicBezTo>
                  <a:cubicBezTo>
                    <a:pt x="93" y="16"/>
                    <a:pt x="92" y="13"/>
                    <a:pt x="91" y="11"/>
                  </a:cubicBezTo>
                  <a:cubicBezTo>
                    <a:pt x="90" y="10"/>
                    <a:pt x="90" y="9"/>
                    <a:pt x="89" y="8"/>
                  </a:cubicBezTo>
                  <a:cubicBezTo>
                    <a:pt x="86" y="8"/>
                    <a:pt x="83" y="6"/>
                    <a:pt x="80" y="6"/>
                  </a:cubicBezTo>
                  <a:cubicBezTo>
                    <a:pt x="76" y="6"/>
                    <a:pt x="69" y="8"/>
                    <a:pt x="66" y="5"/>
                  </a:cubicBezTo>
                  <a:cubicBezTo>
                    <a:pt x="63" y="1"/>
                    <a:pt x="61" y="0"/>
                    <a:pt x="59" y="1"/>
                  </a:cubicBezTo>
                  <a:cubicBezTo>
                    <a:pt x="56" y="2"/>
                    <a:pt x="52" y="14"/>
                    <a:pt x="50" y="17"/>
                  </a:cubicBezTo>
                  <a:cubicBezTo>
                    <a:pt x="48" y="21"/>
                    <a:pt x="41" y="23"/>
                    <a:pt x="38" y="23"/>
                  </a:cubicBezTo>
                  <a:cubicBezTo>
                    <a:pt x="34" y="23"/>
                    <a:pt x="34" y="28"/>
                    <a:pt x="32" y="30"/>
                  </a:cubicBezTo>
                  <a:cubicBezTo>
                    <a:pt x="29" y="32"/>
                    <a:pt x="30" y="35"/>
                    <a:pt x="27" y="38"/>
                  </a:cubicBezTo>
                  <a:cubicBezTo>
                    <a:pt x="24" y="40"/>
                    <a:pt x="26" y="47"/>
                    <a:pt x="27" y="50"/>
                  </a:cubicBezTo>
                  <a:cubicBezTo>
                    <a:pt x="29" y="53"/>
                    <a:pt x="22" y="61"/>
                    <a:pt x="18" y="63"/>
                  </a:cubicBezTo>
                  <a:cubicBezTo>
                    <a:pt x="14" y="66"/>
                    <a:pt x="12" y="70"/>
                    <a:pt x="6" y="71"/>
                  </a:cubicBezTo>
                  <a:cubicBezTo>
                    <a:pt x="3" y="72"/>
                    <a:pt x="1" y="73"/>
                    <a:pt x="0" y="74"/>
                  </a:cubicBezTo>
                  <a:cubicBezTo>
                    <a:pt x="10" y="74"/>
                    <a:pt x="25" y="74"/>
                    <a:pt x="30" y="74"/>
                  </a:cubicBezTo>
                  <a:cubicBezTo>
                    <a:pt x="36" y="74"/>
                    <a:pt x="35" y="75"/>
                    <a:pt x="36" y="7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7"/>
            <p:cNvSpPr>
              <a:spLocks/>
            </p:cNvSpPr>
            <p:nvPr/>
          </p:nvSpPr>
          <p:spPr bwMode="auto">
            <a:xfrm>
              <a:off x="3775" y="1902"/>
              <a:ext cx="80" cy="153"/>
            </a:xfrm>
            <a:custGeom>
              <a:avLst/>
              <a:gdLst>
                <a:gd name="T0" fmla="*/ 9 w 34"/>
                <a:gd name="T1" fmla="*/ 17 h 65"/>
                <a:gd name="T2" fmla="*/ 7 w 34"/>
                <a:gd name="T3" fmla="*/ 25 h 65"/>
                <a:gd name="T4" fmla="*/ 2 w 34"/>
                <a:gd name="T5" fmla="*/ 31 h 65"/>
                <a:gd name="T6" fmla="*/ 5 w 34"/>
                <a:gd name="T7" fmla="*/ 39 h 65"/>
                <a:gd name="T8" fmla="*/ 8 w 34"/>
                <a:gd name="T9" fmla="*/ 44 h 65"/>
                <a:gd name="T10" fmla="*/ 15 w 34"/>
                <a:gd name="T11" fmla="*/ 49 h 65"/>
                <a:gd name="T12" fmla="*/ 18 w 34"/>
                <a:gd name="T13" fmla="*/ 63 h 65"/>
                <a:gd name="T14" fmla="*/ 19 w 34"/>
                <a:gd name="T15" fmla="*/ 65 h 65"/>
                <a:gd name="T16" fmla="*/ 22 w 34"/>
                <a:gd name="T17" fmla="*/ 63 h 65"/>
                <a:gd name="T18" fmla="*/ 24 w 34"/>
                <a:gd name="T19" fmla="*/ 56 h 65"/>
                <a:gd name="T20" fmla="*/ 25 w 34"/>
                <a:gd name="T21" fmla="*/ 53 h 65"/>
                <a:gd name="T22" fmla="*/ 31 w 34"/>
                <a:gd name="T23" fmla="*/ 47 h 65"/>
                <a:gd name="T24" fmla="*/ 34 w 34"/>
                <a:gd name="T25" fmla="*/ 44 h 65"/>
                <a:gd name="T26" fmla="*/ 34 w 34"/>
                <a:gd name="T27" fmla="*/ 40 h 65"/>
                <a:gd name="T28" fmla="*/ 31 w 34"/>
                <a:gd name="T29" fmla="*/ 37 h 65"/>
                <a:gd name="T30" fmla="*/ 28 w 34"/>
                <a:gd name="T31" fmla="*/ 34 h 65"/>
                <a:gd name="T32" fmla="*/ 22 w 34"/>
                <a:gd name="T33" fmla="*/ 31 h 65"/>
                <a:gd name="T34" fmla="*/ 28 w 34"/>
                <a:gd name="T35" fmla="*/ 26 h 65"/>
                <a:gd name="T36" fmla="*/ 28 w 34"/>
                <a:gd name="T37" fmla="*/ 15 h 65"/>
                <a:gd name="T38" fmla="*/ 30 w 34"/>
                <a:gd name="T39" fmla="*/ 8 h 65"/>
                <a:gd name="T40" fmla="*/ 29 w 34"/>
                <a:gd name="T41" fmla="*/ 5 h 65"/>
                <a:gd name="T42" fmla="*/ 25 w 34"/>
                <a:gd name="T43" fmla="*/ 4 h 65"/>
                <a:gd name="T44" fmla="*/ 14 w 34"/>
                <a:gd name="T45" fmla="*/ 3 h 65"/>
                <a:gd name="T46" fmla="*/ 9 w 34"/>
                <a:gd name="T47" fmla="*/ 4 h 65"/>
                <a:gd name="T48" fmla="*/ 9 w 34"/>
                <a:gd name="T4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5">
                  <a:moveTo>
                    <a:pt x="9" y="17"/>
                  </a:moveTo>
                  <a:cubicBezTo>
                    <a:pt x="11" y="20"/>
                    <a:pt x="9" y="24"/>
                    <a:pt x="7" y="25"/>
                  </a:cubicBezTo>
                  <a:cubicBezTo>
                    <a:pt x="5" y="26"/>
                    <a:pt x="4" y="31"/>
                    <a:pt x="2" y="31"/>
                  </a:cubicBezTo>
                  <a:cubicBezTo>
                    <a:pt x="0" y="31"/>
                    <a:pt x="2" y="38"/>
                    <a:pt x="5" y="39"/>
                  </a:cubicBezTo>
                  <a:cubicBezTo>
                    <a:pt x="8" y="41"/>
                    <a:pt x="8" y="43"/>
                    <a:pt x="8" y="44"/>
                  </a:cubicBezTo>
                  <a:cubicBezTo>
                    <a:pt x="8" y="46"/>
                    <a:pt x="13" y="47"/>
                    <a:pt x="15" y="49"/>
                  </a:cubicBezTo>
                  <a:cubicBezTo>
                    <a:pt x="16" y="51"/>
                    <a:pt x="18" y="60"/>
                    <a:pt x="18" y="63"/>
                  </a:cubicBezTo>
                  <a:cubicBezTo>
                    <a:pt x="18" y="64"/>
                    <a:pt x="19" y="65"/>
                    <a:pt x="19" y="65"/>
                  </a:cubicBezTo>
                  <a:cubicBezTo>
                    <a:pt x="20" y="65"/>
                    <a:pt x="22" y="64"/>
                    <a:pt x="22" y="63"/>
                  </a:cubicBezTo>
                  <a:cubicBezTo>
                    <a:pt x="24" y="60"/>
                    <a:pt x="24" y="57"/>
                    <a:pt x="24" y="56"/>
                  </a:cubicBezTo>
                  <a:cubicBezTo>
                    <a:pt x="23" y="55"/>
                    <a:pt x="24" y="53"/>
                    <a:pt x="25" y="53"/>
                  </a:cubicBezTo>
                  <a:cubicBezTo>
                    <a:pt x="26" y="52"/>
                    <a:pt x="30" y="47"/>
                    <a:pt x="31" y="47"/>
                  </a:cubicBezTo>
                  <a:cubicBezTo>
                    <a:pt x="32" y="46"/>
                    <a:pt x="34" y="47"/>
                    <a:pt x="34" y="44"/>
                  </a:cubicBezTo>
                  <a:cubicBezTo>
                    <a:pt x="34" y="43"/>
                    <a:pt x="34" y="42"/>
                    <a:pt x="34" y="40"/>
                  </a:cubicBezTo>
                  <a:cubicBezTo>
                    <a:pt x="33" y="39"/>
                    <a:pt x="31" y="37"/>
                    <a:pt x="31" y="37"/>
                  </a:cubicBezTo>
                  <a:cubicBezTo>
                    <a:pt x="31" y="35"/>
                    <a:pt x="29" y="32"/>
                    <a:pt x="28" y="34"/>
                  </a:cubicBezTo>
                  <a:cubicBezTo>
                    <a:pt x="27" y="35"/>
                    <a:pt x="22" y="34"/>
                    <a:pt x="22" y="31"/>
                  </a:cubicBezTo>
                  <a:cubicBezTo>
                    <a:pt x="21" y="28"/>
                    <a:pt x="25" y="28"/>
                    <a:pt x="28" y="26"/>
                  </a:cubicBezTo>
                  <a:cubicBezTo>
                    <a:pt x="31" y="23"/>
                    <a:pt x="32" y="18"/>
                    <a:pt x="28" y="15"/>
                  </a:cubicBezTo>
                  <a:cubicBezTo>
                    <a:pt x="25" y="12"/>
                    <a:pt x="27" y="10"/>
                    <a:pt x="30" y="8"/>
                  </a:cubicBezTo>
                  <a:cubicBezTo>
                    <a:pt x="32" y="5"/>
                    <a:pt x="30" y="4"/>
                    <a:pt x="29" y="5"/>
                  </a:cubicBezTo>
                  <a:cubicBezTo>
                    <a:pt x="27" y="6"/>
                    <a:pt x="25" y="6"/>
                    <a:pt x="25" y="4"/>
                  </a:cubicBezTo>
                  <a:cubicBezTo>
                    <a:pt x="24" y="1"/>
                    <a:pt x="17" y="0"/>
                    <a:pt x="14" y="3"/>
                  </a:cubicBezTo>
                  <a:cubicBezTo>
                    <a:pt x="13" y="4"/>
                    <a:pt x="11" y="4"/>
                    <a:pt x="9" y="4"/>
                  </a:cubicBezTo>
                  <a:cubicBezTo>
                    <a:pt x="9" y="9"/>
                    <a:pt x="8" y="15"/>
                    <a:pt x="9" y="1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3468" y="1906"/>
              <a:ext cx="397" cy="381"/>
            </a:xfrm>
            <a:custGeom>
              <a:avLst/>
              <a:gdLst>
                <a:gd name="T0" fmla="*/ 58 w 168"/>
                <a:gd name="T1" fmla="*/ 31 h 161"/>
                <a:gd name="T2" fmla="*/ 58 w 168"/>
                <a:gd name="T3" fmla="*/ 38 h 161"/>
                <a:gd name="T4" fmla="*/ 62 w 168"/>
                <a:gd name="T5" fmla="*/ 44 h 161"/>
                <a:gd name="T6" fmla="*/ 60 w 168"/>
                <a:gd name="T7" fmla="*/ 47 h 161"/>
                <a:gd name="T8" fmla="*/ 48 w 168"/>
                <a:gd name="T9" fmla="*/ 48 h 161"/>
                <a:gd name="T10" fmla="*/ 43 w 168"/>
                <a:gd name="T11" fmla="*/ 50 h 161"/>
                <a:gd name="T12" fmla="*/ 41 w 168"/>
                <a:gd name="T13" fmla="*/ 52 h 161"/>
                <a:gd name="T14" fmla="*/ 40 w 168"/>
                <a:gd name="T15" fmla="*/ 57 h 161"/>
                <a:gd name="T16" fmla="*/ 36 w 168"/>
                <a:gd name="T17" fmla="*/ 60 h 161"/>
                <a:gd name="T18" fmla="*/ 30 w 168"/>
                <a:gd name="T19" fmla="*/ 62 h 161"/>
                <a:gd name="T20" fmla="*/ 26 w 168"/>
                <a:gd name="T21" fmla="*/ 67 h 161"/>
                <a:gd name="T22" fmla="*/ 19 w 168"/>
                <a:gd name="T23" fmla="*/ 68 h 161"/>
                <a:gd name="T24" fmla="*/ 13 w 168"/>
                <a:gd name="T25" fmla="*/ 70 h 161"/>
                <a:gd name="T26" fmla="*/ 0 w 168"/>
                <a:gd name="T27" fmla="*/ 78 h 161"/>
                <a:gd name="T28" fmla="*/ 1 w 168"/>
                <a:gd name="T29" fmla="*/ 89 h 161"/>
                <a:gd name="T30" fmla="*/ 2 w 168"/>
                <a:gd name="T31" fmla="*/ 91 h 161"/>
                <a:gd name="T32" fmla="*/ 80 w 168"/>
                <a:gd name="T33" fmla="*/ 143 h 161"/>
                <a:gd name="T34" fmla="*/ 85 w 168"/>
                <a:gd name="T35" fmla="*/ 150 h 161"/>
                <a:gd name="T36" fmla="*/ 94 w 168"/>
                <a:gd name="T37" fmla="*/ 153 h 161"/>
                <a:gd name="T38" fmla="*/ 98 w 168"/>
                <a:gd name="T39" fmla="*/ 161 h 161"/>
                <a:gd name="T40" fmla="*/ 106 w 168"/>
                <a:gd name="T41" fmla="*/ 160 h 161"/>
                <a:gd name="T42" fmla="*/ 119 w 168"/>
                <a:gd name="T43" fmla="*/ 156 h 161"/>
                <a:gd name="T44" fmla="*/ 133 w 168"/>
                <a:gd name="T45" fmla="*/ 144 h 161"/>
                <a:gd name="T46" fmla="*/ 168 w 168"/>
                <a:gd name="T47" fmla="*/ 122 h 161"/>
                <a:gd name="T48" fmla="*/ 168 w 168"/>
                <a:gd name="T49" fmla="*/ 122 h 161"/>
                <a:gd name="T50" fmla="*/ 164 w 168"/>
                <a:gd name="T51" fmla="*/ 115 h 161"/>
                <a:gd name="T52" fmla="*/ 158 w 168"/>
                <a:gd name="T53" fmla="*/ 114 h 161"/>
                <a:gd name="T54" fmla="*/ 152 w 168"/>
                <a:gd name="T55" fmla="*/ 110 h 161"/>
                <a:gd name="T56" fmla="*/ 151 w 168"/>
                <a:gd name="T57" fmla="*/ 104 h 161"/>
                <a:gd name="T58" fmla="*/ 148 w 168"/>
                <a:gd name="T59" fmla="*/ 99 h 161"/>
                <a:gd name="T60" fmla="*/ 151 w 168"/>
                <a:gd name="T61" fmla="*/ 95 h 161"/>
                <a:gd name="T62" fmla="*/ 150 w 168"/>
                <a:gd name="T63" fmla="*/ 91 h 161"/>
                <a:gd name="T64" fmla="*/ 150 w 168"/>
                <a:gd name="T65" fmla="*/ 86 h 161"/>
                <a:gd name="T66" fmla="*/ 151 w 168"/>
                <a:gd name="T67" fmla="*/ 81 h 161"/>
                <a:gd name="T68" fmla="*/ 151 w 168"/>
                <a:gd name="T69" fmla="*/ 73 h 161"/>
                <a:gd name="T70" fmla="*/ 147 w 168"/>
                <a:gd name="T71" fmla="*/ 65 h 161"/>
                <a:gd name="T72" fmla="*/ 149 w 168"/>
                <a:gd name="T73" fmla="*/ 63 h 161"/>
                <a:gd name="T74" fmla="*/ 148 w 168"/>
                <a:gd name="T75" fmla="*/ 61 h 161"/>
                <a:gd name="T76" fmla="*/ 145 w 168"/>
                <a:gd name="T77" fmla="*/ 47 h 161"/>
                <a:gd name="T78" fmla="*/ 138 w 168"/>
                <a:gd name="T79" fmla="*/ 42 h 161"/>
                <a:gd name="T80" fmla="*/ 135 w 168"/>
                <a:gd name="T81" fmla="*/ 37 h 161"/>
                <a:gd name="T82" fmla="*/ 132 w 168"/>
                <a:gd name="T83" fmla="*/ 29 h 161"/>
                <a:gd name="T84" fmla="*/ 137 w 168"/>
                <a:gd name="T85" fmla="*/ 23 h 161"/>
                <a:gd name="T86" fmla="*/ 139 w 168"/>
                <a:gd name="T87" fmla="*/ 15 h 161"/>
                <a:gd name="T88" fmla="*/ 139 w 168"/>
                <a:gd name="T89" fmla="*/ 2 h 161"/>
                <a:gd name="T90" fmla="*/ 132 w 168"/>
                <a:gd name="T91" fmla="*/ 1 h 161"/>
                <a:gd name="T92" fmla="*/ 124 w 168"/>
                <a:gd name="T93" fmla="*/ 2 h 161"/>
                <a:gd name="T94" fmla="*/ 113 w 168"/>
                <a:gd name="T95" fmla="*/ 4 h 161"/>
                <a:gd name="T96" fmla="*/ 82 w 168"/>
                <a:gd name="T97" fmla="*/ 6 h 161"/>
                <a:gd name="T98" fmla="*/ 70 w 168"/>
                <a:gd name="T99" fmla="*/ 12 h 161"/>
                <a:gd name="T100" fmla="*/ 57 w 168"/>
                <a:gd name="T101" fmla="*/ 19 h 161"/>
                <a:gd name="T102" fmla="*/ 54 w 168"/>
                <a:gd name="T103" fmla="*/ 20 h 161"/>
                <a:gd name="T104" fmla="*/ 56 w 168"/>
                <a:gd name="T105" fmla="*/ 23 h 161"/>
                <a:gd name="T106" fmla="*/ 58 w 168"/>
                <a:gd name="T107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" h="161">
                  <a:moveTo>
                    <a:pt x="58" y="31"/>
                  </a:moveTo>
                  <a:cubicBezTo>
                    <a:pt x="58" y="34"/>
                    <a:pt x="57" y="38"/>
                    <a:pt x="58" y="38"/>
                  </a:cubicBezTo>
                  <a:cubicBezTo>
                    <a:pt x="60" y="39"/>
                    <a:pt x="61" y="43"/>
                    <a:pt x="62" y="44"/>
                  </a:cubicBezTo>
                  <a:cubicBezTo>
                    <a:pt x="62" y="45"/>
                    <a:pt x="61" y="47"/>
                    <a:pt x="60" y="47"/>
                  </a:cubicBezTo>
                  <a:cubicBezTo>
                    <a:pt x="58" y="47"/>
                    <a:pt x="48" y="46"/>
                    <a:pt x="48" y="48"/>
                  </a:cubicBezTo>
                  <a:cubicBezTo>
                    <a:pt x="48" y="49"/>
                    <a:pt x="46" y="50"/>
                    <a:pt x="43" y="50"/>
                  </a:cubicBezTo>
                  <a:cubicBezTo>
                    <a:pt x="41" y="50"/>
                    <a:pt x="41" y="50"/>
                    <a:pt x="41" y="52"/>
                  </a:cubicBezTo>
                  <a:cubicBezTo>
                    <a:pt x="40" y="55"/>
                    <a:pt x="41" y="57"/>
                    <a:pt x="40" y="57"/>
                  </a:cubicBezTo>
                  <a:cubicBezTo>
                    <a:pt x="38" y="57"/>
                    <a:pt x="38" y="60"/>
                    <a:pt x="36" y="60"/>
                  </a:cubicBezTo>
                  <a:cubicBezTo>
                    <a:pt x="34" y="60"/>
                    <a:pt x="30" y="60"/>
                    <a:pt x="30" y="62"/>
                  </a:cubicBezTo>
                  <a:cubicBezTo>
                    <a:pt x="30" y="64"/>
                    <a:pt x="28" y="66"/>
                    <a:pt x="26" y="67"/>
                  </a:cubicBezTo>
                  <a:cubicBezTo>
                    <a:pt x="23" y="67"/>
                    <a:pt x="19" y="66"/>
                    <a:pt x="19" y="68"/>
                  </a:cubicBezTo>
                  <a:cubicBezTo>
                    <a:pt x="19" y="70"/>
                    <a:pt x="15" y="69"/>
                    <a:pt x="13" y="70"/>
                  </a:cubicBezTo>
                  <a:cubicBezTo>
                    <a:pt x="11" y="71"/>
                    <a:pt x="1" y="77"/>
                    <a:pt x="0" y="78"/>
                  </a:cubicBezTo>
                  <a:cubicBezTo>
                    <a:pt x="0" y="79"/>
                    <a:pt x="1" y="84"/>
                    <a:pt x="1" y="89"/>
                  </a:cubicBezTo>
                  <a:cubicBezTo>
                    <a:pt x="1" y="90"/>
                    <a:pt x="1" y="90"/>
                    <a:pt x="2" y="91"/>
                  </a:cubicBezTo>
                  <a:cubicBezTo>
                    <a:pt x="6" y="93"/>
                    <a:pt x="78" y="140"/>
                    <a:pt x="80" y="143"/>
                  </a:cubicBezTo>
                  <a:cubicBezTo>
                    <a:pt x="83" y="145"/>
                    <a:pt x="85" y="150"/>
                    <a:pt x="85" y="150"/>
                  </a:cubicBezTo>
                  <a:cubicBezTo>
                    <a:pt x="85" y="150"/>
                    <a:pt x="90" y="151"/>
                    <a:pt x="94" y="153"/>
                  </a:cubicBezTo>
                  <a:cubicBezTo>
                    <a:pt x="98" y="155"/>
                    <a:pt x="98" y="161"/>
                    <a:pt x="98" y="161"/>
                  </a:cubicBezTo>
                  <a:cubicBezTo>
                    <a:pt x="98" y="161"/>
                    <a:pt x="103" y="160"/>
                    <a:pt x="106" y="160"/>
                  </a:cubicBezTo>
                  <a:cubicBezTo>
                    <a:pt x="109" y="159"/>
                    <a:pt x="119" y="156"/>
                    <a:pt x="119" y="156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7" y="118"/>
                    <a:pt x="166" y="115"/>
                    <a:pt x="164" y="115"/>
                  </a:cubicBezTo>
                  <a:cubicBezTo>
                    <a:pt x="162" y="115"/>
                    <a:pt x="160" y="114"/>
                    <a:pt x="158" y="114"/>
                  </a:cubicBezTo>
                  <a:cubicBezTo>
                    <a:pt x="156" y="114"/>
                    <a:pt x="153" y="112"/>
                    <a:pt x="152" y="110"/>
                  </a:cubicBezTo>
                  <a:cubicBezTo>
                    <a:pt x="152" y="108"/>
                    <a:pt x="153" y="107"/>
                    <a:pt x="151" y="104"/>
                  </a:cubicBezTo>
                  <a:cubicBezTo>
                    <a:pt x="150" y="101"/>
                    <a:pt x="148" y="100"/>
                    <a:pt x="148" y="99"/>
                  </a:cubicBezTo>
                  <a:cubicBezTo>
                    <a:pt x="148" y="98"/>
                    <a:pt x="151" y="96"/>
                    <a:pt x="151" y="95"/>
                  </a:cubicBezTo>
                  <a:cubicBezTo>
                    <a:pt x="152" y="95"/>
                    <a:pt x="150" y="93"/>
                    <a:pt x="150" y="91"/>
                  </a:cubicBezTo>
                  <a:cubicBezTo>
                    <a:pt x="150" y="90"/>
                    <a:pt x="149" y="88"/>
                    <a:pt x="150" y="86"/>
                  </a:cubicBezTo>
                  <a:cubicBezTo>
                    <a:pt x="151" y="85"/>
                    <a:pt x="152" y="84"/>
                    <a:pt x="151" y="81"/>
                  </a:cubicBezTo>
                  <a:cubicBezTo>
                    <a:pt x="149" y="78"/>
                    <a:pt x="153" y="76"/>
                    <a:pt x="151" y="73"/>
                  </a:cubicBezTo>
                  <a:cubicBezTo>
                    <a:pt x="149" y="69"/>
                    <a:pt x="147" y="66"/>
                    <a:pt x="147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3"/>
                    <a:pt x="148" y="62"/>
                    <a:pt x="148" y="61"/>
                  </a:cubicBezTo>
                  <a:cubicBezTo>
                    <a:pt x="148" y="58"/>
                    <a:pt x="146" y="49"/>
                    <a:pt x="145" y="47"/>
                  </a:cubicBezTo>
                  <a:cubicBezTo>
                    <a:pt x="143" y="45"/>
                    <a:pt x="138" y="44"/>
                    <a:pt x="138" y="42"/>
                  </a:cubicBezTo>
                  <a:cubicBezTo>
                    <a:pt x="138" y="41"/>
                    <a:pt x="138" y="39"/>
                    <a:pt x="135" y="37"/>
                  </a:cubicBezTo>
                  <a:cubicBezTo>
                    <a:pt x="132" y="36"/>
                    <a:pt x="130" y="29"/>
                    <a:pt x="132" y="29"/>
                  </a:cubicBezTo>
                  <a:cubicBezTo>
                    <a:pt x="134" y="29"/>
                    <a:pt x="135" y="24"/>
                    <a:pt x="137" y="23"/>
                  </a:cubicBezTo>
                  <a:cubicBezTo>
                    <a:pt x="139" y="22"/>
                    <a:pt x="141" y="18"/>
                    <a:pt x="139" y="15"/>
                  </a:cubicBezTo>
                  <a:cubicBezTo>
                    <a:pt x="138" y="13"/>
                    <a:pt x="139" y="7"/>
                    <a:pt x="139" y="2"/>
                  </a:cubicBezTo>
                  <a:cubicBezTo>
                    <a:pt x="136" y="2"/>
                    <a:pt x="133" y="1"/>
                    <a:pt x="132" y="1"/>
                  </a:cubicBezTo>
                  <a:cubicBezTo>
                    <a:pt x="130" y="0"/>
                    <a:pt x="126" y="1"/>
                    <a:pt x="124" y="2"/>
                  </a:cubicBezTo>
                  <a:cubicBezTo>
                    <a:pt x="121" y="2"/>
                    <a:pt x="115" y="6"/>
                    <a:pt x="113" y="4"/>
                  </a:cubicBezTo>
                  <a:cubicBezTo>
                    <a:pt x="110" y="2"/>
                    <a:pt x="89" y="5"/>
                    <a:pt x="82" y="6"/>
                  </a:cubicBezTo>
                  <a:cubicBezTo>
                    <a:pt x="76" y="6"/>
                    <a:pt x="74" y="12"/>
                    <a:pt x="70" y="12"/>
                  </a:cubicBezTo>
                  <a:cubicBezTo>
                    <a:pt x="66" y="12"/>
                    <a:pt x="60" y="15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5" y="21"/>
                    <a:pt x="55" y="22"/>
                    <a:pt x="56" y="23"/>
                  </a:cubicBezTo>
                  <a:cubicBezTo>
                    <a:pt x="57" y="25"/>
                    <a:pt x="58" y="28"/>
                    <a:pt x="58" y="3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3815" y="1996"/>
              <a:ext cx="291" cy="276"/>
            </a:xfrm>
            <a:custGeom>
              <a:avLst/>
              <a:gdLst>
                <a:gd name="T0" fmla="*/ 14 w 123"/>
                <a:gd name="T1" fmla="*/ 7 h 117"/>
                <a:gd name="T2" fmla="*/ 8 w 123"/>
                <a:gd name="T3" fmla="*/ 13 h 117"/>
                <a:gd name="T4" fmla="*/ 7 w 123"/>
                <a:gd name="T5" fmla="*/ 16 h 117"/>
                <a:gd name="T6" fmla="*/ 5 w 123"/>
                <a:gd name="T7" fmla="*/ 23 h 117"/>
                <a:gd name="T8" fmla="*/ 0 w 123"/>
                <a:gd name="T9" fmla="*/ 27 h 117"/>
                <a:gd name="T10" fmla="*/ 4 w 123"/>
                <a:gd name="T11" fmla="*/ 35 h 117"/>
                <a:gd name="T12" fmla="*/ 4 w 123"/>
                <a:gd name="T13" fmla="*/ 43 h 117"/>
                <a:gd name="T14" fmla="*/ 3 w 123"/>
                <a:gd name="T15" fmla="*/ 48 h 117"/>
                <a:gd name="T16" fmla="*/ 3 w 123"/>
                <a:gd name="T17" fmla="*/ 53 h 117"/>
                <a:gd name="T18" fmla="*/ 4 w 123"/>
                <a:gd name="T19" fmla="*/ 57 h 117"/>
                <a:gd name="T20" fmla="*/ 1 w 123"/>
                <a:gd name="T21" fmla="*/ 61 h 117"/>
                <a:gd name="T22" fmla="*/ 4 w 123"/>
                <a:gd name="T23" fmla="*/ 66 h 117"/>
                <a:gd name="T24" fmla="*/ 5 w 123"/>
                <a:gd name="T25" fmla="*/ 72 h 117"/>
                <a:gd name="T26" fmla="*/ 11 w 123"/>
                <a:gd name="T27" fmla="*/ 76 h 117"/>
                <a:gd name="T28" fmla="*/ 17 w 123"/>
                <a:gd name="T29" fmla="*/ 77 h 117"/>
                <a:gd name="T30" fmla="*/ 21 w 123"/>
                <a:gd name="T31" fmla="*/ 84 h 117"/>
                <a:gd name="T32" fmla="*/ 33 w 123"/>
                <a:gd name="T33" fmla="*/ 87 h 117"/>
                <a:gd name="T34" fmla="*/ 38 w 123"/>
                <a:gd name="T35" fmla="*/ 92 h 117"/>
                <a:gd name="T36" fmla="*/ 51 w 123"/>
                <a:gd name="T37" fmla="*/ 84 h 117"/>
                <a:gd name="T38" fmla="*/ 113 w 123"/>
                <a:gd name="T39" fmla="*/ 117 h 117"/>
                <a:gd name="T40" fmla="*/ 113 w 123"/>
                <a:gd name="T41" fmla="*/ 113 h 117"/>
                <a:gd name="T42" fmla="*/ 120 w 123"/>
                <a:gd name="T43" fmla="*/ 113 h 117"/>
                <a:gd name="T44" fmla="*/ 120 w 123"/>
                <a:gd name="T45" fmla="*/ 34 h 117"/>
                <a:gd name="T46" fmla="*/ 120 w 123"/>
                <a:gd name="T47" fmla="*/ 22 h 117"/>
                <a:gd name="T48" fmla="*/ 121 w 123"/>
                <a:gd name="T49" fmla="*/ 12 h 117"/>
                <a:gd name="T50" fmla="*/ 122 w 123"/>
                <a:gd name="T51" fmla="*/ 10 h 117"/>
                <a:gd name="T52" fmla="*/ 122 w 123"/>
                <a:gd name="T53" fmla="*/ 10 h 117"/>
                <a:gd name="T54" fmla="*/ 111 w 123"/>
                <a:gd name="T55" fmla="*/ 7 h 117"/>
                <a:gd name="T56" fmla="*/ 99 w 123"/>
                <a:gd name="T57" fmla="*/ 1 h 117"/>
                <a:gd name="T58" fmla="*/ 81 w 123"/>
                <a:gd name="T59" fmla="*/ 10 h 117"/>
                <a:gd name="T60" fmla="*/ 82 w 123"/>
                <a:gd name="T61" fmla="*/ 20 h 117"/>
                <a:gd name="T62" fmla="*/ 69 w 123"/>
                <a:gd name="T63" fmla="*/ 21 h 117"/>
                <a:gd name="T64" fmla="*/ 55 w 123"/>
                <a:gd name="T65" fmla="*/ 15 h 117"/>
                <a:gd name="T66" fmla="*/ 47 w 123"/>
                <a:gd name="T67" fmla="*/ 10 h 117"/>
                <a:gd name="T68" fmla="*/ 41 w 123"/>
                <a:gd name="T69" fmla="*/ 5 h 117"/>
                <a:gd name="T70" fmla="*/ 27 w 123"/>
                <a:gd name="T71" fmla="*/ 2 h 117"/>
                <a:gd name="T72" fmla="*/ 17 w 123"/>
                <a:gd name="T73" fmla="*/ 0 h 117"/>
                <a:gd name="T74" fmla="*/ 17 w 123"/>
                <a:gd name="T75" fmla="*/ 4 h 117"/>
                <a:gd name="T76" fmla="*/ 14 w 123"/>
                <a:gd name="T77" fmla="*/ 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17">
                  <a:moveTo>
                    <a:pt x="14" y="7"/>
                  </a:moveTo>
                  <a:cubicBezTo>
                    <a:pt x="13" y="7"/>
                    <a:pt x="9" y="12"/>
                    <a:pt x="8" y="13"/>
                  </a:cubicBezTo>
                  <a:cubicBezTo>
                    <a:pt x="7" y="13"/>
                    <a:pt x="6" y="15"/>
                    <a:pt x="7" y="16"/>
                  </a:cubicBezTo>
                  <a:cubicBezTo>
                    <a:pt x="7" y="17"/>
                    <a:pt x="7" y="20"/>
                    <a:pt x="5" y="23"/>
                  </a:cubicBezTo>
                  <a:cubicBezTo>
                    <a:pt x="4" y="25"/>
                    <a:pt x="1" y="26"/>
                    <a:pt x="0" y="27"/>
                  </a:cubicBezTo>
                  <a:cubicBezTo>
                    <a:pt x="0" y="28"/>
                    <a:pt x="2" y="31"/>
                    <a:pt x="4" y="35"/>
                  </a:cubicBezTo>
                  <a:cubicBezTo>
                    <a:pt x="6" y="38"/>
                    <a:pt x="2" y="40"/>
                    <a:pt x="4" y="43"/>
                  </a:cubicBezTo>
                  <a:cubicBezTo>
                    <a:pt x="5" y="46"/>
                    <a:pt x="4" y="47"/>
                    <a:pt x="3" y="48"/>
                  </a:cubicBezTo>
                  <a:cubicBezTo>
                    <a:pt x="2" y="50"/>
                    <a:pt x="3" y="52"/>
                    <a:pt x="3" y="53"/>
                  </a:cubicBezTo>
                  <a:cubicBezTo>
                    <a:pt x="3" y="55"/>
                    <a:pt x="5" y="57"/>
                    <a:pt x="4" y="57"/>
                  </a:cubicBezTo>
                  <a:cubicBezTo>
                    <a:pt x="4" y="58"/>
                    <a:pt x="1" y="60"/>
                    <a:pt x="1" y="61"/>
                  </a:cubicBezTo>
                  <a:cubicBezTo>
                    <a:pt x="1" y="62"/>
                    <a:pt x="3" y="63"/>
                    <a:pt x="4" y="66"/>
                  </a:cubicBezTo>
                  <a:cubicBezTo>
                    <a:pt x="6" y="69"/>
                    <a:pt x="5" y="70"/>
                    <a:pt x="5" y="72"/>
                  </a:cubicBezTo>
                  <a:cubicBezTo>
                    <a:pt x="6" y="74"/>
                    <a:pt x="9" y="76"/>
                    <a:pt x="11" y="76"/>
                  </a:cubicBezTo>
                  <a:cubicBezTo>
                    <a:pt x="13" y="76"/>
                    <a:pt x="15" y="77"/>
                    <a:pt x="17" y="77"/>
                  </a:cubicBezTo>
                  <a:cubicBezTo>
                    <a:pt x="19" y="77"/>
                    <a:pt x="20" y="80"/>
                    <a:pt x="21" y="84"/>
                  </a:cubicBezTo>
                  <a:cubicBezTo>
                    <a:pt x="22" y="84"/>
                    <a:pt x="30" y="84"/>
                    <a:pt x="33" y="87"/>
                  </a:cubicBezTo>
                  <a:cubicBezTo>
                    <a:pt x="36" y="89"/>
                    <a:pt x="38" y="92"/>
                    <a:pt x="38" y="92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40"/>
                    <a:pt x="120" y="34"/>
                  </a:cubicBezTo>
                  <a:cubicBezTo>
                    <a:pt x="120" y="29"/>
                    <a:pt x="118" y="25"/>
                    <a:pt x="120" y="22"/>
                  </a:cubicBezTo>
                  <a:cubicBezTo>
                    <a:pt x="123" y="19"/>
                    <a:pt x="119" y="18"/>
                    <a:pt x="121" y="12"/>
                  </a:cubicBezTo>
                  <a:cubicBezTo>
                    <a:pt x="121" y="12"/>
                    <a:pt x="122" y="11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8"/>
                    <a:pt x="118" y="8"/>
                    <a:pt x="111" y="7"/>
                  </a:cubicBezTo>
                  <a:cubicBezTo>
                    <a:pt x="104" y="6"/>
                    <a:pt x="107" y="1"/>
                    <a:pt x="99" y="1"/>
                  </a:cubicBezTo>
                  <a:cubicBezTo>
                    <a:pt x="91" y="0"/>
                    <a:pt x="81" y="7"/>
                    <a:pt x="81" y="10"/>
                  </a:cubicBezTo>
                  <a:cubicBezTo>
                    <a:pt x="81" y="13"/>
                    <a:pt x="84" y="17"/>
                    <a:pt x="82" y="20"/>
                  </a:cubicBezTo>
                  <a:cubicBezTo>
                    <a:pt x="79" y="24"/>
                    <a:pt x="73" y="24"/>
                    <a:pt x="69" y="21"/>
                  </a:cubicBezTo>
                  <a:cubicBezTo>
                    <a:pt x="65" y="17"/>
                    <a:pt x="59" y="15"/>
                    <a:pt x="55" y="15"/>
                  </a:cubicBezTo>
                  <a:cubicBezTo>
                    <a:pt x="50" y="15"/>
                    <a:pt x="46" y="12"/>
                    <a:pt x="47" y="10"/>
                  </a:cubicBezTo>
                  <a:cubicBezTo>
                    <a:pt x="47" y="7"/>
                    <a:pt x="45" y="6"/>
                    <a:pt x="41" y="5"/>
                  </a:cubicBezTo>
                  <a:cubicBezTo>
                    <a:pt x="37" y="4"/>
                    <a:pt x="34" y="1"/>
                    <a:pt x="27" y="2"/>
                  </a:cubicBezTo>
                  <a:cubicBezTo>
                    <a:pt x="23" y="3"/>
                    <a:pt x="20" y="1"/>
                    <a:pt x="17" y="0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7"/>
                    <a:pt x="15" y="6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317" y="2383"/>
              <a:ext cx="54" cy="19"/>
            </a:xfrm>
            <a:custGeom>
              <a:avLst/>
              <a:gdLst>
                <a:gd name="T0" fmla="*/ 12 w 23"/>
                <a:gd name="T1" fmla="*/ 5 h 8"/>
                <a:gd name="T2" fmla="*/ 19 w 23"/>
                <a:gd name="T3" fmla="*/ 7 h 8"/>
                <a:gd name="T4" fmla="*/ 23 w 23"/>
                <a:gd name="T5" fmla="*/ 5 h 8"/>
                <a:gd name="T6" fmla="*/ 19 w 23"/>
                <a:gd name="T7" fmla="*/ 5 h 8"/>
                <a:gd name="T8" fmla="*/ 11 w 23"/>
                <a:gd name="T9" fmla="*/ 1 h 8"/>
                <a:gd name="T10" fmla="*/ 1 w 23"/>
                <a:gd name="T11" fmla="*/ 3 h 8"/>
                <a:gd name="T12" fmla="*/ 0 w 23"/>
                <a:gd name="T13" fmla="*/ 8 h 8"/>
                <a:gd name="T14" fmla="*/ 3 w 23"/>
                <a:gd name="T15" fmla="*/ 7 h 8"/>
                <a:gd name="T16" fmla="*/ 12 w 23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8">
                  <a:moveTo>
                    <a:pt x="12" y="5"/>
                  </a:moveTo>
                  <a:cubicBezTo>
                    <a:pt x="13" y="3"/>
                    <a:pt x="16" y="6"/>
                    <a:pt x="19" y="7"/>
                  </a:cubicBezTo>
                  <a:cubicBezTo>
                    <a:pt x="21" y="7"/>
                    <a:pt x="23" y="5"/>
                    <a:pt x="23" y="5"/>
                  </a:cubicBezTo>
                  <a:cubicBezTo>
                    <a:pt x="23" y="5"/>
                    <a:pt x="23" y="5"/>
                    <a:pt x="19" y="5"/>
                  </a:cubicBezTo>
                  <a:cubicBezTo>
                    <a:pt x="15" y="4"/>
                    <a:pt x="15" y="0"/>
                    <a:pt x="11" y="1"/>
                  </a:cubicBezTo>
                  <a:cubicBezTo>
                    <a:pt x="8" y="3"/>
                    <a:pt x="6" y="3"/>
                    <a:pt x="1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1" y="8"/>
                    <a:pt x="2" y="7"/>
                    <a:pt x="3" y="7"/>
                  </a:cubicBezTo>
                  <a:cubicBezTo>
                    <a:pt x="5" y="7"/>
                    <a:pt x="10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305" y="2331"/>
              <a:ext cx="113" cy="88"/>
            </a:xfrm>
            <a:custGeom>
              <a:avLst/>
              <a:gdLst>
                <a:gd name="T0" fmla="*/ 11 w 48"/>
                <a:gd name="T1" fmla="*/ 36 h 37"/>
                <a:gd name="T2" fmla="*/ 16 w 48"/>
                <a:gd name="T3" fmla="*/ 34 h 37"/>
                <a:gd name="T4" fmla="*/ 27 w 48"/>
                <a:gd name="T5" fmla="*/ 33 h 37"/>
                <a:gd name="T6" fmla="*/ 29 w 48"/>
                <a:gd name="T7" fmla="*/ 34 h 37"/>
                <a:gd name="T8" fmla="*/ 29 w 48"/>
                <a:gd name="T9" fmla="*/ 33 h 37"/>
                <a:gd name="T10" fmla="*/ 35 w 48"/>
                <a:gd name="T11" fmla="*/ 35 h 37"/>
                <a:gd name="T12" fmla="*/ 47 w 48"/>
                <a:gd name="T13" fmla="*/ 36 h 37"/>
                <a:gd name="T14" fmla="*/ 48 w 48"/>
                <a:gd name="T15" fmla="*/ 36 h 37"/>
                <a:gd name="T16" fmla="*/ 48 w 48"/>
                <a:gd name="T17" fmla="*/ 30 h 37"/>
                <a:gd name="T18" fmla="*/ 43 w 48"/>
                <a:gd name="T19" fmla="*/ 25 h 37"/>
                <a:gd name="T20" fmla="*/ 42 w 48"/>
                <a:gd name="T21" fmla="*/ 20 h 37"/>
                <a:gd name="T22" fmla="*/ 41 w 48"/>
                <a:gd name="T23" fmla="*/ 18 h 37"/>
                <a:gd name="T24" fmla="*/ 36 w 48"/>
                <a:gd name="T25" fmla="*/ 12 h 37"/>
                <a:gd name="T26" fmla="*/ 31 w 48"/>
                <a:gd name="T27" fmla="*/ 5 h 37"/>
                <a:gd name="T28" fmla="*/ 28 w 48"/>
                <a:gd name="T29" fmla="*/ 5 h 37"/>
                <a:gd name="T30" fmla="*/ 23 w 48"/>
                <a:gd name="T31" fmla="*/ 1 h 37"/>
                <a:gd name="T32" fmla="*/ 17 w 48"/>
                <a:gd name="T33" fmla="*/ 2 h 37"/>
                <a:gd name="T34" fmla="*/ 10 w 48"/>
                <a:gd name="T35" fmla="*/ 2 h 37"/>
                <a:gd name="T36" fmla="*/ 5 w 48"/>
                <a:gd name="T37" fmla="*/ 6 h 37"/>
                <a:gd name="T38" fmla="*/ 5 w 48"/>
                <a:gd name="T39" fmla="*/ 6 h 37"/>
                <a:gd name="T40" fmla="*/ 3 w 48"/>
                <a:gd name="T41" fmla="*/ 12 h 37"/>
                <a:gd name="T42" fmla="*/ 6 w 48"/>
                <a:gd name="T43" fmla="*/ 24 h 37"/>
                <a:gd name="T44" fmla="*/ 6 w 48"/>
                <a:gd name="T45" fmla="*/ 25 h 37"/>
                <a:gd name="T46" fmla="*/ 16 w 48"/>
                <a:gd name="T47" fmla="*/ 23 h 37"/>
                <a:gd name="T48" fmla="*/ 24 w 48"/>
                <a:gd name="T49" fmla="*/ 27 h 37"/>
                <a:gd name="T50" fmla="*/ 28 w 48"/>
                <a:gd name="T51" fmla="*/ 27 h 37"/>
                <a:gd name="T52" fmla="*/ 24 w 48"/>
                <a:gd name="T53" fmla="*/ 29 h 37"/>
                <a:gd name="T54" fmla="*/ 17 w 48"/>
                <a:gd name="T55" fmla="*/ 27 h 37"/>
                <a:gd name="T56" fmla="*/ 8 w 48"/>
                <a:gd name="T57" fmla="*/ 29 h 37"/>
                <a:gd name="T58" fmla="*/ 5 w 48"/>
                <a:gd name="T59" fmla="*/ 30 h 37"/>
                <a:gd name="T60" fmla="*/ 6 w 48"/>
                <a:gd name="T61" fmla="*/ 34 h 37"/>
                <a:gd name="T62" fmla="*/ 7 w 48"/>
                <a:gd name="T63" fmla="*/ 35 h 37"/>
                <a:gd name="T64" fmla="*/ 11 w 48"/>
                <a:gd name="T6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7">
                  <a:moveTo>
                    <a:pt x="11" y="36"/>
                  </a:moveTo>
                  <a:cubicBezTo>
                    <a:pt x="13" y="36"/>
                    <a:pt x="16" y="34"/>
                    <a:pt x="16" y="34"/>
                  </a:cubicBezTo>
                  <a:cubicBezTo>
                    <a:pt x="16" y="34"/>
                    <a:pt x="26" y="33"/>
                    <a:pt x="27" y="33"/>
                  </a:cubicBezTo>
                  <a:cubicBezTo>
                    <a:pt x="28" y="33"/>
                    <a:pt x="29" y="33"/>
                    <a:pt x="29" y="34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3"/>
                    <a:pt x="35" y="34"/>
                    <a:pt x="35" y="35"/>
                  </a:cubicBezTo>
                  <a:cubicBezTo>
                    <a:pt x="35" y="36"/>
                    <a:pt x="43" y="37"/>
                    <a:pt x="47" y="36"/>
                  </a:cubicBezTo>
                  <a:cubicBezTo>
                    <a:pt x="47" y="36"/>
                    <a:pt x="47" y="36"/>
                    <a:pt x="48" y="36"/>
                  </a:cubicBezTo>
                  <a:cubicBezTo>
                    <a:pt x="48" y="34"/>
                    <a:pt x="48" y="31"/>
                    <a:pt x="48" y="30"/>
                  </a:cubicBezTo>
                  <a:cubicBezTo>
                    <a:pt x="47" y="29"/>
                    <a:pt x="45" y="27"/>
                    <a:pt x="43" y="25"/>
                  </a:cubicBezTo>
                  <a:cubicBezTo>
                    <a:pt x="42" y="24"/>
                    <a:pt x="42" y="20"/>
                    <a:pt x="42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0" y="13"/>
                    <a:pt x="36" y="12"/>
                  </a:cubicBezTo>
                  <a:cubicBezTo>
                    <a:pt x="33" y="11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5" y="2"/>
                    <a:pt x="23" y="1"/>
                  </a:cubicBezTo>
                  <a:cubicBezTo>
                    <a:pt x="21" y="0"/>
                    <a:pt x="17" y="2"/>
                    <a:pt x="17" y="2"/>
                  </a:cubicBezTo>
                  <a:cubicBezTo>
                    <a:pt x="17" y="2"/>
                    <a:pt x="12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8"/>
                    <a:pt x="4" y="10"/>
                    <a:pt x="3" y="12"/>
                  </a:cubicBezTo>
                  <a:cubicBezTo>
                    <a:pt x="0" y="16"/>
                    <a:pt x="4" y="22"/>
                    <a:pt x="6" y="24"/>
                  </a:cubicBezTo>
                  <a:cubicBezTo>
                    <a:pt x="6" y="24"/>
                    <a:pt x="6" y="24"/>
                    <a:pt x="6" y="25"/>
                  </a:cubicBezTo>
                  <a:cubicBezTo>
                    <a:pt x="11" y="25"/>
                    <a:pt x="13" y="25"/>
                    <a:pt x="16" y="23"/>
                  </a:cubicBezTo>
                  <a:cubicBezTo>
                    <a:pt x="20" y="22"/>
                    <a:pt x="20" y="26"/>
                    <a:pt x="24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6" y="29"/>
                    <a:pt x="24" y="29"/>
                  </a:cubicBezTo>
                  <a:cubicBezTo>
                    <a:pt x="21" y="28"/>
                    <a:pt x="18" y="25"/>
                    <a:pt x="17" y="27"/>
                  </a:cubicBezTo>
                  <a:cubicBezTo>
                    <a:pt x="15" y="28"/>
                    <a:pt x="10" y="29"/>
                    <a:pt x="8" y="29"/>
                  </a:cubicBezTo>
                  <a:cubicBezTo>
                    <a:pt x="7" y="29"/>
                    <a:pt x="6" y="30"/>
                    <a:pt x="5" y="30"/>
                  </a:cubicBezTo>
                  <a:cubicBezTo>
                    <a:pt x="5" y="31"/>
                    <a:pt x="5" y="33"/>
                    <a:pt x="6" y="34"/>
                  </a:cubicBezTo>
                  <a:cubicBezTo>
                    <a:pt x="6" y="34"/>
                    <a:pt x="7" y="34"/>
                    <a:pt x="7" y="35"/>
                  </a:cubicBezTo>
                  <a:cubicBezTo>
                    <a:pt x="11" y="34"/>
                    <a:pt x="10" y="36"/>
                    <a:pt x="11" y="3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3321" y="2409"/>
              <a:ext cx="52" cy="31"/>
            </a:xfrm>
            <a:custGeom>
              <a:avLst/>
              <a:gdLst>
                <a:gd name="T0" fmla="*/ 12 w 22"/>
                <a:gd name="T1" fmla="*/ 12 h 13"/>
                <a:gd name="T2" fmla="*/ 18 w 22"/>
                <a:gd name="T3" fmla="*/ 9 h 13"/>
                <a:gd name="T4" fmla="*/ 21 w 22"/>
                <a:gd name="T5" fmla="*/ 7 h 13"/>
                <a:gd name="T6" fmla="*/ 21 w 22"/>
                <a:gd name="T7" fmla="*/ 4 h 13"/>
                <a:gd name="T8" fmla="*/ 22 w 22"/>
                <a:gd name="T9" fmla="*/ 1 h 13"/>
                <a:gd name="T10" fmla="*/ 20 w 22"/>
                <a:gd name="T11" fmla="*/ 0 h 13"/>
                <a:gd name="T12" fmla="*/ 9 w 22"/>
                <a:gd name="T13" fmla="*/ 1 h 13"/>
                <a:gd name="T14" fmla="*/ 4 w 22"/>
                <a:gd name="T15" fmla="*/ 3 h 13"/>
                <a:gd name="T16" fmla="*/ 0 w 22"/>
                <a:gd name="T17" fmla="*/ 2 h 13"/>
                <a:gd name="T18" fmla="*/ 6 w 22"/>
                <a:gd name="T19" fmla="*/ 7 h 13"/>
                <a:gd name="T20" fmla="*/ 10 w 22"/>
                <a:gd name="T21" fmla="*/ 13 h 13"/>
                <a:gd name="T22" fmla="*/ 11 w 22"/>
                <a:gd name="T23" fmla="*/ 13 h 13"/>
                <a:gd name="T24" fmla="*/ 12 w 22"/>
                <a:gd name="T2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3">
                  <a:moveTo>
                    <a:pt x="12" y="12"/>
                  </a:moveTo>
                  <a:cubicBezTo>
                    <a:pt x="13" y="11"/>
                    <a:pt x="17" y="8"/>
                    <a:pt x="18" y="9"/>
                  </a:cubicBezTo>
                  <a:cubicBezTo>
                    <a:pt x="19" y="9"/>
                    <a:pt x="21" y="8"/>
                    <a:pt x="21" y="7"/>
                  </a:cubicBezTo>
                  <a:cubicBezTo>
                    <a:pt x="21" y="7"/>
                    <a:pt x="19" y="4"/>
                    <a:pt x="21" y="4"/>
                  </a:cubicBezTo>
                  <a:cubicBezTo>
                    <a:pt x="22" y="3"/>
                    <a:pt x="22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2" y="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3909" y="2438"/>
              <a:ext cx="234" cy="165"/>
            </a:xfrm>
            <a:custGeom>
              <a:avLst/>
              <a:gdLst>
                <a:gd name="T0" fmla="*/ 91 w 99"/>
                <a:gd name="T1" fmla="*/ 40 h 70"/>
                <a:gd name="T2" fmla="*/ 88 w 99"/>
                <a:gd name="T3" fmla="*/ 34 h 70"/>
                <a:gd name="T4" fmla="*/ 83 w 99"/>
                <a:gd name="T5" fmla="*/ 30 h 70"/>
                <a:gd name="T6" fmla="*/ 80 w 99"/>
                <a:gd name="T7" fmla="*/ 25 h 70"/>
                <a:gd name="T8" fmla="*/ 73 w 99"/>
                <a:gd name="T9" fmla="*/ 22 h 70"/>
                <a:gd name="T10" fmla="*/ 72 w 99"/>
                <a:gd name="T11" fmla="*/ 19 h 70"/>
                <a:gd name="T12" fmla="*/ 69 w 99"/>
                <a:gd name="T13" fmla="*/ 19 h 70"/>
                <a:gd name="T14" fmla="*/ 70 w 99"/>
                <a:gd name="T15" fmla="*/ 16 h 70"/>
                <a:gd name="T16" fmla="*/ 69 w 99"/>
                <a:gd name="T17" fmla="*/ 9 h 70"/>
                <a:gd name="T18" fmla="*/ 64 w 99"/>
                <a:gd name="T19" fmla="*/ 1 h 70"/>
                <a:gd name="T20" fmla="*/ 62 w 99"/>
                <a:gd name="T21" fmla="*/ 1 h 70"/>
                <a:gd name="T22" fmla="*/ 56 w 99"/>
                <a:gd name="T23" fmla="*/ 4 h 70"/>
                <a:gd name="T24" fmla="*/ 54 w 99"/>
                <a:gd name="T25" fmla="*/ 7 h 70"/>
                <a:gd name="T26" fmla="*/ 46 w 99"/>
                <a:gd name="T27" fmla="*/ 15 h 70"/>
                <a:gd name="T28" fmla="*/ 35 w 99"/>
                <a:gd name="T29" fmla="*/ 18 h 70"/>
                <a:gd name="T30" fmla="*/ 34 w 99"/>
                <a:gd name="T31" fmla="*/ 22 h 70"/>
                <a:gd name="T32" fmla="*/ 27 w 99"/>
                <a:gd name="T33" fmla="*/ 26 h 70"/>
                <a:gd name="T34" fmla="*/ 18 w 99"/>
                <a:gd name="T35" fmla="*/ 28 h 70"/>
                <a:gd name="T36" fmla="*/ 13 w 99"/>
                <a:gd name="T37" fmla="*/ 28 h 70"/>
                <a:gd name="T38" fmla="*/ 9 w 99"/>
                <a:gd name="T39" fmla="*/ 30 h 70"/>
                <a:gd name="T40" fmla="*/ 8 w 99"/>
                <a:gd name="T41" fmla="*/ 30 h 70"/>
                <a:gd name="T42" fmla="*/ 4 w 99"/>
                <a:gd name="T43" fmla="*/ 35 h 70"/>
                <a:gd name="T44" fmla="*/ 0 w 99"/>
                <a:gd name="T45" fmla="*/ 43 h 70"/>
                <a:gd name="T46" fmla="*/ 1 w 99"/>
                <a:gd name="T47" fmla="*/ 49 h 70"/>
                <a:gd name="T48" fmla="*/ 3 w 99"/>
                <a:gd name="T49" fmla="*/ 56 h 70"/>
                <a:gd name="T50" fmla="*/ 4 w 99"/>
                <a:gd name="T51" fmla="*/ 60 h 70"/>
                <a:gd name="T52" fmla="*/ 6 w 99"/>
                <a:gd name="T53" fmla="*/ 63 h 70"/>
                <a:gd name="T54" fmla="*/ 11 w 99"/>
                <a:gd name="T55" fmla="*/ 68 h 70"/>
                <a:gd name="T56" fmla="*/ 13 w 99"/>
                <a:gd name="T57" fmla="*/ 70 h 70"/>
                <a:gd name="T58" fmla="*/ 13 w 99"/>
                <a:gd name="T59" fmla="*/ 69 h 70"/>
                <a:gd name="T60" fmla="*/ 15 w 99"/>
                <a:gd name="T61" fmla="*/ 63 h 70"/>
                <a:gd name="T62" fmla="*/ 19 w 99"/>
                <a:gd name="T63" fmla="*/ 62 h 70"/>
                <a:gd name="T64" fmla="*/ 23 w 99"/>
                <a:gd name="T65" fmla="*/ 61 h 70"/>
                <a:gd name="T66" fmla="*/ 30 w 99"/>
                <a:gd name="T67" fmla="*/ 62 h 70"/>
                <a:gd name="T68" fmla="*/ 30 w 99"/>
                <a:gd name="T69" fmla="*/ 56 h 70"/>
                <a:gd name="T70" fmla="*/ 38 w 99"/>
                <a:gd name="T71" fmla="*/ 50 h 70"/>
                <a:gd name="T72" fmla="*/ 45 w 99"/>
                <a:gd name="T73" fmla="*/ 54 h 70"/>
                <a:gd name="T74" fmla="*/ 60 w 99"/>
                <a:gd name="T75" fmla="*/ 57 h 70"/>
                <a:gd name="T76" fmla="*/ 62 w 99"/>
                <a:gd name="T77" fmla="*/ 52 h 70"/>
                <a:gd name="T78" fmla="*/ 69 w 99"/>
                <a:gd name="T79" fmla="*/ 52 h 70"/>
                <a:gd name="T80" fmla="*/ 77 w 99"/>
                <a:gd name="T81" fmla="*/ 50 h 70"/>
                <a:gd name="T82" fmla="*/ 84 w 99"/>
                <a:gd name="T83" fmla="*/ 49 h 70"/>
                <a:gd name="T84" fmla="*/ 93 w 99"/>
                <a:gd name="T85" fmla="*/ 50 h 70"/>
                <a:gd name="T86" fmla="*/ 99 w 99"/>
                <a:gd name="T87" fmla="*/ 49 h 70"/>
                <a:gd name="T88" fmla="*/ 97 w 99"/>
                <a:gd name="T89" fmla="*/ 44 h 70"/>
                <a:gd name="T90" fmla="*/ 91 w 99"/>
                <a:gd name="T91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70">
                  <a:moveTo>
                    <a:pt x="91" y="40"/>
                  </a:moveTo>
                  <a:cubicBezTo>
                    <a:pt x="91" y="38"/>
                    <a:pt x="91" y="37"/>
                    <a:pt x="88" y="34"/>
                  </a:cubicBezTo>
                  <a:cubicBezTo>
                    <a:pt x="85" y="32"/>
                    <a:pt x="83" y="31"/>
                    <a:pt x="83" y="30"/>
                  </a:cubicBezTo>
                  <a:cubicBezTo>
                    <a:pt x="83" y="28"/>
                    <a:pt x="82" y="28"/>
                    <a:pt x="80" y="25"/>
                  </a:cubicBezTo>
                  <a:cubicBezTo>
                    <a:pt x="77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7" y="17"/>
                    <a:pt x="70" y="16"/>
                  </a:cubicBezTo>
                  <a:cubicBezTo>
                    <a:pt x="73" y="14"/>
                    <a:pt x="70" y="10"/>
                    <a:pt x="69" y="9"/>
                  </a:cubicBezTo>
                  <a:cubicBezTo>
                    <a:pt x="69" y="8"/>
                    <a:pt x="65" y="2"/>
                    <a:pt x="64" y="1"/>
                  </a:cubicBezTo>
                  <a:cubicBezTo>
                    <a:pt x="63" y="1"/>
                    <a:pt x="63" y="1"/>
                    <a:pt x="62" y="1"/>
                  </a:cubicBezTo>
                  <a:cubicBezTo>
                    <a:pt x="61" y="0"/>
                    <a:pt x="57" y="2"/>
                    <a:pt x="56" y="4"/>
                  </a:cubicBezTo>
                  <a:cubicBezTo>
                    <a:pt x="54" y="5"/>
                    <a:pt x="55" y="6"/>
                    <a:pt x="54" y="7"/>
                  </a:cubicBezTo>
                  <a:cubicBezTo>
                    <a:pt x="53" y="9"/>
                    <a:pt x="49" y="12"/>
                    <a:pt x="46" y="15"/>
                  </a:cubicBezTo>
                  <a:cubicBezTo>
                    <a:pt x="43" y="19"/>
                    <a:pt x="37" y="17"/>
                    <a:pt x="35" y="18"/>
                  </a:cubicBezTo>
                  <a:cubicBezTo>
                    <a:pt x="33" y="19"/>
                    <a:pt x="36" y="21"/>
                    <a:pt x="34" y="22"/>
                  </a:cubicBezTo>
                  <a:cubicBezTo>
                    <a:pt x="33" y="23"/>
                    <a:pt x="28" y="25"/>
                    <a:pt x="27" y="26"/>
                  </a:cubicBezTo>
                  <a:cubicBezTo>
                    <a:pt x="26" y="27"/>
                    <a:pt x="20" y="26"/>
                    <a:pt x="18" y="28"/>
                  </a:cubicBezTo>
                  <a:cubicBezTo>
                    <a:pt x="17" y="31"/>
                    <a:pt x="15" y="26"/>
                    <a:pt x="13" y="28"/>
                  </a:cubicBezTo>
                  <a:cubicBezTo>
                    <a:pt x="11" y="31"/>
                    <a:pt x="9" y="31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4" y="33"/>
                    <a:pt x="4" y="35"/>
                  </a:cubicBezTo>
                  <a:cubicBezTo>
                    <a:pt x="3" y="38"/>
                    <a:pt x="0" y="41"/>
                    <a:pt x="0" y="43"/>
                  </a:cubicBezTo>
                  <a:cubicBezTo>
                    <a:pt x="0" y="44"/>
                    <a:pt x="1" y="46"/>
                    <a:pt x="1" y="49"/>
                  </a:cubicBezTo>
                  <a:cubicBezTo>
                    <a:pt x="1" y="52"/>
                    <a:pt x="2" y="53"/>
                    <a:pt x="3" y="56"/>
                  </a:cubicBezTo>
                  <a:cubicBezTo>
                    <a:pt x="5" y="58"/>
                    <a:pt x="4" y="60"/>
                    <a:pt x="4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8" y="65"/>
                    <a:pt x="11" y="67"/>
                    <a:pt x="11" y="68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6"/>
                    <a:pt x="15" y="63"/>
                    <a:pt x="15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5" y="50"/>
                    <a:pt x="38" y="50"/>
                  </a:cubicBezTo>
                  <a:cubicBezTo>
                    <a:pt x="42" y="50"/>
                    <a:pt x="45" y="54"/>
                    <a:pt x="45" y="54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1" y="53"/>
                    <a:pt x="62" y="52"/>
                  </a:cubicBezTo>
                  <a:cubicBezTo>
                    <a:pt x="64" y="51"/>
                    <a:pt x="67" y="53"/>
                    <a:pt x="69" y="52"/>
                  </a:cubicBezTo>
                  <a:cubicBezTo>
                    <a:pt x="71" y="51"/>
                    <a:pt x="74" y="50"/>
                    <a:pt x="77" y="50"/>
                  </a:cubicBezTo>
                  <a:cubicBezTo>
                    <a:pt x="81" y="50"/>
                    <a:pt x="82" y="51"/>
                    <a:pt x="84" y="49"/>
                  </a:cubicBezTo>
                  <a:cubicBezTo>
                    <a:pt x="85" y="46"/>
                    <a:pt x="93" y="50"/>
                    <a:pt x="93" y="50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1" y="41"/>
                    <a:pt x="91" y="4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3687" y="2383"/>
              <a:ext cx="227" cy="189"/>
            </a:xfrm>
            <a:custGeom>
              <a:avLst/>
              <a:gdLst>
                <a:gd name="T0" fmla="*/ 59 w 96"/>
                <a:gd name="T1" fmla="*/ 58 h 80"/>
                <a:gd name="T2" fmla="*/ 64 w 96"/>
                <a:gd name="T3" fmla="*/ 57 h 80"/>
                <a:gd name="T4" fmla="*/ 69 w 96"/>
                <a:gd name="T5" fmla="*/ 61 h 80"/>
                <a:gd name="T6" fmla="*/ 73 w 96"/>
                <a:gd name="T7" fmla="*/ 58 h 80"/>
                <a:gd name="T8" fmla="*/ 78 w 96"/>
                <a:gd name="T9" fmla="*/ 46 h 80"/>
                <a:gd name="T10" fmla="*/ 82 w 96"/>
                <a:gd name="T11" fmla="*/ 41 h 80"/>
                <a:gd name="T12" fmla="*/ 83 w 96"/>
                <a:gd name="T13" fmla="*/ 36 h 80"/>
                <a:gd name="T14" fmla="*/ 85 w 96"/>
                <a:gd name="T15" fmla="*/ 31 h 80"/>
                <a:gd name="T16" fmla="*/ 90 w 96"/>
                <a:gd name="T17" fmla="*/ 22 h 80"/>
                <a:gd name="T18" fmla="*/ 95 w 96"/>
                <a:gd name="T19" fmla="*/ 20 h 80"/>
                <a:gd name="T20" fmla="*/ 94 w 96"/>
                <a:gd name="T21" fmla="*/ 15 h 80"/>
                <a:gd name="T22" fmla="*/ 91 w 96"/>
                <a:gd name="T23" fmla="*/ 12 h 80"/>
                <a:gd name="T24" fmla="*/ 91 w 96"/>
                <a:gd name="T25" fmla="*/ 7 h 80"/>
                <a:gd name="T26" fmla="*/ 88 w 96"/>
                <a:gd name="T27" fmla="*/ 4 h 80"/>
                <a:gd name="T28" fmla="*/ 85 w 96"/>
                <a:gd name="T29" fmla="*/ 2 h 80"/>
                <a:gd name="T30" fmla="*/ 80 w 96"/>
                <a:gd name="T31" fmla="*/ 7 h 80"/>
                <a:gd name="T32" fmla="*/ 73 w 96"/>
                <a:gd name="T33" fmla="*/ 6 h 80"/>
                <a:gd name="T34" fmla="*/ 63 w 96"/>
                <a:gd name="T35" fmla="*/ 6 h 80"/>
                <a:gd name="T36" fmla="*/ 57 w 96"/>
                <a:gd name="T37" fmla="*/ 9 h 80"/>
                <a:gd name="T38" fmla="*/ 49 w 96"/>
                <a:gd name="T39" fmla="*/ 9 h 80"/>
                <a:gd name="T40" fmla="*/ 43 w 96"/>
                <a:gd name="T41" fmla="*/ 6 h 80"/>
                <a:gd name="T42" fmla="*/ 36 w 96"/>
                <a:gd name="T43" fmla="*/ 8 h 80"/>
                <a:gd name="T44" fmla="*/ 32 w 96"/>
                <a:gd name="T45" fmla="*/ 4 h 80"/>
                <a:gd name="T46" fmla="*/ 25 w 96"/>
                <a:gd name="T47" fmla="*/ 2 h 80"/>
                <a:gd name="T48" fmla="*/ 20 w 96"/>
                <a:gd name="T49" fmla="*/ 3 h 80"/>
                <a:gd name="T50" fmla="*/ 13 w 96"/>
                <a:gd name="T51" fmla="*/ 3 h 80"/>
                <a:gd name="T52" fmla="*/ 11 w 96"/>
                <a:gd name="T53" fmla="*/ 10 h 80"/>
                <a:gd name="T54" fmla="*/ 8 w 96"/>
                <a:gd name="T55" fmla="*/ 16 h 80"/>
                <a:gd name="T56" fmla="*/ 7 w 96"/>
                <a:gd name="T57" fmla="*/ 17 h 80"/>
                <a:gd name="T58" fmla="*/ 8 w 96"/>
                <a:gd name="T59" fmla="*/ 23 h 80"/>
                <a:gd name="T60" fmla="*/ 7 w 96"/>
                <a:gd name="T61" fmla="*/ 34 h 80"/>
                <a:gd name="T62" fmla="*/ 4 w 96"/>
                <a:gd name="T63" fmla="*/ 39 h 80"/>
                <a:gd name="T64" fmla="*/ 0 w 96"/>
                <a:gd name="T65" fmla="*/ 45 h 80"/>
                <a:gd name="T66" fmla="*/ 1 w 96"/>
                <a:gd name="T67" fmla="*/ 54 h 80"/>
                <a:gd name="T68" fmla="*/ 3 w 96"/>
                <a:gd name="T69" fmla="*/ 60 h 80"/>
                <a:gd name="T70" fmla="*/ 3 w 96"/>
                <a:gd name="T71" fmla="*/ 60 h 80"/>
                <a:gd name="T72" fmla="*/ 15 w 96"/>
                <a:gd name="T73" fmla="*/ 63 h 80"/>
                <a:gd name="T74" fmla="*/ 23 w 96"/>
                <a:gd name="T75" fmla="*/ 72 h 80"/>
                <a:gd name="T76" fmla="*/ 27 w 96"/>
                <a:gd name="T77" fmla="*/ 79 h 80"/>
                <a:gd name="T78" fmla="*/ 35 w 96"/>
                <a:gd name="T79" fmla="*/ 77 h 80"/>
                <a:gd name="T80" fmla="*/ 46 w 96"/>
                <a:gd name="T81" fmla="*/ 76 h 80"/>
                <a:gd name="T82" fmla="*/ 47 w 96"/>
                <a:gd name="T83" fmla="*/ 76 h 80"/>
                <a:gd name="T84" fmla="*/ 50 w 96"/>
                <a:gd name="T85" fmla="*/ 67 h 80"/>
                <a:gd name="T86" fmla="*/ 59 w 96"/>
                <a:gd name="T87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0">
                  <a:moveTo>
                    <a:pt x="59" y="58"/>
                  </a:moveTo>
                  <a:cubicBezTo>
                    <a:pt x="60" y="58"/>
                    <a:pt x="62" y="59"/>
                    <a:pt x="64" y="57"/>
                  </a:cubicBezTo>
                  <a:cubicBezTo>
                    <a:pt x="65" y="56"/>
                    <a:pt x="69" y="59"/>
                    <a:pt x="69" y="61"/>
                  </a:cubicBezTo>
                  <a:cubicBezTo>
                    <a:pt x="70" y="64"/>
                    <a:pt x="71" y="61"/>
                    <a:pt x="73" y="58"/>
                  </a:cubicBezTo>
                  <a:cubicBezTo>
                    <a:pt x="74" y="55"/>
                    <a:pt x="78" y="47"/>
                    <a:pt x="78" y="46"/>
                  </a:cubicBezTo>
                  <a:cubicBezTo>
                    <a:pt x="78" y="44"/>
                    <a:pt x="82" y="42"/>
                    <a:pt x="82" y="41"/>
                  </a:cubicBezTo>
                  <a:cubicBezTo>
                    <a:pt x="82" y="40"/>
                    <a:pt x="82" y="37"/>
                    <a:pt x="83" y="36"/>
                  </a:cubicBezTo>
                  <a:cubicBezTo>
                    <a:pt x="84" y="36"/>
                    <a:pt x="85" y="32"/>
                    <a:pt x="85" y="31"/>
                  </a:cubicBezTo>
                  <a:cubicBezTo>
                    <a:pt x="85" y="30"/>
                    <a:pt x="89" y="23"/>
                    <a:pt x="90" y="22"/>
                  </a:cubicBezTo>
                  <a:cubicBezTo>
                    <a:pt x="91" y="22"/>
                    <a:pt x="94" y="22"/>
                    <a:pt x="95" y="20"/>
                  </a:cubicBezTo>
                  <a:cubicBezTo>
                    <a:pt x="95" y="18"/>
                    <a:pt x="96" y="15"/>
                    <a:pt x="94" y="15"/>
                  </a:cubicBezTo>
                  <a:cubicBezTo>
                    <a:pt x="93" y="14"/>
                    <a:pt x="91" y="13"/>
                    <a:pt x="91" y="12"/>
                  </a:cubicBezTo>
                  <a:cubicBezTo>
                    <a:pt x="91" y="11"/>
                    <a:pt x="91" y="9"/>
                    <a:pt x="91" y="7"/>
                  </a:cubicBezTo>
                  <a:cubicBezTo>
                    <a:pt x="89" y="7"/>
                    <a:pt x="89" y="5"/>
                    <a:pt x="88" y="4"/>
                  </a:cubicBezTo>
                  <a:cubicBezTo>
                    <a:pt x="87" y="3"/>
                    <a:pt x="87" y="2"/>
                    <a:pt x="85" y="2"/>
                  </a:cubicBezTo>
                  <a:cubicBezTo>
                    <a:pt x="84" y="3"/>
                    <a:pt x="82" y="7"/>
                    <a:pt x="80" y="7"/>
                  </a:cubicBezTo>
                  <a:cubicBezTo>
                    <a:pt x="78" y="8"/>
                    <a:pt x="74" y="7"/>
                    <a:pt x="73" y="6"/>
                  </a:cubicBezTo>
                  <a:cubicBezTo>
                    <a:pt x="72" y="5"/>
                    <a:pt x="65" y="6"/>
                    <a:pt x="63" y="6"/>
                  </a:cubicBezTo>
                  <a:cubicBezTo>
                    <a:pt x="61" y="5"/>
                    <a:pt x="59" y="8"/>
                    <a:pt x="57" y="9"/>
                  </a:cubicBezTo>
                  <a:cubicBezTo>
                    <a:pt x="55" y="10"/>
                    <a:pt x="50" y="10"/>
                    <a:pt x="49" y="9"/>
                  </a:cubicBezTo>
                  <a:cubicBezTo>
                    <a:pt x="48" y="9"/>
                    <a:pt x="44" y="6"/>
                    <a:pt x="43" y="6"/>
                  </a:cubicBezTo>
                  <a:cubicBezTo>
                    <a:pt x="41" y="6"/>
                    <a:pt x="39" y="7"/>
                    <a:pt x="36" y="8"/>
                  </a:cubicBezTo>
                  <a:cubicBezTo>
                    <a:pt x="34" y="9"/>
                    <a:pt x="33" y="5"/>
                    <a:pt x="32" y="4"/>
                  </a:cubicBezTo>
                  <a:cubicBezTo>
                    <a:pt x="30" y="2"/>
                    <a:pt x="27" y="3"/>
                    <a:pt x="25" y="2"/>
                  </a:cubicBezTo>
                  <a:cubicBezTo>
                    <a:pt x="23" y="0"/>
                    <a:pt x="22" y="4"/>
                    <a:pt x="20" y="3"/>
                  </a:cubicBezTo>
                  <a:cubicBezTo>
                    <a:pt x="19" y="3"/>
                    <a:pt x="15" y="2"/>
                    <a:pt x="13" y="3"/>
                  </a:cubicBezTo>
                  <a:cubicBezTo>
                    <a:pt x="12" y="5"/>
                    <a:pt x="12" y="9"/>
                    <a:pt x="11" y="10"/>
                  </a:cubicBezTo>
                  <a:cubicBezTo>
                    <a:pt x="10" y="11"/>
                    <a:pt x="8" y="14"/>
                    <a:pt x="8" y="16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7" y="19"/>
                    <a:pt x="8" y="22"/>
                    <a:pt x="8" y="23"/>
                  </a:cubicBezTo>
                  <a:cubicBezTo>
                    <a:pt x="8" y="24"/>
                    <a:pt x="9" y="32"/>
                    <a:pt x="7" y="34"/>
                  </a:cubicBezTo>
                  <a:cubicBezTo>
                    <a:pt x="5" y="36"/>
                    <a:pt x="4" y="39"/>
                    <a:pt x="4" y="39"/>
                  </a:cubicBezTo>
                  <a:cubicBezTo>
                    <a:pt x="4" y="39"/>
                    <a:pt x="1" y="41"/>
                    <a:pt x="0" y="45"/>
                  </a:cubicBezTo>
                  <a:cubicBezTo>
                    <a:pt x="0" y="48"/>
                    <a:pt x="1" y="51"/>
                    <a:pt x="1" y="54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5" y="62"/>
                    <a:pt x="11" y="63"/>
                    <a:pt x="15" y="63"/>
                  </a:cubicBezTo>
                  <a:cubicBezTo>
                    <a:pt x="19" y="64"/>
                    <a:pt x="23" y="70"/>
                    <a:pt x="23" y="72"/>
                  </a:cubicBezTo>
                  <a:cubicBezTo>
                    <a:pt x="23" y="74"/>
                    <a:pt x="25" y="78"/>
                    <a:pt x="27" y="79"/>
                  </a:cubicBezTo>
                  <a:cubicBezTo>
                    <a:pt x="29" y="80"/>
                    <a:pt x="33" y="77"/>
                    <a:pt x="35" y="77"/>
                  </a:cubicBezTo>
                  <a:cubicBezTo>
                    <a:pt x="37" y="77"/>
                    <a:pt x="44" y="77"/>
                    <a:pt x="46" y="76"/>
                  </a:cubicBezTo>
                  <a:cubicBezTo>
                    <a:pt x="46" y="75"/>
                    <a:pt x="47" y="75"/>
                    <a:pt x="47" y="76"/>
                  </a:cubicBezTo>
                  <a:cubicBezTo>
                    <a:pt x="49" y="71"/>
                    <a:pt x="50" y="67"/>
                    <a:pt x="50" y="67"/>
                  </a:cubicBezTo>
                  <a:cubicBezTo>
                    <a:pt x="50" y="67"/>
                    <a:pt x="58" y="58"/>
                    <a:pt x="59" y="5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3650" y="2412"/>
              <a:ext cx="59" cy="120"/>
            </a:xfrm>
            <a:custGeom>
              <a:avLst/>
              <a:gdLst>
                <a:gd name="T0" fmla="*/ 16 w 25"/>
                <a:gd name="T1" fmla="*/ 33 h 51"/>
                <a:gd name="T2" fmla="*/ 20 w 25"/>
                <a:gd name="T3" fmla="*/ 27 h 51"/>
                <a:gd name="T4" fmla="*/ 23 w 25"/>
                <a:gd name="T5" fmla="*/ 22 h 51"/>
                <a:gd name="T6" fmla="*/ 24 w 25"/>
                <a:gd name="T7" fmla="*/ 11 h 51"/>
                <a:gd name="T8" fmla="*/ 23 w 25"/>
                <a:gd name="T9" fmla="*/ 5 h 51"/>
                <a:gd name="T10" fmla="*/ 20 w 25"/>
                <a:gd name="T11" fmla="*/ 5 h 51"/>
                <a:gd name="T12" fmla="*/ 18 w 25"/>
                <a:gd name="T13" fmla="*/ 1 h 51"/>
                <a:gd name="T14" fmla="*/ 15 w 25"/>
                <a:gd name="T15" fmla="*/ 5 h 51"/>
                <a:gd name="T16" fmla="*/ 13 w 25"/>
                <a:gd name="T17" fmla="*/ 8 h 51"/>
                <a:gd name="T18" fmla="*/ 6 w 25"/>
                <a:gd name="T19" fmla="*/ 10 h 51"/>
                <a:gd name="T20" fmla="*/ 2 w 25"/>
                <a:gd name="T21" fmla="*/ 13 h 51"/>
                <a:gd name="T22" fmla="*/ 0 w 25"/>
                <a:gd name="T23" fmla="*/ 13 h 51"/>
                <a:gd name="T24" fmla="*/ 5 w 25"/>
                <a:gd name="T25" fmla="*/ 20 h 51"/>
                <a:gd name="T26" fmla="*/ 6 w 25"/>
                <a:gd name="T27" fmla="*/ 26 h 51"/>
                <a:gd name="T28" fmla="*/ 7 w 25"/>
                <a:gd name="T29" fmla="*/ 36 h 51"/>
                <a:gd name="T30" fmla="*/ 8 w 25"/>
                <a:gd name="T31" fmla="*/ 51 h 51"/>
                <a:gd name="T32" fmla="*/ 14 w 25"/>
                <a:gd name="T33" fmla="*/ 50 h 51"/>
                <a:gd name="T34" fmla="*/ 19 w 25"/>
                <a:gd name="T35" fmla="*/ 48 h 51"/>
                <a:gd name="T36" fmla="*/ 17 w 25"/>
                <a:gd name="T37" fmla="*/ 42 h 51"/>
                <a:gd name="T38" fmla="*/ 16 w 25"/>
                <a:gd name="T3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51">
                  <a:moveTo>
                    <a:pt x="16" y="33"/>
                  </a:moveTo>
                  <a:cubicBezTo>
                    <a:pt x="17" y="29"/>
                    <a:pt x="20" y="27"/>
                    <a:pt x="20" y="27"/>
                  </a:cubicBezTo>
                  <a:cubicBezTo>
                    <a:pt x="20" y="27"/>
                    <a:pt x="21" y="24"/>
                    <a:pt x="23" y="22"/>
                  </a:cubicBezTo>
                  <a:cubicBezTo>
                    <a:pt x="25" y="20"/>
                    <a:pt x="24" y="12"/>
                    <a:pt x="24" y="11"/>
                  </a:cubicBezTo>
                  <a:cubicBezTo>
                    <a:pt x="24" y="10"/>
                    <a:pt x="23" y="7"/>
                    <a:pt x="23" y="5"/>
                  </a:cubicBezTo>
                  <a:cubicBezTo>
                    <a:pt x="22" y="6"/>
                    <a:pt x="21" y="6"/>
                    <a:pt x="20" y="5"/>
                  </a:cubicBezTo>
                  <a:cubicBezTo>
                    <a:pt x="18" y="4"/>
                    <a:pt x="20" y="2"/>
                    <a:pt x="18" y="1"/>
                  </a:cubicBezTo>
                  <a:cubicBezTo>
                    <a:pt x="15" y="0"/>
                    <a:pt x="14" y="3"/>
                    <a:pt x="15" y="5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9"/>
                    <a:pt x="7" y="10"/>
                    <a:pt x="6" y="10"/>
                  </a:cubicBezTo>
                  <a:cubicBezTo>
                    <a:pt x="5" y="10"/>
                    <a:pt x="3" y="12"/>
                    <a:pt x="2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1" y="19"/>
                    <a:pt x="2" y="18"/>
                    <a:pt x="5" y="20"/>
                  </a:cubicBezTo>
                  <a:cubicBezTo>
                    <a:pt x="8" y="22"/>
                    <a:pt x="5" y="25"/>
                    <a:pt x="6" y="26"/>
                  </a:cubicBezTo>
                  <a:cubicBezTo>
                    <a:pt x="8" y="28"/>
                    <a:pt x="7" y="31"/>
                    <a:pt x="7" y="36"/>
                  </a:cubicBezTo>
                  <a:cubicBezTo>
                    <a:pt x="8" y="38"/>
                    <a:pt x="8" y="45"/>
                    <a:pt x="8" y="51"/>
                  </a:cubicBezTo>
                  <a:cubicBezTo>
                    <a:pt x="10" y="50"/>
                    <a:pt x="12" y="50"/>
                    <a:pt x="14" y="50"/>
                  </a:cubicBezTo>
                  <a:cubicBezTo>
                    <a:pt x="16" y="50"/>
                    <a:pt x="18" y="47"/>
                    <a:pt x="19" y="48"/>
                  </a:cubicBezTo>
                  <a:cubicBezTo>
                    <a:pt x="18" y="46"/>
                    <a:pt x="17" y="44"/>
                    <a:pt x="17" y="42"/>
                  </a:cubicBezTo>
                  <a:cubicBezTo>
                    <a:pt x="17" y="39"/>
                    <a:pt x="16" y="36"/>
                    <a:pt x="16" y="3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6"/>
            <p:cNvSpPr>
              <a:spLocks/>
            </p:cNvSpPr>
            <p:nvPr/>
          </p:nvSpPr>
          <p:spPr bwMode="auto">
            <a:xfrm>
              <a:off x="3633" y="2440"/>
              <a:ext cx="36" cy="97"/>
            </a:xfrm>
            <a:custGeom>
              <a:avLst/>
              <a:gdLst>
                <a:gd name="T0" fmla="*/ 13 w 15"/>
                <a:gd name="T1" fmla="*/ 14 h 41"/>
                <a:gd name="T2" fmla="*/ 12 w 15"/>
                <a:gd name="T3" fmla="*/ 8 h 41"/>
                <a:gd name="T4" fmla="*/ 7 w 15"/>
                <a:gd name="T5" fmla="*/ 1 h 41"/>
                <a:gd name="T6" fmla="*/ 1 w 15"/>
                <a:gd name="T7" fmla="*/ 0 h 41"/>
                <a:gd name="T8" fmla="*/ 0 w 15"/>
                <a:gd name="T9" fmla="*/ 0 h 41"/>
                <a:gd name="T10" fmla="*/ 2 w 15"/>
                <a:gd name="T11" fmla="*/ 5 h 41"/>
                <a:gd name="T12" fmla="*/ 4 w 15"/>
                <a:gd name="T13" fmla="*/ 10 h 41"/>
                <a:gd name="T14" fmla="*/ 4 w 15"/>
                <a:gd name="T15" fmla="*/ 21 h 41"/>
                <a:gd name="T16" fmla="*/ 6 w 15"/>
                <a:gd name="T17" fmla="*/ 32 h 41"/>
                <a:gd name="T18" fmla="*/ 9 w 15"/>
                <a:gd name="T19" fmla="*/ 41 h 41"/>
                <a:gd name="T20" fmla="*/ 11 w 15"/>
                <a:gd name="T21" fmla="*/ 40 h 41"/>
                <a:gd name="T22" fmla="*/ 15 w 15"/>
                <a:gd name="T23" fmla="*/ 39 h 41"/>
                <a:gd name="T24" fmla="*/ 14 w 15"/>
                <a:gd name="T25" fmla="*/ 24 h 41"/>
                <a:gd name="T26" fmla="*/ 13 w 15"/>
                <a:gd name="T27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1">
                  <a:moveTo>
                    <a:pt x="13" y="14"/>
                  </a:moveTo>
                  <a:cubicBezTo>
                    <a:pt x="12" y="13"/>
                    <a:pt x="15" y="10"/>
                    <a:pt x="12" y="8"/>
                  </a:cubicBezTo>
                  <a:cubicBezTo>
                    <a:pt x="9" y="6"/>
                    <a:pt x="8" y="7"/>
                    <a:pt x="7" y="1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4" y="7"/>
                    <a:pt x="4" y="10"/>
                  </a:cubicBezTo>
                  <a:cubicBezTo>
                    <a:pt x="4" y="12"/>
                    <a:pt x="3" y="18"/>
                    <a:pt x="4" y="21"/>
                  </a:cubicBezTo>
                  <a:cubicBezTo>
                    <a:pt x="5" y="24"/>
                    <a:pt x="6" y="28"/>
                    <a:pt x="6" y="32"/>
                  </a:cubicBezTo>
                  <a:cubicBezTo>
                    <a:pt x="6" y="35"/>
                    <a:pt x="8" y="38"/>
                    <a:pt x="9" y="41"/>
                  </a:cubicBezTo>
                  <a:cubicBezTo>
                    <a:pt x="10" y="41"/>
                    <a:pt x="10" y="41"/>
                    <a:pt x="11" y="40"/>
                  </a:cubicBezTo>
                  <a:cubicBezTo>
                    <a:pt x="12" y="39"/>
                    <a:pt x="13" y="39"/>
                    <a:pt x="15" y="39"/>
                  </a:cubicBezTo>
                  <a:cubicBezTo>
                    <a:pt x="15" y="33"/>
                    <a:pt x="15" y="26"/>
                    <a:pt x="14" y="24"/>
                  </a:cubicBezTo>
                  <a:cubicBezTo>
                    <a:pt x="14" y="19"/>
                    <a:pt x="15" y="16"/>
                    <a:pt x="13" y="1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7"/>
            <p:cNvSpPr>
              <a:spLocks/>
            </p:cNvSpPr>
            <p:nvPr/>
          </p:nvSpPr>
          <p:spPr bwMode="auto">
            <a:xfrm>
              <a:off x="3798" y="2400"/>
              <a:ext cx="142" cy="220"/>
            </a:xfrm>
            <a:custGeom>
              <a:avLst/>
              <a:gdLst>
                <a:gd name="T0" fmla="*/ 25 w 60"/>
                <a:gd name="T1" fmla="*/ 88 h 93"/>
                <a:gd name="T2" fmla="*/ 46 w 60"/>
                <a:gd name="T3" fmla="*/ 89 h 93"/>
                <a:gd name="T4" fmla="*/ 58 w 60"/>
                <a:gd name="T5" fmla="*/ 93 h 93"/>
                <a:gd name="T6" fmla="*/ 60 w 60"/>
                <a:gd name="T7" fmla="*/ 86 h 93"/>
                <a:gd name="T8" fmla="*/ 58 w 60"/>
                <a:gd name="T9" fmla="*/ 84 h 93"/>
                <a:gd name="T10" fmla="*/ 53 w 60"/>
                <a:gd name="T11" fmla="*/ 79 h 93"/>
                <a:gd name="T12" fmla="*/ 51 w 60"/>
                <a:gd name="T13" fmla="*/ 76 h 93"/>
                <a:gd name="T14" fmla="*/ 50 w 60"/>
                <a:gd name="T15" fmla="*/ 72 h 93"/>
                <a:gd name="T16" fmla="*/ 48 w 60"/>
                <a:gd name="T17" fmla="*/ 65 h 93"/>
                <a:gd name="T18" fmla="*/ 47 w 60"/>
                <a:gd name="T19" fmla="*/ 59 h 93"/>
                <a:gd name="T20" fmla="*/ 51 w 60"/>
                <a:gd name="T21" fmla="*/ 51 h 93"/>
                <a:gd name="T22" fmla="*/ 55 w 60"/>
                <a:gd name="T23" fmla="*/ 46 h 93"/>
                <a:gd name="T24" fmla="*/ 52 w 60"/>
                <a:gd name="T25" fmla="*/ 40 h 93"/>
                <a:gd name="T26" fmla="*/ 46 w 60"/>
                <a:gd name="T27" fmla="*/ 33 h 93"/>
                <a:gd name="T28" fmla="*/ 44 w 60"/>
                <a:gd name="T29" fmla="*/ 27 h 93"/>
                <a:gd name="T30" fmla="*/ 51 w 60"/>
                <a:gd name="T31" fmla="*/ 26 h 93"/>
                <a:gd name="T32" fmla="*/ 54 w 60"/>
                <a:gd name="T33" fmla="*/ 25 h 93"/>
                <a:gd name="T34" fmla="*/ 51 w 60"/>
                <a:gd name="T35" fmla="*/ 15 h 93"/>
                <a:gd name="T36" fmla="*/ 50 w 60"/>
                <a:gd name="T37" fmla="*/ 8 h 93"/>
                <a:gd name="T38" fmla="*/ 45 w 60"/>
                <a:gd name="T39" fmla="*/ 0 h 93"/>
                <a:gd name="T40" fmla="*/ 44 w 60"/>
                <a:gd name="T41" fmla="*/ 0 h 93"/>
                <a:gd name="T42" fmla="*/ 44 w 60"/>
                <a:gd name="T43" fmla="*/ 5 h 93"/>
                <a:gd name="T44" fmla="*/ 47 w 60"/>
                <a:gd name="T45" fmla="*/ 8 h 93"/>
                <a:gd name="T46" fmla="*/ 48 w 60"/>
                <a:gd name="T47" fmla="*/ 13 h 93"/>
                <a:gd name="T48" fmla="*/ 43 w 60"/>
                <a:gd name="T49" fmla="*/ 15 h 93"/>
                <a:gd name="T50" fmla="*/ 38 w 60"/>
                <a:gd name="T51" fmla="*/ 24 h 93"/>
                <a:gd name="T52" fmla="*/ 36 w 60"/>
                <a:gd name="T53" fmla="*/ 29 h 93"/>
                <a:gd name="T54" fmla="*/ 35 w 60"/>
                <a:gd name="T55" fmla="*/ 34 h 93"/>
                <a:gd name="T56" fmla="*/ 31 w 60"/>
                <a:gd name="T57" fmla="*/ 39 h 93"/>
                <a:gd name="T58" fmla="*/ 26 w 60"/>
                <a:gd name="T59" fmla="*/ 51 h 93"/>
                <a:gd name="T60" fmla="*/ 22 w 60"/>
                <a:gd name="T61" fmla="*/ 54 h 93"/>
                <a:gd name="T62" fmla="*/ 17 w 60"/>
                <a:gd name="T63" fmla="*/ 50 h 93"/>
                <a:gd name="T64" fmla="*/ 12 w 60"/>
                <a:gd name="T65" fmla="*/ 51 h 93"/>
                <a:gd name="T66" fmla="*/ 3 w 60"/>
                <a:gd name="T67" fmla="*/ 60 h 93"/>
                <a:gd name="T68" fmla="*/ 0 w 60"/>
                <a:gd name="T69" fmla="*/ 69 h 93"/>
                <a:gd name="T70" fmla="*/ 4 w 60"/>
                <a:gd name="T71" fmla="*/ 73 h 93"/>
                <a:gd name="T72" fmla="*/ 10 w 60"/>
                <a:gd name="T73" fmla="*/ 74 h 93"/>
                <a:gd name="T74" fmla="*/ 12 w 60"/>
                <a:gd name="T75" fmla="*/ 82 h 93"/>
                <a:gd name="T76" fmla="*/ 10 w 60"/>
                <a:gd name="T77" fmla="*/ 89 h 93"/>
                <a:gd name="T78" fmla="*/ 22 w 60"/>
                <a:gd name="T79" fmla="*/ 89 h 93"/>
                <a:gd name="T80" fmla="*/ 25 w 60"/>
                <a:gd name="T81" fmla="*/ 8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93">
                  <a:moveTo>
                    <a:pt x="25" y="88"/>
                  </a:moveTo>
                  <a:cubicBezTo>
                    <a:pt x="25" y="88"/>
                    <a:pt x="44" y="89"/>
                    <a:pt x="46" y="89"/>
                  </a:cubicBezTo>
                  <a:cubicBezTo>
                    <a:pt x="49" y="88"/>
                    <a:pt x="58" y="93"/>
                    <a:pt x="58" y="93"/>
                  </a:cubicBezTo>
                  <a:cubicBezTo>
                    <a:pt x="58" y="93"/>
                    <a:pt x="58" y="88"/>
                    <a:pt x="60" y="86"/>
                  </a:cubicBezTo>
                  <a:cubicBezTo>
                    <a:pt x="59" y="85"/>
                    <a:pt x="59" y="85"/>
                    <a:pt x="58" y="84"/>
                  </a:cubicBezTo>
                  <a:cubicBezTo>
                    <a:pt x="58" y="83"/>
                    <a:pt x="55" y="81"/>
                    <a:pt x="53" y="79"/>
                  </a:cubicBezTo>
                  <a:cubicBezTo>
                    <a:pt x="52" y="77"/>
                    <a:pt x="51" y="76"/>
                    <a:pt x="51" y="76"/>
                  </a:cubicBezTo>
                  <a:cubicBezTo>
                    <a:pt x="51" y="76"/>
                    <a:pt x="52" y="74"/>
                    <a:pt x="50" y="72"/>
                  </a:cubicBezTo>
                  <a:cubicBezTo>
                    <a:pt x="49" y="69"/>
                    <a:pt x="48" y="68"/>
                    <a:pt x="48" y="65"/>
                  </a:cubicBezTo>
                  <a:cubicBezTo>
                    <a:pt x="48" y="62"/>
                    <a:pt x="47" y="60"/>
                    <a:pt x="47" y="59"/>
                  </a:cubicBezTo>
                  <a:cubicBezTo>
                    <a:pt x="47" y="57"/>
                    <a:pt x="50" y="54"/>
                    <a:pt x="51" y="51"/>
                  </a:cubicBezTo>
                  <a:cubicBezTo>
                    <a:pt x="51" y="49"/>
                    <a:pt x="53" y="47"/>
                    <a:pt x="55" y="46"/>
                  </a:cubicBezTo>
                  <a:cubicBezTo>
                    <a:pt x="54" y="44"/>
                    <a:pt x="53" y="42"/>
                    <a:pt x="52" y="40"/>
                  </a:cubicBezTo>
                  <a:cubicBezTo>
                    <a:pt x="51" y="37"/>
                    <a:pt x="49" y="36"/>
                    <a:pt x="46" y="33"/>
                  </a:cubicBezTo>
                  <a:cubicBezTo>
                    <a:pt x="43" y="30"/>
                    <a:pt x="44" y="28"/>
                    <a:pt x="44" y="27"/>
                  </a:cubicBezTo>
                  <a:cubicBezTo>
                    <a:pt x="44" y="26"/>
                    <a:pt x="48" y="26"/>
                    <a:pt x="51" y="26"/>
                  </a:cubicBezTo>
                  <a:cubicBezTo>
                    <a:pt x="54" y="26"/>
                    <a:pt x="55" y="26"/>
                    <a:pt x="54" y="25"/>
                  </a:cubicBezTo>
                  <a:cubicBezTo>
                    <a:pt x="53" y="24"/>
                    <a:pt x="51" y="19"/>
                    <a:pt x="51" y="15"/>
                  </a:cubicBezTo>
                  <a:cubicBezTo>
                    <a:pt x="51" y="11"/>
                    <a:pt x="50" y="10"/>
                    <a:pt x="50" y="8"/>
                  </a:cubicBezTo>
                  <a:cubicBezTo>
                    <a:pt x="50" y="6"/>
                    <a:pt x="47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2"/>
                    <a:pt x="44" y="4"/>
                    <a:pt x="44" y="5"/>
                  </a:cubicBezTo>
                  <a:cubicBezTo>
                    <a:pt x="44" y="6"/>
                    <a:pt x="46" y="7"/>
                    <a:pt x="47" y="8"/>
                  </a:cubicBezTo>
                  <a:cubicBezTo>
                    <a:pt x="49" y="8"/>
                    <a:pt x="48" y="11"/>
                    <a:pt x="48" y="13"/>
                  </a:cubicBezTo>
                  <a:cubicBezTo>
                    <a:pt x="47" y="15"/>
                    <a:pt x="44" y="15"/>
                    <a:pt x="43" y="15"/>
                  </a:cubicBezTo>
                  <a:cubicBezTo>
                    <a:pt x="42" y="16"/>
                    <a:pt x="38" y="23"/>
                    <a:pt x="38" y="24"/>
                  </a:cubicBezTo>
                  <a:cubicBezTo>
                    <a:pt x="38" y="25"/>
                    <a:pt x="37" y="29"/>
                    <a:pt x="36" y="29"/>
                  </a:cubicBezTo>
                  <a:cubicBezTo>
                    <a:pt x="35" y="30"/>
                    <a:pt x="35" y="33"/>
                    <a:pt x="35" y="34"/>
                  </a:cubicBezTo>
                  <a:cubicBezTo>
                    <a:pt x="35" y="35"/>
                    <a:pt x="31" y="37"/>
                    <a:pt x="31" y="39"/>
                  </a:cubicBezTo>
                  <a:cubicBezTo>
                    <a:pt x="31" y="40"/>
                    <a:pt x="27" y="48"/>
                    <a:pt x="26" y="51"/>
                  </a:cubicBezTo>
                  <a:cubicBezTo>
                    <a:pt x="24" y="54"/>
                    <a:pt x="23" y="57"/>
                    <a:pt x="22" y="54"/>
                  </a:cubicBezTo>
                  <a:cubicBezTo>
                    <a:pt x="22" y="52"/>
                    <a:pt x="18" y="49"/>
                    <a:pt x="17" y="50"/>
                  </a:cubicBezTo>
                  <a:cubicBezTo>
                    <a:pt x="15" y="52"/>
                    <a:pt x="13" y="51"/>
                    <a:pt x="12" y="51"/>
                  </a:cubicBezTo>
                  <a:cubicBezTo>
                    <a:pt x="11" y="51"/>
                    <a:pt x="3" y="60"/>
                    <a:pt x="3" y="60"/>
                  </a:cubicBezTo>
                  <a:cubicBezTo>
                    <a:pt x="3" y="60"/>
                    <a:pt x="2" y="64"/>
                    <a:pt x="0" y="69"/>
                  </a:cubicBezTo>
                  <a:cubicBezTo>
                    <a:pt x="1" y="69"/>
                    <a:pt x="2" y="71"/>
                    <a:pt x="4" y="73"/>
                  </a:cubicBezTo>
                  <a:cubicBezTo>
                    <a:pt x="5" y="75"/>
                    <a:pt x="8" y="74"/>
                    <a:pt x="10" y="74"/>
                  </a:cubicBezTo>
                  <a:cubicBezTo>
                    <a:pt x="11" y="75"/>
                    <a:pt x="12" y="81"/>
                    <a:pt x="12" y="82"/>
                  </a:cubicBezTo>
                  <a:cubicBezTo>
                    <a:pt x="12" y="84"/>
                    <a:pt x="10" y="87"/>
                    <a:pt x="10" y="89"/>
                  </a:cubicBezTo>
                  <a:cubicBezTo>
                    <a:pt x="22" y="89"/>
                    <a:pt x="22" y="89"/>
                    <a:pt x="22" y="89"/>
                  </a:cubicBezTo>
                  <a:lnTo>
                    <a:pt x="25" y="88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8"/>
            <p:cNvSpPr>
              <a:spLocks/>
            </p:cNvSpPr>
            <p:nvPr/>
          </p:nvSpPr>
          <p:spPr bwMode="auto">
            <a:xfrm>
              <a:off x="3470" y="2447"/>
              <a:ext cx="118" cy="121"/>
            </a:xfrm>
            <a:custGeom>
              <a:avLst/>
              <a:gdLst>
                <a:gd name="T0" fmla="*/ 47 w 50"/>
                <a:gd name="T1" fmla="*/ 42 h 51"/>
                <a:gd name="T2" fmla="*/ 44 w 50"/>
                <a:gd name="T3" fmla="*/ 34 h 51"/>
                <a:gd name="T4" fmla="*/ 47 w 50"/>
                <a:gd name="T5" fmla="*/ 26 h 51"/>
                <a:gd name="T6" fmla="*/ 50 w 50"/>
                <a:gd name="T7" fmla="*/ 20 h 51"/>
                <a:gd name="T8" fmla="*/ 47 w 50"/>
                <a:gd name="T9" fmla="*/ 8 h 51"/>
                <a:gd name="T10" fmla="*/ 46 w 50"/>
                <a:gd name="T11" fmla="*/ 7 h 51"/>
                <a:gd name="T12" fmla="*/ 36 w 50"/>
                <a:gd name="T13" fmla="*/ 8 h 51"/>
                <a:gd name="T14" fmla="*/ 29 w 50"/>
                <a:gd name="T15" fmla="*/ 5 h 51"/>
                <a:gd name="T16" fmla="*/ 23 w 50"/>
                <a:gd name="T17" fmla="*/ 3 h 51"/>
                <a:gd name="T18" fmla="*/ 20 w 50"/>
                <a:gd name="T19" fmla="*/ 2 h 51"/>
                <a:gd name="T20" fmla="*/ 16 w 50"/>
                <a:gd name="T21" fmla="*/ 2 h 51"/>
                <a:gd name="T22" fmla="*/ 11 w 50"/>
                <a:gd name="T23" fmla="*/ 5 h 51"/>
                <a:gd name="T24" fmla="*/ 7 w 50"/>
                <a:gd name="T25" fmla="*/ 3 h 51"/>
                <a:gd name="T26" fmla="*/ 5 w 50"/>
                <a:gd name="T27" fmla="*/ 4 h 51"/>
                <a:gd name="T28" fmla="*/ 5 w 50"/>
                <a:gd name="T29" fmla="*/ 10 h 51"/>
                <a:gd name="T30" fmla="*/ 6 w 50"/>
                <a:gd name="T31" fmla="*/ 14 h 51"/>
                <a:gd name="T32" fmla="*/ 7 w 50"/>
                <a:gd name="T33" fmla="*/ 19 h 51"/>
                <a:gd name="T34" fmla="*/ 4 w 50"/>
                <a:gd name="T35" fmla="*/ 20 h 51"/>
                <a:gd name="T36" fmla="*/ 4 w 50"/>
                <a:gd name="T37" fmla="*/ 24 h 51"/>
                <a:gd name="T38" fmla="*/ 2 w 50"/>
                <a:gd name="T39" fmla="*/ 29 h 51"/>
                <a:gd name="T40" fmla="*/ 1 w 50"/>
                <a:gd name="T41" fmla="*/ 35 h 51"/>
                <a:gd name="T42" fmla="*/ 4 w 50"/>
                <a:gd name="T43" fmla="*/ 37 h 51"/>
                <a:gd name="T44" fmla="*/ 10 w 50"/>
                <a:gd name="T45" fmla="*/ 43 h 51"/>
                <a:gd name="T46" fmla="*/ 8 w 50"/>
                <a:gd name="T47" fmla="*/ 51 h 51"/>
                <a:gd name="T48" fmla="*/ 32 w 50"/>
                <a:gd name="T49" fmla="*/ 46 h 51"/>
                <a:gd name="T50" fmla="*/ 47 w 50"/>
                <a:gd name="T51" fmla="*/ 46 h 51"/>
                <a:gd name="T52" fmla="*/ 47 w 50"/>
                <a:gd name="T53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51">
                  <a:moveTo>
                    <a:pt x="47" y="42"/>
                  </a:moveTo>
                  <a:cubicBezTo>
                    <a:pt x="46" y="41"/>
                    <a:pt x="44" y="35"/>
                    <a:pt x="44" y="34"/>
                  </a:cubicBezTo>
                  <a:cubicBezTo>
                    <a:pt x="44" y="32"/>
                    <a:pt x="47" y="28"/>
                    <a:pt x="47" y="26"/>
                  </a:cubicBezTo>
                  <a:cubicBezTo>
                    <a:pt x="47" y="24"/>
                    <a:pt x="50" y="22"/>
                    <a:pt x="50" y="20"/>
                  </a:cubicBezTo>
                  <a:cubicBezTo>
                    <a:pt x="50" y="19"/>
                    <a:pt x="49" y="12"/>
                    <a:pt x="47" y="8"/>
                  </a:cubicBezTo>
                  <a:cubicBezTo>
                    <a:pt x="47" y="8"/>
                    <a:pt x="46" y="8"/>
                    <a:pt x="46" y="7"/>
                  </a:cubicBezTo>
                  <a:cubicBezTo>
                    <a:pt x="44" y="6"/>
                    <a:pt x="38" y="6"/>
                    <a:pt x="36" y="8"/>
                  </a:cubicBezTo>
                  <a:cubicBezTo>
                    <a:pt x="34" y="11"/>
                    <a:pt x="30" y="6"/>
                    <a:pt x="29" y="5"/>
                  </a:cubicBezTo>
                  <a:cubicBezTo>
                    <a:pt x="28" y="4"/>
                    <a:pt x="25" y="1"/>
                    <a:pt x="23" y="3"/>
                  </a:cubicBezTo>
                  <a:cubicBezTo>
                    <a:pt x="20" y="5"/>
                    <a:pt x="20" y="4"/>
                    <a:pt x="20" y="2"/>
                  </a:cubicBezTo>
                  <a:cubicBezTo>
                    <a:pt x="20" y="0"/>
                    <a:pt x="16" y="0"/>
                    <a:pt x="16" y="2"/>
                  </a:cubicBezTo>
                  <a:cubicBezTo>
                    <a:pt x="15" y="4"/>
                    <a:pt x="12" y="6"/>
                    <a:pt x="11" y="5"/>
                  </a:cubicBezTo>
                  <a:cubicBezTo>
                    <a:pt x="10" y="3"/>
                    <a:pt x="8" y="1"/>
                    <a:pt x="7" y="3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4" y="7"/>
                    <a:pt x="3" y="10"/>
                    <a:pt x="5" y="10"/>
                  </a:cubicBezTo>
                  <a:cubicBezTo>
                    <a:pt x="6" y="11"/>
                    <a:pt x="6" y="13"/>
                    <a:pt x="6" y="14"/>
                  </a:cubicBezTo>
                  <a:cubicBezTo>
                    <a:pt x="6" y="15"/>
                    <a:pt x="9" y="18"/>
                    <a:pt x="7" y="19"/>
                  </a:cubicBezTo>
                  <a:cubicBezTo>
                    <a:pt x="6" y="20"/>
                    <a:pt x="5" y="18"/>
                    <a:pt x="4" y="20"/>
                  </a:cubicBezTo>
                  <a:cubicBezTo>
                    <a:pt x="3" y="21"/>
                    <a:pt x="6" y="23"/>
                    <a:pt x="4" y="24"/>
                  </a:cubicBezTo>
                  <a:cubicBezTo>
                    <a:pt x="3" y="26"/>
                    <a:pt x="2" y="26"/>
                    <a:pt x="2" y="29"/>
                  </a:cubicBezTo>
                  <a:cubicBezTo>
                    <a:pt x="2" y="32"/>
                    <a:pt x="2" y="34"/>
                    <a:pt x="1" y="35"/>
                  </a:cubicBezTo>
                  <a:cubicBezTo>
                    <a:pt x="0" y="36"/>
                    <a:pt x="1" y="36"/>
                    <a:pt x="4" y="37"/>
                  </a:cubicBezTo>
                  <a:cubicBezTo>
                    <a:pt x="6" y="39"/>
                    <a:pt x="11" y="41"/>
                    <a:pt x="10" y="43"/>
                  </a:cubicBezTo>
                  <a:cubicBezTo>
                    <a:pt x="10" y="46"/>
                    <a:pt x="9" y="46"/>
                    <a:pt x="8" y="51"/>
                  </a:cubicBezTo>
                  <a:cubicBezTo>
                    <a:pt x="13" y="51"/>
                    <a:pt x="21" y="47"/>
                    <a:pt x="32" y="46"/>
                  </a:cubicBezTo>
                  <a:cubicBezTo>
                    <a:pt x="38" y="44"/>
                    <a:pt x="43" y="45"/>
                    <a:pt x="47" y="46"/>
                  </a:cubicBezTo>
                  <a:cubicBezTo>
                    <a:pt x="48" y="45"/>
                    <a:pt x="48" y="43"/>
                    <a:pt x="47" y="4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3574" y="2440"/>
              <a:ext cx="80" cy="123"/>
            </a:xfrm>
            <a:custGeom>
              <a:avLst/>
              <a:gdLst>
                <a:gd name="T0" fmla="*/ 29 w 34"/>
                <a:gd name="T1" fmla="*/ 21 h 52"/>
                <a:gd name="T2" fmla="*/ 29 w 34"/>
                <a:gd name="T3" fmla="*/ 10 h 52"/>
                <a:gd name="T4" fmla="*/ 27 w 34"/>
                <a:gd name="T5" fmla="*/ 5 h 52"/>
                <a:gd name="T6" fmla="*/ 25 w 34"/>
                <a:gd name="T7" fmla="*/ 0 h 52"/>
                <a:gd name="T8" fmla="*/ 23 w 34"/>
                <a:gd name="T9" fmla="*/ 2 h 52"/>
                <a:gd name="T10" fmla="*/ 3 w 34"/>
                <a:gd name="T11" fmla="*/ 1 h 52"/>
                <a:gd name="T12" fmla="*/ 4 w 34"/>
                <a:gd name="T13" fmla="*/ 9 h 52"/>
                <a:gd name="T14" fmla="*/ 3 w 34"/>
                <a:gd name="T15" fmla="*/ 11 h 52"/>
                <a:gd name="T16" fmla="*/ 6 w 34"/>
                <a:gd name="T17" fmla="*/ 23 h 52"/>
                <a:gd name="T18" fmla="*/ 3 w 34"/>
                <a:gd name="T19" fmla="*/ 29 h 52"/>
                <a:gd name="T20" fmla="*/ 0 w 34"/>
                <a:gd name="T21" fmla="*/ 37 h 52"/>
                <a:gd name="T22" fmla="*/ 3 w 34"/>
                <a:gd name="T23" fmla="*/ 45 h 52"/>
                <a:gd name="T24" fmla="*/ 3 w 34"/>
                <a:gd name="T25" fmla="*/ 49 h 52"/>
                <a:gd name="T26" fmla="*/ 9 w 34"/>
                <a:gd name="T27" fmla="*/ 52 h 52"/>
                <a:gd name="T28" fmla="*/ 25 w 34"/>
                <a:gd name="T29" fmla="*/ 45 h 52"/>
                <a:gd name="T30" fmla="*/ 34 w 34"/>
                <a:gd name="T31" fmla="*/ 41 h 52"/>
                <a:gd name="T32" fmla="*/ 31 w 34"/>
                <a:gd name="T33" fmla="*/ 32 h 52"/>
                <a:gd name="T34" fmla="*/ 29 w 34"/>
                <a:gd name="T35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9" y="21"/>
                  </a:moveTo>
                  <a:cubicBezTo>
                    <a:pt x="28" y="18"/>
                    <a:pt x="29" y="12"/>
                    <a:pt x="29" y="10"/>
                  </a:cubicBezTo>
                  <a:cubicBezTo>
                    <a:pt x="29" y="7"/>
                    <a:pt x="28" y="6"/>
                    <a:pt x="27" y="5"/>
                  </a:cubicBezTo>
                  <a:cubicBezTo>
                    <a:pt x="26" y="5"/>
                    <a:pt x="26" y="2"/>
                    <a:pt x="25" y="0"/>
                  </a:cubicBezTo>
                  <a:cubicBezTo>
                    <a:pt x="24" y="0"/>
                    <a:pt x="24" y="3"/>
                    <a:pt x="23" y="2"/>
                  </a:cubicBezTo>
                  <a:cubicBezTo>
                    <a:pt x="22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5"/>
                    <a:pt x="6" y="22"/>
                    <a:pt x="6" y="23"/>
                  </a:cubicBezTo>
                  <a:cubicBezTo>
                    <a:pt x="6" y="25"/>
                    <a:pt x="3" y="27"/>
                    <a:pt x="3" y="29"/>
                  </a:cubicBezTo>
                  <a:cubicBezTo>
                    <a:pt x="3" y="31"/>
                    <a:pt x="0" y="35"/>
                    <a:pt x="0" y="37"/>
                  </a:cubicBezTo>
                  <a:cubicBezTo>
                    <a:pt x="0" y="38"/>
                    <a:pt x="2" y="44"/>
                    <a:pt x="3" y="45"/>
                  </a:cubicBezTo>
                  <a:cubicBezTo>
                    <a:pt x="4" y="46"/>
                    <a:pt x="4" y="48"/>
                    <a:pt x="3" y="49"/>
                  </a:cubicBezTo>
                  <a:cubicBezTo>
                    <a:pt x="6" y="50"/>
                    <a:pt x="8" y="51"/>
                    <a:pt x="9" y="52"/>
                  </a:cubicBezTo>
                  <a:cubicBezTo>
                    <a:pt x="11" y="52"/>
                    <a:pt x="21" y="47"/>
                    <a:pt x="25" y="45"/>
                  </a:cubicBezTo>
                  <a:cubicBezTo>
                    <a:pt x="28" y="44"/>
                    <a:pt x="32" y="43"/>
                    <a:pt x="34" y="41"/>
                  </a:cubicBezTo>
                  <a:cubicBezTo>
                    <a:pt x="33" y="38"/>
                    <a:pt x="31" y="35"/>
                    <a:pt x="31" y="32"/>
                  </a:cubicBezTo>
                  <a:cubicBezTo>
                    <a:pt x="31" y="28"/>
                    <a:pt x="30" y="24"/>
                    <a:pt x="29" y="2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3347" y="2409"/>
              <a:ext cx="144" cy="109"/>
            </a:xfrm>
            <a:custGeom>
              <a:avLst/>
              <a:gdLst>
                <a:gd name="T0" fmla="*/ 20 w 61"/>
                <a:gd name="T1" fmla="*/ 24 h 46"/>
                <a:gd name="T2" fmla="*/ 24 w 61"/>
                <a:gd name="T3" fmla="*/ 23 h 46"/>
                <a:gd name="T4" fmla="*/ 30 w 61"/>
                <a:gd name="T5" fmla="*/ 22 h 46"/>
                <a:gd name="T6" fmla="*/ 36 w 61"/>
                <a:gd name="T7" fmla="*/ 30 h 46"/>
                <a:gd name="T8" fmla="*/ 37 w 61"/>
                <a:gd name="T9" fmla="*/ 35 h 46"/>
                <a:gd name="T10" fmla="*/ 38 w 61"/>
                <a:gd name="T11" fmla="*/ 36 h 46"/>
                <a:gd name="T12" fmla="*/ 43 w 61"/>
                <a:gd name="T13" fmla="*/ 34 h 46"/>
                <a:gd name="T14" fmla="*/ 46 w 61"/>
                <a:gd name="T15" fmla="*/ 41 h 46"/>
                <a:gd name="T16" fmla="*/ 50 w 61"/>
                <a:gd name="T17" fmla="*/ 44 h 46"/>
                <a:gd name="T18" fmla="*/ 53 w 61"/>
                <a:gd name="T19" fmla="*/ 42 h 46"/>
                <a:gd name="T20" fmla="*/ 54 w 61"/>
                <a:gd name="T21" fmla="*/ 43 h 46"/>
                <a:gd name="T22" fmla="*/ 56 w 61"/>
                <a:gd name="T23" fmla="*/ 40 h 46"/>
                <a:gd name="T24" fmla="*/ 56 w 61"/>
                <a:gd name="T25" fmla="*/ 36 h 46"/>
                <a:gd name="T26" fmla="*/ 59 w 61"/>
                <a:gd name="T27" fmla="*/ 35 h 46"/>
                <a:gd name="T28" fmla="*/ 58 w 61"/>
                <a:gd name="T29" fmla="*/ 30 h 46"/>
                <a:gd name="T30" fmla="*/ 57 w 61"/>
                <a:gd name="T31" fmla="*/ 26 h 46"/>
                <a:gd name="T32" fmla="*/ 57 w 61"/>
                <a:gd name="T33" fmla="*/ 20 h 46"/>
                <a:gd name="T34" fmla="*/ 56 w 61"/>
                <a:gd name="T35" fmla="*/ 19 h 46"/>
                <a:gd name="T36" fmla="*/ 54 w 61"/>
                <a:gd name="T37" fmla="*/ 14 h 46"/>
                <a:gd name="T38" fmla="*/ 54 w 61"/>
                <a:gd name="T39" fmla="*/ 11 h 46"/>
                <a:gd name="T40" fmla="*/ 51 w 61"/>
                <a:gd name="T41" fmla="*/ 8 h 46"/>
                <a:gd name="T42" fmla="*/ 48 w 61"/>
                <a:gd name="T43" fmla="*/ 2 h 46"/>
                <a:gd name="T44" fmla="*/ 42 w 61"/>
                <a:gd name="T45" fmla="*/ 6 h 46"/>
                <a:gd name="T46" fmla="*/ 37 w 61"/>
                <a:gd name="T47" fmla="*/ 5 h 46"/>
                <a:gd name="T48" fmla="*/ 32 w 61"/>
                <a:gd name="T49" fmla="*/ 6 h 46"/>
                <a:gd name="T50" fmla="*/ 30 w 61"/>
                <a:gd name="T51" fmla="*/ 4 h 46"/>
                <a:gd name="T52" fmla="*/ 30 w 61"/>
                <a:gd name="T53" fmla="*/ 3 h 46"/>
                <a:gd name="T54" fmla="*/ 29 w 61"/>
                <a:gd name="T55" fmla="*/ 3 h 46"/>
                <a:gd name="T56" fmla="*/ 17 w 61"/>
                <a:gd name="T57" fmla="*/ 2 h 46"/>
                <a:gd name="T58" fmla="*/ 11 w 61"/>
                <a:gd name="T59" fmla="*/ 0 h 46"/>
                <a:gd name="T60" fmla="*/ 10 w 61"/>
                <a:gd name="T61" fmla="*/ 4 h 46"/>
                <a:gd name="T62" fmla="*/ 10 w 61"/>
                <a:gd name="T63" fmla="*/ 7 h 46"/>
                <a:gd name="T64" fmla="*/ 7 w 61"/>
                <a:gd name="T65" fmla="*/ 9 h 46"/>
                <a:gd name="T66" fmla="*/ 1 w 61"/>
                <a:gd name="T67" fmla="*/ 12 h 46"/>
                <a:gd name="T68" fmla="*/ 0 w 61"/>
                <a:gd name="T69" fmla="*/ 13 h 46"/>
                <a:gd name="T70" fmla="*/ 6 w 61"/>
                <a:gd name="T71" fmla="*/ 20 h 46"/>
                <a:gd name="T72" fmla="*/ 15 w 61"/>
                <a:gd name="T73" fmla="*/ 30 h 46"/>
                <a:gd name="T74" fmla="*/ 20 w 61"/>
                <a:gd name="T7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46">
                  <a:moveTo>
                    <a:pt x="20" y="24"/>
                  </a:moveTo>
                  <a:cubicBezTo>
                    <a:pt x="20" y="22"/>
                    <a:pt x="22" y="23"/>
                    <a:pt x="24" y="23"/>
                  </a:cubicBezTo>
                  <a:cubicBezTo>
                    <a:pt x="26" y="24"/>
                    <a:pt x="28" y="22"/>
                    <a:pt x="30" y="22"/>
                  </a:cubicBezTo>
                  <a:cubicBezTo>
                    <a:pt x="32" y="22"/>
                    <a:pt x="36" y="28"/>
                    <a:pt x="36" y="30"/>
                  </a:cubicBezTo>
                  <a:cubicBezTo>
                    <a:pt x="36" y="32"/>
                    <a:pt x="36" y="34"/>
                    <a:pt x="37" y="35"/>
                  </a:cubicBezTo>
                  <a:cubicBezTo>
                    <a:pt x="37" y="35"/>
                    <a:pt x="38" y="35"/>
                    <a:pt x="38" y="36"/>
                  </a:cubicBezTo>
                  <a:cubicBezTo>
                    <a:pt x="41" y="35"/>
                    <a:pt x="43" y="34"/>
                    <a:pt x="43" y="34"/>
                  </a:cubicBezTo>
                  <a:cubicBezTo>
                    <a:pt x="44" y="34"/>
                    <a:pt x="46" y="39"/>
                    <a:pt x="46" y="41"/>
                  </a:cubicBezTo>
                  <a:cubicBezTo>
                    <a:pt x="45" y="44"/>
                    <a:pt x="48" y="46"/>
                    <a:pt x="50" y="44"/>
                  </a:cubicBezTo>
                  <a:cubicBezTo>
                    <a:pt x="51" y="42"/>
                    <a:pt x="52" y="40"/>
                    <a:pt x="53" y="42"/>
                  </a:cubicBezTo>
                  <a:cubicBezTo>
                    <a:pt x="53" y="42"/>
                    <a:pt x="53" y="43"/>
                    <a:pt x="54" y="43"/>
                  </a:cubicBezTo>
                  <a:cubicBezTo>
                    <a:pt x="55" y="42"/>
                    <a:pt x="56" y="41"/>
                    <a:pt x="56" y="40"/>
                  </a:cubicBezTo>
                  <a:cubicBezTo>
                    <a:pt x="58" y="39"/>
                    <a:pt x="55" y="37"/>
                    <a:pt x="56" y="36"/>
                  </a:cubicBezTo>
                  <a:cubicBezTo>
                    <a:pt x="57" y="34"/>
                    <a:pt x="58" y="36"/>
                    <a:pt x="59" y="35"/>
                  </a:cubicBezTo>
                  <a:cubicBezTo>
                    <a:pt x="61" y="34"/>
                    <a:pt x="58" y="31"/>
                    <a:pt x="58" y="30"/>
                  </a:cubicBezTo>
                  <a:cubicBezTo>
                    <a:pt x="58" y="29"/>
                    <a:pt x="58" y="27"/>
                    <a:pt x="57" y="26"/>
                  </a:cubicBezTo>
                  <a:cubicBezTo>
                    <a:pt x="55" y="26"/>
                    <a:pt x="56" y="23"/>
                    <a:pt x="57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5" y="17"/>
                    <a:pt x="55" y="14"/>
                    <a:pt x="54" y="14"/>
                  </a:cubicBezTo>
                  <a:cubicBezTo>
                    <a:pt x="52" y="14"/>
                    <a:pt x="52" y="12"/>
                    <a:pt x="54" y="11"/>
                  </a:cubicBezTo>
                  <a:cubicBezTo>
                    <a:pt x="55" y="11"/>
                    <a:pt x="51" y="9"/>
                    <a:pt x="51" y="8"/>
                  </a:cubicBezTo>
                  <a:cubicBezTo>
                    <a:pt x="51" y="6"/>
                    <a:pt x="49" y="2"/>
                    <a:pt x="48" y="2"/>
                  </a:cubicBezTo>
                  <a:cubicBezTo>
                    <a:pt x="47" y="1"/>
                    <a:pt x="43" y="6"/>
                    <a:pt x="42" y="6"/>
                  </a:cubicBezTo>
                  <a:cubicBezTo>
                    <a:pt x="41" y="6"/>
                    <a:pt x="37" y="3"/>
                    <a:pt x="37" y="5"/>
                  </a:cubicBezTo>
                  <a:cubicBezTo>
                    <a:pt x="36" y="8"/>
                    <a:pt x="33" y="4"/>
                    <a:pt x="32" y="6"/>
                  </a:cubicBezTo>
                  <a:cubicBezTo>
                    <a:pt x="31" y="8"/>
                    <a:pt x="30" y="4"/>
                    <a:pt x="30" y="4"/>
                  </a:cubicBezTo>
                  <a:cubicBezTo>
                    <a:pt x="30" y="4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5" y="4"/>
                    <a:pt x="17" y="3"/>
                    <a:pt x="17" y="2"/>
                  </a:cubicBezTo>
                  <a:cubicBezTo>
                    <a:pt x="17" y="1"/>
                    <a:pt x="11" y="0"/>
                    <a:pt x="11" y="0"/>
                  </a:cubicBezTo>
                  <a:cubicBezTo>
                    <a:pt x="11" y="0"/>
                    <a:pt x="12" y="3"/>
                    <a:pt x="10" y="4"/>
                  </a:cubicBezTo>
                  <a:cubicBezTo>
                    <a:pt x="8" y="4"/>
                    <a:pt x="10" y="7"/>
                    <a:pt x="10" y="7"/>
                  </a:cubicBezTo>
                  <a:cubicBezTo>
                    <a:pt x="10" y="8"/>
                    <a:pt x="8" y="9"/>
                    <a:pt x="7" y="9"/>
                  </a:cubicBezTo>
                  <a:cubicBezTo>
                    <a:pt x="6" y="8"/>
                    <a:pt x="2" y="11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6"/>
                    <a:pt x="2" y="18"/>
                    <a:pt x="6" y="20"/>
                  </a:cubicBezTo>
                  <a:cubicBezTo>
                    <a:pt x="8" y="23"/>
                    <a:pt x="12" y="26"/>
                    <a:pt x="15" y="30"/>
                  </a:cubicBezTo>
                  <a:cubicBezTo>
                    <a:pt x="17" y="28"/>
                    <a:pt x="20" y="26"/>
                    <a:pt x="20" y="2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3416" y="2490"/>
              <a:ext cx="80" cy="78"/>
            </a:xfrm>
            <a:custGeom>
              <a:avLst/>
              <a:gdLst>
                <a:gd name="T0" fmla="*/ 27 w 34"/>
                <a:gd name="T1" fmla="*/ 19 h 33"/>
                <a:gd name="T2" fmla="*/ 24 w 34"/>
                <a:gd name="T3" fmla="*/ 17 h 33"/>
                <a:gd name="T4" fmla="*/ 25 w 34"/>
                <a:gd name="T5" fmla="*/ 11 h 33"/>
                <a:gd name="T6" fmla="*/ 25 w 34"/>
                <a:gd name="T7" fmla="*/ 9 h 33"/>
                <a:gd name="T8" fmla="*/ 24 w 34"/>
                <a:gd name="T9" fmla="*/ 8 h 33"/>
                <a:gd name="T10" fmla="*/ 21 w 34"/>
                <a:gd name="T11" fmla="*/ 10 h 33"/>
                <a:gd name="T12" fmla="*/ 17 w 34"/>
                <a:gd name="T13" fmla="*/ 7 h 33"/>
                <a:gd name="T14" fmla="*/ 14 w 34"/>
                <a:gd name="T15" fmla="*/ 0 h 33"/>
                <a:gd name="T16" fmla="*/ 9 w 34"/>
                <a:gd name="T17" fmla="*/ 2 h 33"/>
                <a:gd name="T18" fmla="*/ 8 w 34"/>
                <a:gd name="T19" fmla="*/ 6 h 33"/>
                <a:gd name="T20" fmla="*/ 1 w 34"/>
                <a:gd name="T21" fmla="*/ 11 h 33"/>
                <a:gd name="T22" fmla="*/ 0 w 34"/>
                <a:gd name="T23" fmla="*/ 14 h 33"/>
                <a:gd name="T24" fmla="*/ 10 w 34"/>
                <a:gd name="T25" fmla="*/ 21 h 33"/>
                <a:gd name="T26" fmla="*/ 29 w 34"/>
                <a:gd name="T27" fmla="*/ 32 h 33"/>
                <a:gd name="T28" fmla="*/ 31 w 34"/>
                <a:gd name="T29" fmla="*/ 33 h 33"/>
                <a:gd name="T30" fmla="*/ 33 w 34"/>
                <a:gd name="T31" fmla="*/ 25 h 33"/>
                <a:gd name="T32" fmla="*/ 27 w 34"/>
                <a:gd name="T3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27" y="19"/>
                  </a:moveTo>
                  <a:cubicBezTo>
                    <a:pt x="24" y="18"/>
                    <a:pt x="23" y="18"/>
                    <a:pt x="24" y="17"/>
                  </a:cubicBezTo>
                  <a:cubicBezTo>
                    <a:pt x="25" y="16"/>
                    <a:pt x="25" y="14"/>
                    <a:pt x="25" y="11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3" y="6"/>
                    <a:pt x="22" y="8"/>
                    <a:pt x="21" y="10"/>
                  </a:cubicBezTo>
                  <a:cubicBezTo>
                    <a:pt x="19" y="12"/>
                    <a:pt x="16" y="10"/>
                    <a:pt x="17" y="7"/>
                  </a:cubicBezTo>
                  <a:cubicBezTo>
                    <a:pt x="17" y="5"/>
                    <a:pt x="15" y="0"/>
                    <a:pt x="14" y="0"/>
                  </a:cubicBezTo>
                  <a:cubicBezTo>
                    <a:pt x="14" y="0"/>
                    <a:pt x="12" y="1"/>
                    <a:pt x="9" y="2"/>
                  </a:cubicBezTo>
                  <a:cubicBezTo>
                    <a:pt x="9" y="3"/>
                    <a:pt x="8" y="4"/>
                    <a:pt x="8" y="6"/>
                  </a:cubicBezTo>
                  <a:cubicBezTo>
                    <a:pt x="7" y="7"/>
                    <a:pt x="3" y="10"/>
                    <a:pt x="1" y="11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3" y="16"/>
                    <a:pt x="7" y="18"/>
                    <a:pt x="10" y="21"/>
                  </a:cubicBezTo>
                  <a:cubicBezTo>
                    <a:pt x="16" y="25"/>
                    <a:pt x="25" y="31"/>
                    <a:pt x="29" y="32"/>
                  </a:cubicBezTo>
                  <a:cubicBezTo>
                    <a:pt x="29" y="33"/>
                    <a:pt x="30" y="33"/>
                    <a:pt x="31" y="33"/>
                  </a:cubicBezTo>
                  <a:cubicBezTo>
                    <a:pt x="32" y="28"/>
                    <a:pt x="33" y="28"/>
                    <a:pt x="33" y="25"/>
                  </a:cubicBezTo>
                  <a:cubicBezTo>
                    <a:pt x="34" y="23"/>
                    <a:pt x="29" y="21"/>
                    <a:pt x="27" y="1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3383" y="2461"/>
              <a:ext cx="54" cy="62"/>
            </a:xfrm>
            <a:custGeom>
              <a:avLst/>
              <a:gdLst>
                <a:gd name="T0" fmla="*/ 22 w 23"/>
                <a:gd name="T1" fmla="*/ 18 h 26"/>
                <a:gd name="T2" fmla="*/ 22 w 23"/>
                <a:gd name="T3" fmla="*/ 13 h 26"/>
                <a:gd name="T4" fmla="*/ 21 w 23"/>
                <a:gd name="T5" fmla="*/ 8 h 26"/>
                <a:gd name="T6" fmla="*/ 15 w 23"/>
                <a:gd name="T7" fmla="*/ 0 h 26"/>
                <a:gd name="T8" fmla="*/ 9 w 23"/>
                <a:gd name="T9" fmla="*/ 1 h 26"/>
                <a:gd name="T10" fmla="*/ 5 w 23"/>
                <a:gd name="T11" fmla="*/ 2 h 26"/>
                <a:gd name="T12" fmla="*/ 0 w 23"/>
                <a:gd name="T13" fmla="*/ 8 h 26"/>
                <a:gd name="T14" fmla="*/ 1 w 23"/>
                <a:gd name="T15" fmla="*/ 11 h 26"/>
                <a:gd name="T16" fmla="*/ 7 w 23"/>
                <a:gd name="T17" fmla="*/ 21 h 26"/>
                <a:gd name="T18" fmla="*/ 14 w 23"/>
                <a:gd name="T19" fmla="*/ 26 h 26"/>
                <a:gd name="T20" fmla="*/ 15 w 23"/>
                <a:gd name="T21" fmla="*/ 23 h 26"/>
                <a:gd name="T22" fmla="*/ 22 w 23"/>
                <a:gd name="T23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6">
                  <a:moveTo>
                    <a:pt x="22" y="18"/>
                  </a:moveTo>
                  <a:cubicBezTo>
                    <a:pt x="22" y="16"/>
                    <a:pt x="23" y="14"/>
                    <a:pt x="22" y="13"/>
                  </a:cubicBezTo>
                  <a:cubicBezTo>
                    <a:pt x="21" y="12"/>
                    <a:pt x="21" y="10"/>
                    <a:pt x="21" y="8"/>
                  </a:cubicBezTo>
                  <a:cubicBezTo>
                    <a:pt x="21" y="6"/>
                    <a:pt x="17" y="0"/>
                    <a:pt x="15" y="0"/>
                  </a:cubicBezTo>
                  <a:cubicBezTo>
                    <a:pt x="13" y="0"/>
                    <a:pt x="11" y="2"/>
                    <a:pt x="9" y="1"/>
                  </a:cubicBezTo>
                  <a:cubicBezTo>
                    <a:pt x="7" y="1"/>
                    <a:pt x="5" y="0"/>
                    <a:pt x="5" y="2"/>
                  </a:cubicBezTo>
                  <a:cubicBezTo>
                    <a:pt x="5" y="4"/>
                    <a:pt x="2" y="6"/>
                    <a:pt x="0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3" y="18"/>
                    <a:pt x="4" y="19"/>
                    <a:pt x="7" y="21"/>
                  </a:cubicBezTo>
                  <a:cubicBezTo>
                    <a:pt x="8" y="22"/>
                    <a:pt x="11" y="24"/>
                    <a:pt x="14" y="26"/>
                  </a:cubicBezTo>
                  <a:cubicBezTo>
                    <a:pt x="14" y="24"/>
                    <a:pt x="15" y="23"/>
                    <a:pt x="15" y="23"/>
                  </a:cubicBezTo>
                  <a:cubicBezTo>
                    <a:pt x="17" y="22"/>
                    <a:pt x="21" y="19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auto">
            <a:xfrm>
              <a:off x="3309" y="2109"/>
              <a:ext cx="161" cy="130"/>
            </a:xfrm>
            <a:custGeom>
              <a:avLst/>
              <a:gdLst>
                <a:gd name="T0" fmla="*/ 32 w 68"/>
                <a:gd name="T1" fmla="*/ 42 h 55"/>
                <a:gd name="T2" fmla="*/ 40 w 68"/>
                <a:gd name="T3" fmla="*/ 36 h 55"/>
                <a:gd name="T4" fmla="*/ 40 w 68"/>
                <a:gd name="T5" fmla="*/ 15 h 55"/>
                <a:gd name="T6" fmla="*/ 67 w 68"/>
                <a:gd name="T7" fmla="*/ 15 h 55"/>
                <a:gd name="T8" fmla="*/ 68 w 68"/>
                <a:gd name="T9" fmla="*/ 3 h 55"/>
                <a:gd name="T10" fmla="*/ 62 w 68"/>
                <a:gd name="T11" fmla="*/ 0 h 55"/>
                <a:gd name="T12" fmla="*/ 32 w 68"/>
                <a:gd name="T13" fmla="*/ 0 h 55"/>
                <a:gd name="T14" fmla="*/ 28 w 68"/>
                <a:gd name="T15" fmla="*/ 7 h 55"/>
                <a:gd name="T16" fmla="*/ 17 w 68"/>
                <a:gd name="T17" fmla="*/ 22 h 55"/>
                <a:gd name="T18" fmla="*/ 3 w 68"/>
                <a:gd name="T19" fmla="*/ 47 h 55"/>
                <a:gd name="T20" fmla="*/ 0 w 68"/>
                <a:gd name="T21" fmla="*/ 55 h 55"/>
                <a:gd name="T22" fmla="*/ 32 w 68"/>
                <a:gd name="T23" fmla="*/ 55 h 55"/>
                <a:gd name="T24" fmla="*/ 32 w 68"/>
                <a:gd name="T25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5">
                  <a:moveTo>
                    <a:pt x="32" y="42"/>
                  </a:moveTo>
                  <a:cubicBezTo>
                    <a:pt x="32" y="40"/>
                    <a:pt x="40" y="38"/>
                    <a:pt x="40" y="36"/>
                  </a:cubicBezTo>
                  <a:cubicBezTo>
                    <a:pt x="40" y="34"/>
                    <a:pt x="40" y="15"/>
                    <a:pt x="40" y="15"/>
                  </a:cubicBezTo>
                  <a:cubicBezTo>
                    <a:pt x="40" y="15"/>
                    <a:pt x="67" y="15"/>
                    <a:pt x="67" y="15"/>
                  </a:cubicBezTo>
                  <a:cubicBezTo>
                    <a:pt x="68" y="14"/>
                    <a:pt x="68" y="9"/>
                    <a:pt x="68" y="3"/>
                  </a:cubicBezTo>
                  <a:cubicBezTo>
                    <a:pt x="67" y="1"/>
                    <a:pt x="68" y="0"/>
                    <a:pt x="62" y="0"/>
                  </a:cubicBezTo>
                  <a:cubicBezTo>
                    <a:pt x="57" y="0"/>
                    <a:pt x="42" y="0"/>
                    <a:pt x="32" y="0"/>
                  </a:cubicBezTo>
                  <a:cubicBezTo>
                    <a:pt x="30" y="2"/>
                    <a:pt x="28" y="5"/>
                    <a:pt x="28" y="7"/>
                  </a:cubicBezTo>
                  <a:cubicBezTo>
                    <a:pt x="26" y="11"/>
                    <a:pt x="17" y="17"/>
                    <a:pt x="17" y="22"/>
                  </a:cubicBezTo>
                  <a:cubicBezTo>
                    <a:pt x="17" y="28"/>
                    <a:pt x="8" y="36"/>
                    <a:pt x="3" y="47"/>
                  </a:cubicBezTo>
                  <a:cubicBezTo>
                    <a:pt x="1" y="50"/>
                    <a:pt x="1" y="53"/>
                    <a:pt x="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55"/>
                    <a:pt x="32" y="44"/>
                    <a:pt x="32" y="4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auto">
            <a:xfrm>
              <a:off x="3309" y="2117"/>
              <a:ext cx="232" cy="252"/>
            </a:xfrm>
            <a:custGeom>
              <a:avLst/>
              <a:gdLst>
                <a:gd name="T0" fmla="*/ 8 w 98"/>
                <a:gd name="T1" fmla="*/ 93 h 107"/>
                <a:gd name="T2" fmla="*/ 15 w 98"/>
                <a:gd name="T3" fmla="*/ 93 h 107"/>
                <a:gd name="T4" fmla="*/ 21 w 98"/>
                <a:gd name="T5" fmla="*/ 92 h 107"/>
                <a:gd name="T6" fmla="*/ 26 w 98"/>
                <a:gd name="T7" fmla="*/ 96 h 107"/>
                <a:gd name="T8" fmla="*/ 29 w 98"/>
                <a:gd name="T9" fmla="*/ 96 h 107"/>
                <a:gd name="T10" fmla="*/ 34 w 98"/>
                <a:gd name="T11" fmla="*/ 103 h 107"/>
                <a:gd name="T12" fmla="*/ 38 w 98"/>
                <a:gd name="T13" fmla="*/ 107 h 107"/>
                <a:gd name="T14" fmla="*/ 42 w 98"/>
                <a:gd name="T15" fmla="*/ 105 h 107"/>
                <a:gd name="T16" fmla="*/ 47 w 98"/>
                <a:gd name="T17" fmla="*/ 103 h 107"/>
                <a:gd name="T18" fmla="*/ 51 w 98"/>
                <a:gd name="T19" fmla="*/ 102 h 107"/>
                <a:gd name="T20" fmla="*/ 57 w 98"/>
                <a:gd name="T21" fmla="*/ 102 h 107"/>
                <a:gd name="T22" fmla="*/ 62 w 98"/>
                <a:gd name="T23" fmla="*/ 101 h 107"/>
                <a:gd name="T24" fmla="*/ 93 w 98"/>
                <a:gd name="T25" fmla="*/ 101 h 107"/>
                <a:gd name="T26" fmla="*/ 94 w 98"/>
                <a:gd name="T27" fmla="*/ 94 h 107"/>
                <a:gd name="T28" fmla="*/ 92 w 98"/>
                <a:gd name="T29" fmla="*/ 91 h 107"/>
                <a:gd name="T30" fmla="*/ 84 w 98"/>
                <a:gd name="T31" fmla="*/ 20 h 107"/>
                <a:gd name="T32" fmla="*/ 98 w 98"/>
                <a:gd name="T33" fmla="*/ 20 h 107"/>
                <a:gd name="T34" fmla="*/ 69 w 98"/>
                <a:gd name="T35" fmla="*/ 2 h 107"/>
                <a:gd name="T36" fmla="*/ 68 w 98"/>
                <a:gd name="T37" fmla="*/ 0 h 107"/>
                <a:gd name="T38" fmla="*/ 67 w 98"/>
                <a:gd name="T39" fmla="*/ 12 h 107"/>
                <a:gd name="T40" fmla="*/ 40 w 98"/>
                <a:gd name="T41" fmla="*/ 12 h 107"/>
                <a:gd name="T42" fmla="*/ 40 w 98"/>
                <a:gd name="T43" fmla="*/ 33 h 107"/>
                <a:gd name="T44" fmla="*/ 32 w 98"/>
                <a:gd name="T45" fmla="*/ 39 h 107"/>
                <a:gd name="T46" fmla="*/ 32 w 98"/>
                <a:gd name="T47" fmla="*/ 52 h 107"/>
                <a:gd name="T48" fmla="*/ 0 w 98"/>
                <a:gd name="T49" fmla="*/ 52 h 107"/>
                <a:gd name="T50" fmla="*/ 5 w 98"/>
                <a:gd name="T51" fmla="*/ 61 h 107"/>
                <a:gd name="T52" fmla="*/ 7 w 98"/>
                <a:gd name="T53" fmla="*/ 74 h 107"/>
                <a:gd name="T54" fmla="*/ 4 w 98"/>
                <a:gd name="T55" fmla="*/ 90 h 107"/>
                <a:gd name="T56" fmla="*/ 3 w 98"/>
                <a:gd name="T57" fmla="*/ 97 h 107"/>
                <a:gd name="T58" fmla="*/ 3 w 98"/>
                <a:gd name="T59" fmla="*/ 97 h 107"/>
                <a:gd name="T60" fmla="*/ 8 w 98"/>
                <a:gd name="T61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107">
                  <a:moveTo>
                    <a:pt x="8" y="93"/>
                  </a:moveTo>
                  <a:cubicBezTo>
                    <a:pt x="10" y="93"/>
                    <a:pt x="15" y="93"/>
                    <a:pt x="15" y="93"/>
                  </a:cubicBezTo>
                  <a:cubicBezTo>
                    <a:pt x="15" y="93"/>
                    <a:pt x="19" y="91"/>
                    <a:pt x="21" y="92"/>
                  </a:cubicBezTo>
                  <a:cubicBezTo>
                    <a:pt x="23" y="93"/>
                    <a:pt x="26" y="96"/>
                    <a:pt x="26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102"/>
                    <a:pt x="34" y="103"/>
                  </a:cubicBezTo>
                  <a:cubicBezTo>
                    <a:pt x="36" y="104"/>
                    <a:pt x="37" y="106"/>
                    <a:pt x="38" y="107"/>
                  </a:cubicBezTo>
                  <a:cubicBezTo>
                    <a:pt x="40" y="107"/>
                    <a:pt x="42" y="106"/>
                    <a:pt x="42" y="105"/>
                  </a:cubicBezTo>
                  <a:cubicBezTo>
                    <a:pt x="42" y="102"/>
                    <a:pt x="43" y="100"/>
                    <a:pt x="47" y="103"/>
                  </a:cubicBezTo>
                  <a:cubicBezTo>
                    <a:pt x="51" y="106"/>
                    <a:pt x="51" y="103"/>
                    <a:pt x="51" y="102"/>
                  </a:cubicBezTo>
                  <a:cubicBezTo>
                    <a:pt x="52" y="101"/>
                    <a:pt x="55" y="102"/>
                    <a:pt x="57" y="102"/>
                  </a:cubicBezTo>
                  <a:cubicBezTo>
                    <a:pt x="59" y="102"/>
                    <a:pt x="62" y="101"/>
                    <a:pt x="62" y="101"/>
                  </a:cubicBezTo>
                  <a:cubicBezTo>
                    <a:pt x="62" y="101"/>
                    <a:pt x="92" y="101"/>
                    <a:pt x="93" y="101"/>
                  </a:cubicBezTo>
                  <a:cubicBezTo>
                    <a:pt x="95" y="100"/>
                    <a:pt x="94" y="94"/>
                    <a:pt x="94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3" y="11"/>
                    <a:pt x="71" y="2"/>
                    <a:pt x="69" y="2"/>
                  </a:cubicBezTo>
                  <a:cubicBezTo>
                    <a:pt x="68" y="1"/>
                    <a:pt x="68" y="1"/>
                    <a:pt x="68" y="0"/>
                  </a:cubicBezTo>
                  <a:cubicBezTo>
                    <a:pt x="68" y="6"/>
                    <a:pt x="68" y="11"/>
                    <a:pt x="67" y="12"/>
                  </a:cubicBezTo>
                  <a:cubicBezTo>
                    <a:pt x="67" y="12"/>
                    <a:pt x="40" y="12"/>
                    <a:pt x="40" y="12"/>
                  </a:cubicBezTo>
                  <a:cubicBezTo>
                    <a:pt x="40" y="12"/>
                    <a:pt x="40" y="31"/>
                    <a:pt x="40" y="33"/>
                  </a:cubicBezTo>
                  <a:cubicBezTo>
                    <a:pt x="40" y="35"/>
                    <a:pt x="32" y="37"/>
                    <a:pt x="32" y="39"/>
                  </a:cubicBezTo>
                  <a:cubicBezTo>
                    <a:pt x="32" y="41"/>
                    <a:pt x="32" y="52"/>
                    <a:pt x="32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3" y="59"/>
                    <a:pt x="5" y="61"/>
                  </a:cubicBezTo>
                  <a:cubicBezTo>
                    <a:pt x="7" y="64"/>
                    <a:pt x="3" y="69"/>
                    <a:pt x="7" y="74"/>
                  </a:cubicBezTo>
                  <a:cubicBezTo>
                    <a:pt x="10" y="79"/>
                    <a:pt x="6" y="87"/>
                    <a:pt x="4" y="90"/>
                  </a:cubicBezTo>
                  <a:cubicBezTo>
                    <a:pt x="3" y="91"/>
                    <a:pt x="3" y="94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5" y="96"/>
                    <a:pt x="5" y="92"/>
                    <a:pt x="8" y="9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35"/>
            <p:cNvSpPr>
              <a:spLocks/>
            </p:cNvSpPr>
            <p:nvPr/>
          </p:nvSpPr>
          <p:spPr bwMode="auto">
            <a:xfrm>
              <a:off x="3399" y="2164"/>
              <a:ext cx="317" cy="297"/>
            </a:xfrm>
            <a:custGeom>
              <a:avLst/>
              <a:gdLst>
                <a:gd name="T0" fmla="*/ 127 w 134"/>
                <a:gd name="T1" fmla="*/ 52 h 126"/>
                <a:gd name="T2" fmla="*/ 123 w 134"/>
                <a:gd name="T3" fmla="*/ 44 h 126"/>
                <a:gd name="T4" fmla="*/ 114 w 134"/>
                <a:gd name="T5" fmla="*/ 41 h 126"/>
                <a:gd name="T6" fmla="*/ 109 w 134"/>
                <a:gd name="T7" fmla="*/ 34 h 126"/>
                <a:gd name="T8" fmla="*/ 60 w 134"/>
                <a:gd name="T9" fmla="*/ 0 h 126"/>
                <a:gd name="T10" fmla="*/ 46 w 134"/>
                <a:gd name="T11" fmla="*/ 0 h 126"/>
                <a:gd name="T12" fmla="*/ 54 w 134"/>
                <a:gd name="T13" fmla="*/ 71 h 126"/>
                <a:gd name="T14" fmla="*/ 56 w 134"/>
                <a:gd name="T15" fmla="*/ 74 h 126"/>
                <a:gd name="T16" fmla="*/ 55 w 134"/>
                <a:gd name="T17" fmla="*/ 81 h 126"/>
                <a:gd name="T18" fmla="*/ 24 w 134"/>
                <a:gd name="T19" fmla="*/ 81 h 126"/>
                <a:gd name="T20" fmla="*/ 19 w 134"/>
                <a:gd name="T21" fmla="*/ 82 h 126"/>
                <a:gd name="T22" fmla="*/ 13 w 134"/>
                <a:gd name="T23" fmla="*/ 82 h 126"/>
                <a:gd name="T24" fmla="*/ 9 w 134"/>
                <a:gd name="T25" fmla="*/ 83 h 126"/>
                <a:gd name="T26" fmla="*/ 4 w 134"/>
                <a:gd name="T27" fmla="*/ 85 h 126"/>
                <a:gd name="T28" fmla="*/ 0 w 134"/>
                <a:gd name="T29" fmla="*/ 87 h 126"/>
                <a:gd name="T30" fmla="*/ 1 w 134"/>
                <a:gd name="T31" fmla="*/ 89 h 126"/>
                <a:gd name="T32" fmla="*/ 2 w 134"/>
                <a:gd name="T33" fmla="*/ 91 h 126"/>
                <a:gd name="T34" fmla="*/ 3 w 134"/>
                <a:gd name="T35" fmla="*/ 96 h 126"/>
                <a:gd name="T36" fmla="*/ 8 w 134"/>
                <a:gd name="T37" fmla="*/ 101 h 126"/>
                <a:gd name="T38" fmla="*/ 8 w 134"/>
                <a:gd name="T39" fmla="*/ 108 h 126"/>
                <a:gd name="T40" fmla="*/ 10 w 134"/>
                <a:gd name="T41" fmla="*/ 110 h 126"/>
                <a:gd name="T42" fmla="*/ 15 w 134"/>
                <a:gd name="T43" fmla="*/ 109 h 126"/>
                <a:gd name="T44" fmla="*/ 20 w 134"/>
                <a:gd name="T45" fmla="*/ 110 h 126"/>
                <a:gd name="T46" fmla="*/ 26 w 134"/>
                <a:gd name="T47" fmla="*/ 106 h 126"/>
                <a:gd name="T48" fmla="*/ 29 w 134"/>
                <a:gd name="T49" fmla="*/ 112 h 126"/>
                <a:gd name="T50" fmla="*/ 32 w 134"/>
                <a:gd name="T51" fmla="*/ 115 h 126"/>
                <a:gd name="T52" fmla="*/ 32 w 134"/>
                <a:gd name="T53" fmla="*/ 118 h 126"/>
                <a:gd name="T54" fmla="*/ 34 w 134"/>
                <a:gd name="T55" fmla="*/ 123 h 126"/>
                <a:gd name="T56" fmla="*/ 37 w 134"/>
                <a:gd name="T57" fmla="*/ 123 h 126"/>
                <a:gd name="T58" fmla="*/ 41 w 134"/>
                <a:gd name="T59" fmla="*/ 125 h 126"/>
                <a:gd name="T60" fmla="*/ 46 w 134"/>
                <a:gd name="T61" fmla="*/ 122 h 126"/>
                <a:gd name="T62" fmla="*/ 50 w 134"/>
                <a:gd name="T63" fmla="*/ 122 h 126"/>
                <a:gd name="T64" fmla="*/ 53 w 134"/>
                <a:gd name="T65" fmla="*/ 123 h 126"/>
                <a:gd name="T66" fmla="*/ 55 w 134"/>
                <a:gd name="T67" fmla="*/ 122 h 126"/>
                <a:gd name="T68" fmla="*/ 57 w 134"/>
                <a:gd name="T69" fmla="*/ 116 h 126"/>
                <a:gd name="T70" fmla="*/ 57 w 134"/>
                <a:gd name="T71" fmla="*/ 111 h 126"/>
                <a:gd name="T72" fmla="*/ 63 w 134"/>
                <a:gd name="T73" fmla="*/ 108 h 126"/>
                <a:gd name="T74" fmla="*/ 66 w 134"/>
                <a:gd name="T75" fmla="*/ 103 h 126"/>
                <a:gd name="T76" fmla="*/ 69 w 134"/>
                <a:gd name="T77" fmla="*/ 97 h 126"/>
                <a:gd name="T78" fmla="*/ 74 w 134"/>
                <a:gd name="T79" fmla="*/ 97 h 126"/>
                <a:gd name="T80" fmla="*/ 77 w 134"/>
                <a:gd name="T81" fmla="*/ 94 h 126"/>
                <a:gd name="T82" fmla="*/ 81 w 134"/>
                <a:gd name="T83" fmla="*/ 92 h 126"/>
                <a:gd name="T84" fmla="*/ 84 w 134"/>
                <a:gd name="T85" fmla="*/ 90 h 126"/>
                <a:gd name="T86" fmla="*/ 91 w 134"/>
                <a:gd name="T87" fmla="*/ 87 h 126"/>
                <a:gd name="T88" fmla="*/ 97 w 134"/>
                <a:gd name="T89" fmla="*/ 85 h 126"/>
                <a:gd name="T90" fmla="*/ 107 w 134"/>
                <a:gd name="T91" fmla="*/ 85 h 126"/>
                <a:gd name="T92" fmla="*/ 113 w 134"/>
                <a:gd name="T93" fmla="*/ 83 h 126"/>
                <a:gd name="T94" fmla="*/ 126 w 134"/>
                <a:gd name="T95" fmla="*/ 82 h 126"/>
                <a:gd name="T96" fmla="*/ 131 w 134"/>
                <a:gd name="T97" fmla="*/ 78 h 126"/>
                <a:gd name="T98" fmla="*/ 134 w 134"/>
                <a:gd name="T99" fmla="*/ 72 h 126"/>
                <a:gd name="T100" fmla="*/ 134 w 134"/>
                <a:gd name="T101" fmla="*/ 51 h 126"/>
                <a:gd name="T102" fmla="*/ 127 w 134"/>
                <a:gd name="T10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26">
                  <a:moveTo>
                    <a:pt x="127" y="52"/>
                  </a:moveTo>
                  <a:cubicBezTo>
                    <a:pt x="127" y="52"/>
                    <a:pt x="127" y="46"/>
                    <a:pt x="123" y="44"/>
                  </a:cubicBezTo>
                  <a:cubicBezTo>
                    <a:pt x="119" y="42"/>
                    <a:pt x="114" y="41"/>
                    <a:pt x="114" y="41"/>
                  </a:cubicBezTo>
                  <a:cubicBezTo>
                    <a:pt x="114" y="41"/>
                    <a:pt x="112" y="36"/>
                    <a:pt x="109" y="34"/>
                  </a:cubicBezTo>
                  <a:cubicBezTo>
                    <a:pt x="108" y="32"/>
                    <a:pt x="81" y="15"/>
                    <a:pt x="6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4"/>
                    <a:pt x="57" y="80"/>
                    <a:pt x="55" y="81"/>
                  </a:cubicBezTo>
                  <a:cubicBezTo>
                    <a:pt x="54" y="81"/>
                    <a:pt x="24" y="81"/>
                    <a:pt x="24" y="81"/>
                  </a:cubicBezTo>
                  <a:cubicBezTo>
                    <a:pt x="24" y="81"/>
                    <a:pt x="21" y="82"/>
                    <a:pt x="19" y="82"/>
                  </a:cubicBezTo>
                  <a:cubicBezTo>
                    <a:pt x="17" y="82"/>
                    <a:pt x="14" y="81"/>
                    <a:pt x="13" y="82"/>
                  </a:cubicBezTo>
                  <a:cubicBezTo>
                    <a:pt x="13" y="83"/>
                    <a:pt x="13" y="86"/>
                    <a:pt x="9" y="83"/>
                  </a:cubicBezTo>
                  <a:cubicBezTo>
                    <a:pt x="5" y="80"/>
                    <a:pt x="4" y="82"/>
                    <a:pt x="4" y="85"/>
                  </a:cubicBezTo>
                  <a:cubicBezTo>
                    <a:pt x="4" y="86"/>
                    <a:pt x="2" y="87"/>
                    <a:pt x="0" y="87"/>
                  </a:cubicBezTo>
                  <a:cubicBezTo>
                    <a:pt x="0" y="88"/>
                    <a:pt x="1" y="89"/>
                    <a:pt x="1" y="8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5"/>
                    <a:pt x="3" y="96"/>
                  </a:cubicBezTo>
                  <a:cubicBezTo>
                    <a:pt x="5" y="98"/>
                    <a:pt x="7" y="100"/>
                    <a:pt x="8" y="101"/>
                  </a:cubicBezTo>
                  <a:cubicBezTo>
                    <a:pt x="8" y="103"/>
                    <a:pt x="8" y="108"/>
                    <a:pt x="8" y="108"/>
                  </a:cubicBezTo>
                  <a:cubicBezTo>
                    <a:pt x="8" y="108"/>
                    <a:pt x="9" y="112"/>
                    <a:pt x="10" y="110"/>
                  </a:cubicBezTo>
                  <a:cubicBezTo>
                    <a:pt x="11" y="108"/>
                    <a:pt x="14" y="112"/>
                    <a:pt x="15" y="109"/>
                  </a:cubicBezTo>
                  <a:cubicBezTo>
                    <a:pt x="15" y="107"/>
                    <a:pt x="19" y="110"/>
                    <a:pt x="20" y="110"/>
                  </a:cubicBezTo>
                  <a:cubicBezTo>
                    <a:pt x="21" y="110"/>
                    <a:pt x="25" y="105"/>
                    <a:pt x="26" y="106"/>
                  </a:cubicBezTo>
                  <a:cubicBezTo>
                    <a:pt x="27" y="106"/>
                    <a:pt x="29" y="110"/>
                    <a:pt x="29" y="112"/>
                  </a:cubicBezTo>
                  <a:cubicBezTo>
                    <a:pt x="29" y="113"/>
                    <a:pt x="33" y="115"/>
                    <a:pt x="32" y="115"/>
                  </a:cubicBezTo>
                  <a:cubicBezTo>
                    <a:pt x="30" y="116"/>
                    <a:pt x="30" y="118"/>
                    <a:pt x="32" y="118"/>
                  </a:cubicBezTo>
                  <a:cubicBezTo>
                    <a:pt x="33" y="118"/>
                    <a:pt x="33" y="121"/>
                    <a:pt x="34" y="123"/>
                  </a:cubicBezTo>
                  <a:cubicBezTo>
                    <a:pt x="35" y="124"/>
                    <a:pt x="36" y="125"/>
                    <a:pt x="37" y="123"/>
                  </a:cubicBezTo>
                  <a:cubicBezTo>
                    <a:pt x="38" y="121"/>
                    <a:pt x="40" y="123"/>
                    <a:pt x="41" y="125"/>
                  </a:cubicBezTo>
                  <a:cubicBezTo>
                    <a:pt x="42" y="126"/>
                    <a:pt x="45" y="124"/>
                    <a:pt x="46" y="122"/>
                  </a:cubicBezTo>
                  <a:cubicBezTo>
                    <a:pt x="46" y="120"/>
                    <a:pt x="50" y="120"/>
                    <a:pt x="50" y="122"/>
                  </a:cubicBezTo>
                  <a:cubicBezTo>
                    <a:pt x="50" y="124"/>
                    <a:pt x="50" y="125"/>
                    <a:pt x="53" y="123"/>
                  </a:cubicBezTo>
                  <a:cubicBezTo>
                    <a:pt x="54" y="122"/>
                    <a:pt x="54" y="122"/>
                    <a:pt x="55" y="122"/>
                  </a:cubicBezTo>
                  <a:cubicBezTo>
                    <a:pt x="56" y="120"/>
                    <a:pt x="57" y="117"/>
                    <a:pt x="57" y="116"/>
                  </a:cubicBezTo>
                  <a:cubicBezTo>
                    <a:pt x="58" y="115"/>
                    <a:pt x="56" y="111"/>
                    <a:pt x="57" y="111"/>
                  </a:cubicBezTo>
                  <a:cubicBezTo>
                    <a:pt x="58" y="110"/>
                    <a:pt x="62" y="111"/>
                    <a:pt x="63" y="108"/>
                  </a:cubicBezTo>
                  <a:cubicBezTo>
                    <a:pt x="64" y="105"/>
                    <a:pt x="66" y="103"/>
                    <a:pt x="66" y="103"/>
                  </a:cubicBezTo>
                  <a:cubicBezTo>
                    <a:pt x="66" y="103"/>
                    <a:pt x="66" y="96"/>
                    <a:pt x="69" y="97"/>
                  </a:cubicBezTo>
                  <a:cubicBezTo>
                    <a:pt x="71" y="98"/>
                    <a:pt x="73" y="100"/>
                    <a:pt x="74" y="97"/>
                  </a:cubicBezTo>
                  <a:cubicBezTo>
                    <a:pt x="74" y="95"/>
                    <a:pt x="76" y="96"/>
                    <a:pt x="77" y="94"/>
                  </a:cubicBezTo>
                  <a:cubicBezTo>
                    <a:pt x="78" y="91"/>
                    <a:pt x="79" y="91"/>
                    <a:pt x="81" y="92"/>
                  </a:cubicBezTo>
                  <a:cubicBezTo>
                    <a:pt x="83" y="92"/>
                    <a:pt x="84" y="91"/>
                    <a:pt x="84" y="90"/>
                  </a:cubicBezTo>
                  <a:cubicBezTo>
                    <a:pt x="84" y="89"/>
                    <a:pt x="88" y="89"/>
                    <a:pt x="91" y="87"/>
                  </a:cubicBezTo>
                  <a:cubicBezTo>
                    <a:pt x="94" y="85"/>
                    <a:pt x="96" y="83"/>
                    <a:pt x="97" y="85"/>
                  </a:cubicBezTo>
                  <a:cubicBezTo>
                    <a:pt x="98" y="86"/>
                    <a:pt x="106" y="86"/>
                    <a:pt x="107" y="85"/>
                  </a:cubicBezTo>
                  <a:cubicBezTo>
                    <a:pt x="108" y="85"/>
                    <a:pt x="111" y="82"/>
                    <a:pt x="113" y="83"/>
                  </a:cubicBezTo>
                  <a:cubicBezTo>
                    <a:pt x="116" y="83"/>
                    <a:pt x="123" y="82"/>
                    <a:pt x="126" y="82"/>
                  </a:cubicBezTo>
                  <a:cubicBezTo>
                    <a:pt x="129" y="82"/>
                    <a:pt x="130" y="79"/>
                    <a:pt x="131" y="78"/>
                  </a:cubicBezTo>
                  <a:cubicBezTo>
                    <a:pt x="132" y="77"/>
                    <a:pt x="133" y="73"/>
                    <a:pt x="134" y="72"/>
                  </a:cubicBezTo>
                  <a:cubicBezTo>
                    <a:pt x="134" y="72"/>
                    <a:pt x="134" y="57"/>
                    <a:pt x="134" y="51"/>
                  </a:cubicBezTo>
                  <a:cubicBezTo>
                    <a:pt x="131" y="51"/>
                    <a:pt x="127" y="52"/>
                    <a:pt x="127" y="5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36"/>
            <p:cNvSpPr>
              <a:spLocks/>
            </p:cNvSpPr>
            <p:nvPr/>
          </p:nvSpPr>
          <p:spPr bwMode="auto">
            <a:xfrm>
              <a:off x="3529" y="2360"/>
              <a:ext cx="156" cy="113"/>
            </a:xfrm>
            <a:custGeom>
              <a:avLst/>
              <a:gdLst>
                <a:gd name="T0" fmla="*/ 66 w 66"/>
                <a:gd name="T1" fmla="*/ 27 h 48"/>
                <a:gd name="T2" fmla="*/ 63 w 66"/>
                <a:gd name="T3" fmla="*/ 25 h 48"/>
                <a:gd name="T4" fmla="*/ 62 w 66"/>
                <a:gd name="T5" fmla="*/ 21 h 48"/>
                <a:gd name="T6" fmla="*/ 58 w 66"/>
                <a:gd name="T7" fmla="*/ 22 h 48"/>
                <a:gd name="T8" fmla="*/ 55 w 66"/>
                <a:gd name="T9" fmla="*/ 19 h 48"/>
                <a:gd name="T10" fmla="*/ 53 w 66"/>
                <a:gd name="T11" fmla="*/ 16 h 48"/>
                <a:gd name="T12" fmla="*/ 50 w 66"/>
                <a:gd name="T13" fmla="*/ 11 h 48"/>
                <a:gd name="T14" fmla="*/ 47 w 66"/>
                <a:gd name="T15" fmla="*/ 7 h 48"/>
                <a:gd name="T16" fmla="*/ 47 w 66"/>
                <a:gd name="T17" fmla="*/ 2 h 48"/>
                <a:gd name="T18" fmla="*/ 42 w 66"/>
                <a:gd name="T19" fmla="*/ 2 h 48"/>
                <a:gd name="T20" fmla="*/ 36 w 66"/>
                <a:gd name="T21" fmla="*/ 4 h 48"/>
                <a:gd name="T22" fmla="*/ 29 w 66"/>
                <a:gd name="T23" fmla="*/ 7 h 48"/>
                <a:gd name="T24" fmla="*/ 26 w 66"/>
                <a:gd name="T25" fmla="*/ 9 h 48"/>
                <a:gd name="T26" fmla="*/ 22 w 66"/>
                <a:gd name="T27" fmla="*/ 11 h 48"/>
                <a:gd name="T28" fmla="*/ 19 w 66"/>
                <a:gd name="T29" fmla="*/ 14 h 48"/>
                <a:gd name="T30" fmla="*/ 14 w 66"/>
                <a:gd name="T31" fmla="*/ 14 h 48"/>
                <a:gd name="T32" fmla="*/ 11 w 66"/>
                <a:gd name="T33" fmla="*/ 20 h 48"/>
                <a:gd name="T34" fmla="*/ 8 w 66"/>
                <a:gd name="T35" fmla="*/ 25 h 48"/>
                <a:gd name="T36" fmla="*/ 2 w 66"/>
                <a:gd name="T37" fmla="*/ 28 h 48"/>
                <a:gd name="T38" fmla="*/ 2 w 66"/>
                <a:gd name="T39" fmla="*/ 33 h 48"/>
                <a:gd name="T40" fmla="*/ 0 w 66"/>
                <a:gd name="T41" fmla="*/ 39 h 48"/>
                <a:gd name="T42" fmla="*/ 4 w 66"/>
                <a:gd name="T43" fmla="*/ 42 h 48"/>
                <a:gd name="T44" fmla="*/ 11 w 66"/>
                <a:gd name="T45" fmla="*/ 45 h 48"/>
                <a:gd name="T46" fmla="*/ 21 w 66"/>
                <a:gd name="T47" fmla="*/ 44 h 48"/>
                <a:gd name="T48" fmla="*/ 23 w 66"/>
                <a:gd name="T49" fmla="*/ 43 h 48"/>
                <a:gd name="T50" fmla="*/ 22 w 66"/>
                <a:gd name="T51" fmla="*/ 35 h 48"/>
                <a:gd name="T52" fmla="*/ 42 w 66"/>
                <a:gd name="T53" fmla="*/ 36 h 48"/>
                <a:gd name="T54" fmla="*/ 45 w 66"/>
                <a:gd name="T55" fmla="*/ 34 h 48"/>
                <a:gd name="T56" fmla="*/ 53 w 66"/>
                <a:gd name="T57" fmla="*/ 35 h 48"/>
                <a:gd name="T58" fmla="*/ 57 w 66"/>
                <a:gd name="T59" fmla="*/ 32 h 48"/>
                <a:gd name="T60" fmla="*/ 64 w 66"/>
                <a:gd name="T61" fmla="*/ 30 h 48"/>
                <a:gd name="T62" fmla="*/ 66 w 66"/>
                <a:gd name="T63" fmla="*/ 27 h 48"/>
                <a:gd name="T64" fmla="*/ 66 w 66"/>
                <a:gd name="T65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66" y="27"/>
                  </a:moveTo>
                  <a:cubicBezTo>
                    <a:pt x="65" y="26"/>
                    <a:pt x="63" y="25"/>
                    <a:pt x="63" y="25"/>
                  </a:cubicBezTo>
                  <a:cubicBezTo>
                    <a:pt x="62" y="25"/>
                    <a:pt x="62" y="22"/>
                    <a:pt x="62" y="21"/>
                  </a:cubicBezTo>
                  <a:cubicBezTo>
                    <a:pt x="62" y="20"/>
                    <a:pt x="59" y="22"/>
                    <a:pt x="58" y="22"/>
                  </a:cubicBezTo>
                  <a:cubicBezTo>
                    <a:pt x="57" y="21"/>
                    <a:pt x="56" y="19"/>
                    <a:pt x="55" y="19"/>
                  </a:cubicBezTo>
                  <a:cubicBezTo>
                    <a:pt x="53" y="19"/>
                    <a:pt x="53" y="17"/>
                    <a:pt x="53" y="16"/>
                  </a:cubicBezTo>
                  <a:cubicBezTo>
                    <a:pt x="53" y="14"/>
                    <a:pt x="51" y="12"/>
                    <a:pt x="50" y="11"/>
                  </a:cubicBezTo>
                  <a:cubicBezTo>
                    <a:pt x="48" y="10"/>
                    <a:pt x="48" y="7"/>
                    <a:pt x="47" y="7"/>
                  </a:cubicBezTo>
                  <a:cubicBezTo>
                    <a:pt x="46" y="6"/>
                    <a:pt x="47" y="4"/>
                    <a:pt x="47" y="2"/>
                  </a:cubicBezTo>
                  <a:cubicBezTo>
                    <a:pt x="45" y="2"/>
                    <a:pt x="42" y="2"/>
                    <a:pt x="42" y="2"/>
                  </a:cubicBezTo>
                  <a:cubicBezTo>
                    <a:pt x="41" y="0"/>
                    <a:pt x="39" y="2"/>
                    <a:pt x="36" y="4"/>
                  </a:cubicBezTo>
                  <a:cubicBezTo>
                    <a:pt x="33" y="6"/>
                    <a:pt x="29" y="6"/>
                    <a:pt x="29" y="7"/>
                  </a:cubicBezTo>
                  <a:cubicBezTo>
                    <a:pt x="29" y="8"/>
                    <a:pt x="28" y="9"/>
                    <a:pt x="26" y="9"/>
                  </a:cubicBezTo>
                  <a:cubicBezTo>
                    <a:pt x="24" y="8"/>
                    <a:pt x="23" y="8"/>
                    <a:pt x="22" y="11"/>
                  </a:cubicBezTo>
                  <a:cubicBezTo>
                    <a:pt x="21" y="13"/>
                    <a:pt x="19" y="12"/>
                    <a:pt x="19" y="14"/>
                  </a:cubicBezTo>
                  <a:cubicBezTo>
                    <a:pt x="18" y="17"/>
                    <a:pt x="16" y="15"/>
                    <a:pt x="14" y="14"/>
                  </a:cubicBezTo>
                  <a:cubicBezTo>
                    <a:pt x="11" y="13"/>
                    <a:pt x="11" y="20"/>
                    <a:pt x="11" y="20"/>
                  </a:cubicBezTo>
                  <a:cubicBezTo>
                    <a:pt x="11" y="20"/>
                    <a:pt x="9" y="22"/>
                    <a:pt x="8" y="25"/>
                  </a:cubicBezTo>
                  <a:cubicBezTo>
                    <a:pt x="7" y="28"/>
                    <a:pt x="3" y="27"/>
                    <a:pt x="2" y="28"/>
                  </a:cubicBezTo>
                  <a:cubicBezTo>
                    <a:pt x="1" y="28"/>
                    <a:pt x="3" y="32"/>
                    <a:pt x="2" y="33"/>
                  </a:cubicBezTo>
                  <a:cubicBezTo>
                    <a:pt x="2" y="34"/>
                    <a:pt x="1" y="37"/>
                    <a:pt x="0" y="39"/>
                  </a:cubicBezTo>
                  <a:cubicBezTo>
                    <a:pt x="2" y="40"/>
                    <a:pt x="4" y="41"/>
                    <a:pt x="4" y="42"/>
                  </a:cubicBezTo>
                  <a:cubicBezTo>
                    <a:pt x="5" y="43"/>
                    <a:pt x="9" y="48"/>
                    <a:pt x="11" y="45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1" y="37"/>
                    <a:pt x="22" y="35"/>
                  </a:cubicBezTo>
                  <a:cubicBezTo>
                    <a:pt x="23" y="34"/>
                    <a:pt x="41" y="35"/>
                    <a:pt x="42" y="36"/>
                  </a:cubicBezTo>
                  <a:cubicBezTo>
                    <a:pt x="43" y="37"/>
                    <a:pt x="43" y="33"/>
                    <a:pt x="45" y="34"/>
                  </a:cubicBezTo>
                  <a:cubicBezTo>
                    <a:pt x="48" y="34"/>
                    <a:pt x="51" y="35"/>
                    <a:pt x="53" y="35"/>
                  </a:cubicBezTo>
                  <a:cubicBezTo>
                    <a:pt x="54" y="34"/>
                    <a:pt x="56" y="32"/>
                    <a:pt x="57" y="32"/>
                  </a:cubicBezTo>
                  <a:cubicBezTo>
                    <a:pt x="58" y="32"/>
                    <a:pt x="63" y="31"/>
                    <a:pt x="64" y="30"/>
                  </a:cubicBezTo>
                  <a:cubicBezTo>
                    <a:pt x="65" y="29"/>
                    <a:pt x="66" y="29"/>
                    <a:pt x="66" y="27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37"/>
            <p:cNvSpPr>
              <a:spLocks/>
            </p:cNvSpPr>
            <p:nvPr/>
          </p:nvSpPr>
          <p:spPr bwMode="auto">
            <a:xfrm>
              <a:off x="3638" y="2194"/>
              <a:ext cx="295" cy="232"/>
            </a:xfrm>
            <a:custGeom>
              <a:avLst/>
              <a:gdLst>
                <a:gd name="T0" fmla="*/ 120 w 125"/>
                <a:gd name="T1" fmla="*/ 14 h 98"/>
                <a:gd name="T2" fmla="*/ 119 w 125"/>
                <a:gd name="T3" fmla="*/ 4 h 98"/>
                <a:gd name="T4" fmla="*/ 113 w 125"/>
                <a:gd name="T5" fmla="*/ 8 h 98"/>
                <a:gd name="T6" fmla="*/ 108 w 125"/>
                <a:gd name="T7" fmla="*/ 3 h 98"/>
                <a:gd name="T8" fmla="*/ 96 w 125"/>
                <a:gd name="T9" fmla="*/ 0 h 98"/>
                <a:gd name="T10" fmla="*/ 61 w 125"/>
                <a:gd name="T11" fmla="*/ 22 h 98"/>
                <a:gd name="T12" fmla="*/ 47 w 125"/>
                <a:gd name="T13" fmla="*/ 34 h 98"/>
                <a:gd name="T14" fmla="*/ 34 w 125"/>
                <a:gd name="T15" fmla="*/ 38 h 98"/>
                <a:gd name="T16" fmla="*/ 33 w 125"/>
                <a:gd name="T17" fmla="*/ 38 h 98"/>
                <a:gd name="T18" fmla="*/ 33 w 125"/>
                <a:gd name="T19" fmla="*/ 59 h 98"/>
                <a:gd name="T20" fmla="*/ 30 w 125"/>
                <a:gd name="T21" fmla="*/ 65 h 98"/>
                <a:gd name="T22" fmla="*/ 25 w 125"/>
                <a:gd name="T23" fmla="*/ 69 h 98"/>
                <a:gd name="T24" fmla="*/ 12 w 125"/>
                <a:gd name="T25" fmla="*/ 70 h 98"/>
                <a:gd name="T26" fmla="*/ 6 w 125"/>
                <a:gd name="T27" fmla="*/ 72 h 98"/>
                <a:gd name="T28" fmla="*/ 1 w 125"/>
                <a:gd name="T29" fmla="*/ 72 h 98"/>
                <a:gd name="T30" fmla="*/ 1 w 125"/>
                <a:gd name="T31" fmla="*/ 77 h 98"/>
                <a:gd name="T32" fmla="*/ 4 w 125"/>
                <a:gd name="T33" fmla="*/ 81 h 98"/>
                <a:gd name="T34" fmla="*/ 7 w 125"/>
                <a:gd name="T35" fmla="*/ 86 h 98"/>
                <a:gd name="T36" fmla="*/ 9 w 125"/>
                <a:gd name="T37" fmla="*/ 89 h 98"/>
                <a:gd name="T38" fmla="*/ 12 w 125"/>
                <a:gd name="T39" fmla="*/ 92 h 98"/>
                <a:gd name="T40" fmla="*/ 16 w 125"/>
                <a:gd name="T41" fmla="*/ 91 h 98"/>
                <a:gd name="T42" fmla="*/ 17 w 125"/>
                <a:gd name="T43" fmla="*/ 95 h 98"/>
                <a:gd name="T44" fmla="*/ 20 w 125"/>
                <a:gd name="T45" fmla="*/ 97 h 98"/>
                <a:gd name="T46" fmla="*/ 23 w 125"/>
                <a:gd name="T47" fmla="*/ 93 h 98"/>
                <a:gd name="T48" fmla="*/ 25 w 125"/>
                <a:gd name="T49" fmla="*/ 97 h 98"/>
                <a:gd name="T50" fmla="*/ 29 w 125"/>
                <a:gd name="T51" fmla="*/ 96 h 98"/>
                <a:gd name="T52" fmla="*/ 32 w 125"/>
                <a:gd name="T53" fmla="*/ 90 h 98"/>
                <a:gd name="T54" fmla="*/ 34 w 125"/>
                <a:gd name="T55" fmla="*/ 83 h 98"/>
                <a:gd name="T56" fmla="*/ 41 w 125"/>
                <a:gd name="T57" fmla="*/ 83 h 98"/>
                <a:gd name="T58" fmla="*/ 46 w 125"/>
                <a:gd name="T59" fmla="*/ 82 h 98"/>
                <a:gd name="T60" fmla="*/ 53 w 125"/>
                <a:gd name="T61" fmla="*/ 84 h 98"/>
                <a:gd name="T62" fmla="*/ 57 w 125"/>
                <a:gd name="T63" fmla="*/ 88 h 98"/>
                <a:gd name="T64" fmla="*/ 64 w 125"/>
                <a:gd name="T65" fmla="*/ 86 h 98"/>
                <a:gd name="T66" fmla="*/ 70 w 125"/>
                <a:gd name="T67" fmla="*/ 89 h 98"/>
                <a:gd name="T68" fmla="*/ 78 w 125"/>
                <a:gd name="T69" fmla="*/ 89 h 98"/>
                <a:gd name="T70" fmla="*/ 84 w 125"/>
                <a:gd name="T71" fmla="*/ 86 h 98"/>
                <a:gd name="T72" fmla="*/ 94 w 125"/>
                <a:gd name="T73" fmla="*/ 86 h 98"/>
                <a:gd name="T74" fmla="*/ 101 w 125"/>
                <a:gd name="T75" fmla="*/ 87 h 98"/>
                <a:gd name="T76" fmla="*/ 106 w 125"/>
                <a:gd name="T77" fmla="*/ 82 h 98"/>
                <a:gd name="T78" fmla="*/ 108 w 125"/>
                <a:gd name="T79" fmla="*/ 82 h 98"/>
                <a:gd name="T80" fmla="*/ 108 w 125"/>
                <a:gd name="T81" fmla="*/ 80 h 98"/>
                <a:gd name="T82" fmla="*/ 109 w 125"/>
                <a:gd name="T83" fmla="*/ 73 h 98"/>
                <a:gd name="T84" fmla="*/ 122 w 125"/>
                <a:gd name="T85" fmla="*/ 57 h 98"/>
                <a:gd name="T86" fmla="*/ 123 w 125"/>
                <a:gd name="T87" fmla="*/ 37 h 98"/>
                <a:gd name="T88" fmla="*/ 124 w 125"/>
                <a:gd name="T89" fmla="*/ 28 h 98"/>
                <a:gd name="T90" fmla="*/ 123 w 125"/>
                <a:gd name="T91" fmla="*/ 22 h 98"/>
                <a:gd name="T92" fmla="*/ 120 w 125"/>
                <a:gd name="T93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" h="98">
                  <a:moveTo>
                    <a:pt x="120" y="14"/>
                  </a:moveTo>
                  <a:cubicBezTo>
                    <a:pt x="120" y="13"/>
                    <a:pt x="119" y="8"/>
                    <a:pt x="119" y="4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1" y="5"/>
                    <a:pt x="108" y="3"/>
                  </a:cubicBezTo>
                  <a:cubicBezTo>
                    <a:pt x="104" y="0"/>
                    <a:pt x="96" y="0"/>
                    <a:pt x="96" y="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37" y="37"/>
                    <a:pt x="34" y="38"/>
                  </a:cubicBezTo>
                  <a:cubicBezTo>
                    <a:pt x="34" y="38"/>
                    <a:pt x="34" y="38"/>
                    <a:pt x="33" y="38"/>
                  </a:cubicBezTo>
                  <a:cubicBezTo>
                    <a:pt x="33" y="44"/>
                    <a:pt x="33" y="59"/>
                    <a:pt x="33" y="59"/>
                  </a:cubicBezTo>
                  <a:cubicBezTo>
                    <a:pt x="32" y="60"/>
                    <a:pt x="31" y="64"/>
                    <a:pt x="30" y="65"/>
                  </a:cubicBezTo>
                  <a:cubicBezTo>
                    <a:pt x="29" y="66"/>
                    <a:pt x="28" y="69"/>
                    <a:pt x="25" y="69"/>
                  </a:cubicBezTo>
                  <a:cubicBezTo>
                    <a:pt x="22" y="69"/>
                    <a:pt x="15" y="70"/>
                    <a:pt x="12" y="70"/>
                  </a:cubicBezTo>
                  <a:cubicBezTo>
                    <a:pt x="10" y="69"/>
                    <a:pt x="7" y="72"/>
                    <a:pt x="6" y="72"/>
                  </a:cubicBezTo>
                  <a:cubicBezTo>
                    <a:pt x="5" y="72"/>
                    <a:pt x="3" y="72"/>
                    <a:pt x="1" y="72"/>
                  </a:cubicBezTo>
                  <a:cubicBezTo>
                    <a:pt x="1" y="74"/>
                    <a:pt x="0" y="76"/>
                    <a:pt x="1" y="77"/>
                  </a:cubicBezTo>
                  <a:cubicBezTo>
                    <a:pt x="2" y="77"/>
                    <a:pt x="2" y="80"/>
                    <a:pt x="4" y="81"/>
                  </a:cubicBezTo>
                  <a:cubicBezTo>
                    <a:pt x="5" y="82"/>
                    <a:pt x="7" y="84"/>
                    <a:pt x="7" y="86"/>
                  </a:cubicBezTo>
                  <a:cubicBezTo>
                    <a:pt x="7" y="87"/>
                    <a:pt x="7" y="89"/>
                    <a:pt x="9" y="89"/>
                  </a:cubicBezTo>
                  <a:cubicBezTo>
                    <a:pt x="10" y="89"/>
                    <a:pt x="11" y="91"/>
                    <a:pt x="12" y="92"/>
                  </a:cubicBezTo>
                  <a:cubicBezTo>
                    <a:pt x="13" y="92"/>
                    <a:pt x="16" y="90"/>
                    <a:pt x="16" y="91"/>
                  </a:cubicBezTo>
                  <a:cubicBezTo>
                    <a:pt x="16" y="92"/>
                    <a:pt x="16" y="95"/>
                    <a:pt x="17" y="95"/>
                  </a:cubicBezTo>
                  <a:cubicBezTo>
                    <a:pt x="17" y="95"/>
                    <a:pt x="19" y="96"/>
                    <a:pt x="20" y="97"/>
                  </a:cubicBezTo>
                  <a:cubicBezTo>
                    <a:pt x="19" y="95"/>
                    <a:pt x="20" y="92"/>
                    <a:pt x="23" y="93"/>
                  </a:cubicBezTo>
                  <a:cubicBezTo>
                    <a:pt x="25" y="94"/>
                    <a:pt x="23" y="96"/>
                    <a:pt x="25" y="97"/>
                  </a:cubicBezTo>
                  <a:cubicBezTo>
                    <a:pt x="27" y="98"/>
                    <a:pt x="29" y="97"/>
                    <a:pt x="29" y="96"/>
                  </a:cubicBezTo>
                  <a:cubicBezTo>
                    <a:pt x="29" y="94"/>
                    <a:pt x="31" y="91"/>
                    <a:pt x="32" y="90"/>
                  </a:cubicBezTo>
                  <a:cubicBezTo>
                    <a:pt x="33" y="89"/>
                    <a:pt x="33" y="85"/>
                    <a:pt x="34" y="83"/>
                  </a:cubicBezTo>
                  <a:cubicBezTo>
                    <a:pt x="36" y="82"/>
                    <a:pt x="40" y="83"/>
                    <a:pt x="41" y="83"/>
                  </a:cubicBezTo>
                  <a:cubicBezTo>
                    <a:pt x="43" y="84"/>
                    <a:pt x="44" y="80"/>
                    <a:pt x="46" y="82"/>
                  </a:cubicBezTo>
                  <a:cubicBezTo>
                    <a:pt x="48" y="83"/>
                    <a:pt x="51" y="82"/>
                    <a:pt x="53" y="84"/>
                  </a:cubicBezTo>
                  <a:cubicBezTo>
                    <a:pt x="54" y="85"/>
                    <a:pt x="55" y="89"/>
                    <a:pt x="57" y="88"/>
                  </a:cubicBezTo>
                  <a:cubicBezTo>
                    <a:pt x="60" y="87"/>
                    <a:pt x="62" y="86"/>
                    <a:pt x="64" y="86"/>
                  </a:cubicBezTo>
                  <a:cubicBezTo>
                    <a:pt x="65" y="86"/>
                    <a:pt x="69" y="89"/>
                    <a:pt x="70" y="89"/>
                  </a:cubicBezTo>
                  <a:cubicBezTo>
                    <a:pt x="71" y="90"/>
                    <a:pt x="76" y="90"/>
                    <a:pt x="78" y="89"/>
                  </a:cubicBezTo>
                  <a:cubicBezTo>
                    <a:pt x="80" y="88"/>
                    <a:pt x="82" y="85"/>
                    <a:pt x="84" y="86"/>
                  </a:cubicBezTo>
                  <a:cubicBezTo>
                    <a:pt x="86" y="86"/>
                    <a:pt x="93" y="85"/>
                    <a:pt x="94" y="86"/>
                  </a:cubicBezTo>
                  <a:cubicBezTo>
                    <a:pt x="95" y="87"/>
                    <a:pt x="99" y="88"/>
                    <a:pt x="101" y="87"/>
                  </a:cubicBezTo>
                  <a:cubicBezTo>
                    <a:pt x="103" y="87"/>
                    <a:pt x="105" y="83"/>
                    <a:pt x="106" y="82"/>
                  </a:cubicBezTo>
                  <a:cubicBezTo>
                    <a:pt x="107" y="82"/>
                    <a:pt x="107" y="82"/>
                    <a:pt x="108" y="82"/>
                  </a:cubicBezTo>
                  <a:cubicBezTo>
                    <a:pt x="108" y="81"/>
                    <a:pt x="108" y="80"/>
                    <a:pt x="108" y="80"/>
                  </a:cubicBezTo>
                  <a:cubicBezTo>
                    <a:pt x="108" y="75"/>
                    <a:pt x="109" y="77"/>
                    <a:pt x="109" y="73"/>
                  </a:cubicBezTo>
                  <a:cubicBezTo>
                    <a:pt x="110" y="68"/>
                    <a:pt x="121" y="57"/>
                    <a:pt x="122" y="57"/>
                  </a:cubicBezTo>
                  <a:cubicBezTo>
                    <a:pt x="123" y="56"/>
                    <a:pt x="123" y="39"/>
                    <a:pt x="123" y="37"/>
                  </a:cubicBezTo>
                  <a:cubicBezTo>
                    <a:pt x="123" y="34"/>
                    <a:pt x="124" y="31"/>
                    <a:pt x="124" y="28"/>
                  </a:cubicBezTo>
                  <a:cubicBezTo>
                    <a:pt x="125" y="25"/>
                    <a:pt x="123" y="25"/>
                    <a:pt x="123" y="22"/>
                  </a:cubicBezTo>
                  <a:cubicBezTo>
                    <a:pt x="123" y="19"/>
                    <a:pt x="120" y="16"/>
                    <a:pt x="120" y="1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38"/>
            <p:cNvSpPr>
              <a:spLocks/>
            </p:cNvSpPr>
            <p:nvPr/>
          </p:nvSpPr>
          <p:spPr bwMode="auto">
            <a:xfrm>
              <a:off x="3893" y="2194"/>
              <a:ext cx="189" cy="317"/>
            </a:xfrm>
            <a:custGeom>
              <a:avLst/>
              <a:gdLst>
                <a:gd name="T0" fmla="*/ 80 w 80"/>
                <a:gd name="T1" fmla="*/ 33 h 134"/>
                <a:gd name="T2" fmla="*/ 18 w 80"/>
                <a:gd name="T3" fmla="*/ 0 h 134"/>
                <a:gd name="T4" fmla="*/ 11 w 80"/>
                <a:gd name="T5" fmla="*/ 4 h 134"/>
                <a:gd name="T6" fmla="*/ 12 w 80"/>
                <a:gd name="T7" fmla="*/ 14 h 134"/>
                <a:gd name="T8" fmla="*/ 15 w 80"/>
                <a:gd name="T9" fmla="*/ 22 h 134"/>
                <a:gd name="T10" fmla="*/ 16 w 80"/>
                <a:gd name="T11" fmla="*/ 28 h 134"/>
                <a:gd name="T12" fmla="*/ 15 w 80"/>
                <a:gd name="T13" fmla="*/ 37 h 134"/>
                <a:gd name="T14" fmla="*/ 14 w 80"/>
                <a:gd name="T15" fmla="*/ 57 h 134"/>
                <a:gd name="T16" fmla="*/ 1 w 80"/>
                <a:gd name="T17" fmla="*/ 73 h 134"/>
                <a:gd name="T18" fmla="*/ 0 w 80"/>
                <a:gd name="T19" fmla="*/ 80 h 134"/>
                <a:gd name="T20" fmla="*/ 0 w 80"/>
                <a:gd name="T21" fmla="*/ 82 h 134"/>
                <a:gd name="T22" fmla="*/ 1 w 80"/>
                <a:gd name="T23" fmla="*/ 84 h 134"/>
                <a:gd name="T24" fmla="*/ 5 w 80"/>
                <a:gd name="T25" fmla="*/ 87 h 134"/>
                <a:gd name="T26" fmla="*/ 10 w 80"/>
                <a:gd name="T27" fmla="*/ 95 h 134"/>
                <a:gd name="T28" fmla="*/ 11 w 80"/>
                <a:gd name="T29" fmla="*/ 102 h 134"/>
                <a:gd name="T30" fmla="*/ 14 w 80"/>
                <a:gd name="T31" fmla="*/ 112 h 134"/>
                <a:gd name="T32" fmla="*/ 11 w 80"/>
                <a:gd name="T33" fmla="*/ 113 h 134"/>
                <a:gd name="T34" fmla="*/ 4 w 80"/>
                <a:gd name="T35" fmla="*/ 114 h 134"/>
                <a:gd name="T36" fmla="*/ 6 w 80"/>
                <a:gd name="T37" fmla="*/ 120 h 134"/>
                <a:gd name="T38" fmla="*/ 12 w 80"/>
                <a:gd name="T39" fmla="*/ 127 h 134"/>
                <a:gd name="T40" fmla="*/ 16 w 80"/>
                <a:gd name="T41" fmla="*/ 133 h 134"/>
                <a:gd name="T42" fmla="*/ 20 w 80"/>
                <a:gd name="T43" fmla="*/ 131 h 134"/>
                <a:gd name="T44" fmla="*/ 25 w 80"/>
                <a:gd name="T45" fmla="*/ 131 h 134"/>
                <a:gd name="T46" fmla="*/ 34 w 80"/>
                <a:gd name="T47" fmla="*/ 129 h 134"/>
                <a:gd name="T48" fmla="*/ 41 w 80"/>
                <a:gd name="T49" fmla="*/ 125 h 134"/>
                <a:gd name="T50" fmla="*/ 42 w 80"/>
                <a:gd name="T51" fmla="*/ 121 h 134"/>
                <a:gd name="T52" fmla="*/ 53 w 80"/>
                <a:gd name="T53" fmla="*/ 118 h 134"/>
                <a:gd name="T54" fmla="*/ 61 w 80"/>
                <a:gd name="T55" fmla="*/ 110 h 134"/>
                <a:gd name="T56" fmla="*/ 63 w 80"/>
                <a:gd name="T57" fmla="*/ 107 h 134"/>
                <a:gd name="T58" fmla="*/ 69 w 80"/>
                <a:gd name="T59" fmla="*/ 104 h 134"/>
                <a:gd name="T60" fmla="*/ 71 w 80"/>
                <a:gd name="T61" fmla="*/ 104 h 134"/>
                <a:gd name="T62" fmla="*/ 70 w 80"/>
                <a:gd name="T63" fmla="*/ 104 h 134"/>
                <a:gd name="T64" fmla="*/ 71 w 80"/>
                <a:gd name="T65" fmla="*/ 100 h 134"/>
                <a:gd name="T66" fmla="*/ 67 w 80"/>
                <a:gd name="T67" fmla="*/ 95 h 134"/>
                <a:gd name="T68" fmla="*/ 66 w 80"/>
                <a:gd name="T69" fmla="*/ 90 h 134"/>
                <a:gd name="T70" fmla="*/ 65 w 80"/>
                <a:gd name="T71" fmla="*/ 85 h 134"/>
                <a:gd name="T72" fmla="*/ 65 w 80"/>
                <a:gd name="T73" fmla="*/ 79 h 134"/>
                <a:gd name="T74" fmla="*/ 69 w 80"/>
                <a:gd name="T75" fmla="*/ 73 h 134"/>
                <a:gd name="T76" fmla="*/ 72 w 80"/>
                <a:gd name="T77" fmla="*/ 68 h 134"/>
                <a:gd name="T78" fmla="*/ 79 w 80"/>
                <a:gd name="T79" fmla="*/ 64 h 134"/>
                <a:gd name="T80" fmla="*/ 80 w 80"/>
                <a:gd name="T81" fmla="*/ 55 h 134"/>
                <a:gd name="T82" fmla="*/ 80 w 80"/>
                <a:gd name="T83" fmla="*/ 3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134">
                  <a:moveTo>
                    <a:pt x="80" y="3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2" y="13"/>
                    <a:pt x="12" y="14"/>
                  </a:cubicBezTo>
                  <a:cubicBezTo>
                    <a:pt x="12" y="16"/>
                    <a:pt x="15" y="19"/>
                    <a:pt x="15" y="22"/>
                  </a:cubicBezTo>
                  <a:cubicBezTo>
                    <a:pt x="15" y="25"/>
                    <a:pt x="17" y="25"/>
                    <a:pt x="16" y="28"/>
                  </a:cubicBezTo>
                  <a:cubicBezTo>
                    <a:pt x="16" y="31"/>
                    <a:pt x="15" y="34"/>
                    <a:pt x="15" y="37"/>
                  </a:cubicBezTo>
                  <a:cubicBezTo>
                    <a:pt x="15" y="39"/>
                    <a:pt x="15" y="56"/>
                    <a:pt x="14" y="57"/>
                  </a:cubicBezTo>
                  <a:cubicBezTo>
                    <a:pt x="13" y="57"/>
                    <a:pt x="2" y="68"/>
                    <a:pt x="1" y="73"/>
                  </a:cubicBezTo>
                  <a:cubicBezTo>
                    <a:pt x="1" y="77"/>
                    <a:pt x="0" y="75"/>
                    <a:pt x="0" y="80"/>
                  </a:cubicBezTo>
                  <a:cubicBezTo>
                    <a:pt x="0" y="80"/>
                    <a:pt x="0" y="81"/>
                    <a:pt x="0" y="82"/>
                  </a:cubicBezTo>
                  <a:cubicBezTo>
                    <a:pt x="0" y="82"/>
                    <a:pt x="0" y="83"/>
                    <a:pt x="1" y="84"/>
                  </a:cubicBezTo>
                  <a:cubicBezTo>
                    <a:pt x="2" y="85"/>
                    <a:pt x="2" y="87"/>
                    <a:pt x="5" y="87"/>
                  </a:cubicBezTo>
                  <a:cubicBezTo>
                    <a:pt x="7" y="87"/>
                    <a:pt x="10" y="93"/>
                    <a:pt x="10" y="95"/>
                  </a:cubicBezTo>
                  <a:cubicBezTo>
                    <a:pt x="10" y="97"/>
                    <a:pt x="11" y="98"/>
                    <a:pt x="11" y="102"/>
                  </a:cubicBezTo>
                  <a:cubicBezTo>
                    <a:pt x="11" y="106"/>
                    <a:pt x="13" y="111"/>
                    <a:pt x="14" y="112"/>
                  </a:cubicBezTo>
                  <a:cubicBezTo>
                    <a:pt x="15" y="113"/>
                    <a:pt x="14" y="113"/>
                    <a:pt x="11" y="113"/>
                  </a:cubicBezTo>
                  <a:cubicBezTo>
                    <a:pt x="8" y="113"/>
                    <a:pt x="4" y="113"/>
                    <a:pt x="4" y="114"/>
                  </a:cubicBezTo>
                  <a:cubicBezTo>
                    <a:pt x="4" y="115"/>
                    <a:pt x="3" y="117"/>
                    <a:pt x="6" y="120"/>
                  </a:cubicBezTo>
                  <a:cubicBezTo>
                    <a:pt x="9" y="123"/>
                    <a:pt x="11" y="124"/>
                    <a:pt x="12" y="127"/>
                  </a:cubicBezTo>
                  <a:cubicBezTo>
                    <a:pt x="13" y="130"/>
                    <a:pt x="15" y="133"/>
                    <a:pt x="16" y="133"/>
                  </a:cubicBezTo>
                  <a:cubicBezTo>
                    <a:pt x="16" y="134"/>
                    <a:pt x="18" y="134"/>
                    <a:pt x="20" y="131"/>
                  </a:cubicBezTo>
                  <a:cubicBezTo>
                    <a:pt x="22" y="129"/>
                    <a:pt x="24" y="134"/>
                    <a:pt x="25" y="131"/>
                  </a:cubicBezTo>
                  <a:cubicBezTo>
                    <a:pt x="27" y="129"/>
                    <a:pt x="33" y="130"/>
                    <a:pt x="34" y="129"/>
                  </a:cubicBezTo>
                  <a:cubicBezTo>
                    <a:pt x="35" y="128"/>
                    <a:pt x="40" y="126"/>
                    <a:pt x="41" y="125"/>
                  </a:cubicBezTo>
                  <a:cubicBezTo>
                    <a:pt x="43" y="124"/>
                    <a:pt x="40" y="122"/>
                    <a:pt x="42" y="121"/>
                  </a:cubicBezTo>
                  <a:cubicBezTo>
                    <a:pt x="44" y="120"/>
                    <a:pt x="50" y="122"/>
                    <a:pt x="53" y="118"/>
                  </a:cubicBezTo>
                  <a:cubicBezTo>
                    <a:pt x="56" y="115"/>
                    <a:pt x="60" y="112"/>
                    <a:pt x="61" y="110"/>
                  </a:cubicBezTo>
                  <a:cubicBezTo>
                    <a:pt x="62" y="109"/>
                    <a:pt x="61" y="108"/>
                    <a:pt x="63" y="107"/>
                  </a:cubicBezTo>
                  <a:cubicBezTo>
                    <a:pt x="64" y="105"/>
                    <a:pt x="68" y="103"/>
                    <a:pt x="69" y="104"/>
                  </a:cubicBezTo>
                  <a:cubicBezTo>
                    <a:pt x="70" y="104"/>
                    <a:pt x="70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67" y="98"/>
                    <a:pt x="67" y="95"/>
                  </a:cubicBezTo>
                  <a:cubicBezTo>
                    <a:pt x="67" y="92"/>
                    <a:pt x="68" y="90"/>
                    <a:pt x="66" y="90"/>
                  </a:cubicBezTo>
                  <a:cubicBezTo>
                    <a:pt x="63" y="90"/>
                    <a:pt x="63" y="87"/>
                    <a:pt x="65" y="85"/>
                  </a:cubicBezTo>
                  <a:cubicBezTo>
                    <a:pt x="67" y="83"/>
                    <a:pt x="62" y="79"/>
                    <a:pt x="65" y="79"/>
                  </a:cubicBezTo>
                  <a:cubicBezTo>
                    <a:pt x="69" y="79"/>
                    <a:pt x="66" y="74"/>
                    <a:pt x="69" y="73"/>
                  </a:cubicBezTo>
                  <a:cubicBezTo>
                    <a:pt x="71" y="73"/>
                    <a:pt x="72" y="71"/>
                    <a:pt x="72" y="68"/>
                  </a:cubicBezTo>
                  <a:cubicBezTo>
                    <a:pt x="72" y="66"/>
                    <a:pt x="77" y="64"/>
                    <a:pt x="79" y="64"/>
                  </a:cubicBezTo>
                  <a:cubicBezTo>
                    <a:pt x="80" y="63"/>
                    <a:pt x="80" y="55"/>
                    <a:pt x="80" y="55"/>
                  </a:cubicBezTo>
                  <a:lnTo>
                    <a:pt x="80" y="33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39"/>
            <p:cNvSpPr>
              <a:spLocks/>
            </p:cNvSpPr>
            <p:nvPr/>
          </p:nvSpPr>
          <p:spPr bwMode="auto">
            <a:xfrm>
              <a:off x="4094" y="2020"/>
              <a:ext cx="208" cy="208"/>
            </a:xfrm>
            <a:custGeom>
              <a:avLst/>
              <a:gdLst>
                <a:gd name="T0" fmla="*/ 82 w 88"/>
                <a:gd name="T1" fmla="*/ 19 h 88"/>
                <a:gd name="T2" fmla="*/ 76 w 88"/>
                <a:gd name="T3" fmla="*/ 5 h 88"/>
                <a:gd name="T4" fmla="*/ 75 w 88"/>
                <a:gd name="T5" fmla="*/ 6 h 88"/>
                <a:gd name="T6" fmla="*/ 67 w 88"/>
                <a:gd name="T7" fmla="*/ 6 h 88"/>
                <a:gd name="T8" fmla="*/ 57 w 88"/>
                <a:gd name="T9" fmla="*/ 4 h 88"/>
                <a:gd name="T10" fmla="*/ 40 w 88"/>
                <a:gd name="T11" fmla="*/ 7 h 88"/>
                <a:gd name="T12" fmla="*/ 31 w 88"/>
                <a:gd name="T13" fmla="*/ 7 h 88"/>
                <a:gd name="T14" fmla="*/ 16 w 88"/>
                <a:gd name="T15" fmla="*/ 3 h 88"/>
                <a:gd name="T16" fmla="*/ 4 w 88"/>
                <a:gd name="T17" fmla="*/ 0 h 88"/>
                <a:gd name="T18" fmla="*/ 3 w 88"/>
                <a:gd name="T19" fmla="*/ 2 h 88"/>
                <a:gd name="T20" fmla="*/ 2 w 88"/>
                <a:gd name="T21" fmla="*/ 12 h 88"/>
                <a:gd name="T22" fmla="*/ 2 w 88"/>
                <a:gd name="T23" fmla="*/ 24 h 88"/>
                <a:gd name="T24" fmla="*/ 2 w 88"/>
                <a:gd name="T25" fmla="*/ 86 h 88"/>
                <a:gd name="T26" fmla="*/ 51 w 88"/>
                <a:gd name="T27" fmla="*/ 86 h 88"/>
                <a:gd name="T28" fmla="*/ 54 w 88"/>
                <a:gd name="T29" fmla="*/ 84 h 88"/>
                <a:gd name="T30" fmla="*/ 58 w 88"/>
                <a:gd name="T31" fmla="*/ 86 h 88"/>
                <a:gd name="T32" fmla="*/ 68 w 88"/>
                <a:gd name="T33" fmla="*/ 86 h 88"/>
                <a:gd name="T34" fmla="*/ 73 w 88"/>
                <a:gd name="T35" fmla="*/ 88 h 88"/>
                <a:gd name="T36" fmla="*/ 77 w 88"/>
                <a:gd name="T37" fmla="*/ 84 h 88"/>
                <a:gd name="T38" fmla="*/ 83 w 88"/>
                <a:gd name="T39" fmla="*/ 78 h 88"/>
                <a:gd name="T40" fmla="*/ 87 w 88"/>
                <a:gd name="T41" fmla="*/ 76 h 88"/>
                <a:gd name="T42" fmla="*/ 87 w 88"/>
                <a:gd name="T43" fmla="*/ 75 h 88"/>
                <a:gd name="T44" fmla="*/ 87 w 88"/>
                <a:gd name="T45" fmla="*/ 72 h 88"/>
                <a:gd name="T46" fmla="*/ 84 w 88"/>
                <a:gd name="T47" fmla="*/ 63 h 88"/>
                <a:gd name="T48" fmla="*/ 75 w 88"/>
                <a:gd name="T49" fmla="*/ 47 h 88"/>
                <a:gd name="T50" fmla="*/ 71 w 88"/>
                <a:gd name="T51" fmla="*/ 39 h 88"/>
                <a:gd name="T52" fmla="*/ 66 w 88"/>
                <a:gd name="T53" fmla="*/ 30 h 88"/>
                <a:gd name="T54" fmla="*/ 62 w 88"/>
                <a:gd name="T55" fmla="*/ 15 h 88"/>
                <a:gd name="T56" fmla="*/ 67 w 88"/>
                <a:gd name="T57" fmla="*/ 25 h 88"/>
                <a:gd name="T58" fmla="*/ 75 w 88"/>
                <a:gd name="T59" fmla="*/ 36 h 88"/>
                <a:gd name="T60" fmla="*/ 80 w 88"/>
                <a:gd name="T61" fmla="*/ 24 h 88"/>
                <a:gd name="T62" fmla="*/ 81 w 88"/>
                <a:gd name="T63" fmla="*/ 25 h 88"/>
                <a:gd name="T64" fmla="*/ 81 w 88"/>
                <a:gd name="T65" fmla="*/ 23 h 88"/>
                <a:gd name="T66" fmla="*/ 82 w 88"/>
                <a:gd name="T67" fmla="*/ 1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2" y="19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6"/>
                    <a:pt x="76" y="6"/>
                    <a:pt x="75" y="6"/>
                  </a:cubicBezTo>
                  <a:cubicBezTo>
                    <a:pt x="74" y="7"/>
                    <a:pt x="70" y="5"/>
                    <a:pt x="67" y="6"/>
                  </a:cubicBezTo>
                  <a:cubicBezTo>
                    <a:pt x="63" y="7"/>
                    <a:pt x="60" y="6"/>
                    <a:pt x="57" y="4"/>
                  </a:cubicBezTo>
                  <a:cubicBezTo>
                    <a:pt x="53" y="2"/>
                    <a:pt x="41" y="4"/>
                    <a:pt x="40" y="7"/>
                  </a:cubicBezTo>
                  <a:cubicBezTo>
                    <a:pt x="38" y="9"/>
                    <a:pt x="34" y="9"/>
                    <a:pt x="31" y="7"/>
                  </a:cubicBezTo>
                  <a:cubicBezTo>
                    <a:pt x="27" y="6"/>
                    <a:pt x="23" y="4"/>
                    <a:pt x="16" y="3"/>
                  </a:cubicBezTo>
                  <a:cubicBezTo>
                    <a:pt x="10" y="3"/>
                    <a:pt x="5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8"/>
                    <a:pt x="5" y="9"/>
                    <a:pt x="2" y="12"/>
                  </a:cubicBezTo>
                  <a:cubicBezTo>
                    <a:pt x="0" y="15"/>
                    <a:pt x="2" y="19"/>
                    <a:pt x="2" y="24"/>
                  </a:cubicBezTo>
                  <a:cubicBezTo>
                    <a:pt x="2" y="28"/>
                    <a:pt x="2" y="64"/>
                    <a:pt x="2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3" y="85"/>
                    <a:pt x="54" y="84"/>
                  </a:cubicBezTo>
                  <a:cubicBezTo>
                    <a:pt x="56" y="83"/>
                    <a:pt x="58" y="86"/>
                    <a:pt x="5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6"/>
                    <a:pt x="70" y="88"/>
                    <a:pt x="73" y="88"/>
                  </a:cubicBezTo>
                  <a:cubicBezTo>
                    <a:pt x="75" y="88"/>
                    <a:pt x="74" y="84"/>
                    <a:pt x="77" y="84"/>
                  </a:cubicBezTo>
                  <a:cubicBezTo>
                    <a:pt x="81" y="84"/>
                    <a:pt x="80" y="78"/>
                    <a:pt x="83" y="78"/>
                  </a:cubicBezTo>
                  <a:cubicBezTo>
                    <a:pt x="85" y="78"/>
                    <a:pt x="85" y="79"/>
                    <a:pt x="87" y="76"/>
                  </a:cubicBezTo>
                  <a:cubicBezTo>
                    <a:pt x="87" y="76"/>
                    <a:pt x="87" y="75"/>
                    <a:pt x="87" y="75"/>
                  </a:cubicBezTo>
                  <a:cubicBezTo>
                    <a:pt x="87" y="74"/>
                    <a:pt x="87" y="73"/>
                    <a:pt x="87" y="72"/>
                  </a:cubicBezTo>
                  <a:cubicBezTo>
                    <a:pt x="88" y="68"/>
                    <a:pt x="85" y="69"/>
                    <a:pt x="84" y="63"/>
                  </a:cubicBezTo>
                  <a:cubicBezTo>
                    <a:pt x="82" y="58"/>
                    <a:pt x="75" y="50"/>
                    <a:pt x="75" y="47"/>
                  </a:cubicBezTo>
                  <a:cubicBezTo>
                    <a:pt x="75" y="44"/>
                    <a:pt x="71" y="42"/>
                    <a:pt x="71" y="39"/>
                  </a:cubicBezTo>
                  <a:cubicBezTo>
                    <a:pt x="71" y="35"/>
                    <a:pt x="69" y="35"/>
                    <a:pt x="66" y="30"/>
                  </a:cubicBezTo>
                  <a:cubicBezTo>
                    <a:pt x="62" y="24"/>
                    <a:pt x="61" y="15"/>
                    <a:pt x="62" y="15"/>
                  </a:cubicBezTo>
                  <a:cubicBezTo>
                    <a:pt x="63" y="15"/>
                    <a:pt x="66" y="23"/>
                    <a:pt x="67" y="25"/>
                  </a:cubicBezTo>
                  <a:cubicBezTo>
                    <a:pt x="69" y="28"/>
                    <a:pt x="73" y="36"/>
                    <a:pt x="75" y="36"/>
                  </a:cubicBezTo>
                  <a:cubicBezTo>
                    <a:pt x="78" y="36"/>
                    <a:pt x="79" y="24"/>
                    <a:pt x="80" y="24"/>
                  </a:cubicBezTo>
                  <a:cubicBezTo>
                    <a:pt x="80" y="24"/>
                    <a:pt x="80" y="25"/>
                    <a:pt x="81" y="25"/>
                  </a:cubicBezTo>
                  <a:cubicBezTo>
                    <a:pt x="81" y="23"/>
                    <a:pt x="81" y="23"/>
                    <a:pt x="81" y="23"/>
                  </a:cubicBezTo>
                  <a:lnTo>
                    <a:pt x="82" y="19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40"/>
            <p:cNvSpPr>
              <a:spLocks/>
            </p:cNvSpPr>
            <p:nvPr/>
          </p:nvSpPr>
          <p:spPr bwMode="auto">
            <a:xfrm>
              <a:off x="3801" y="2608"/>
              <a:ext cx="108" cy="120"/>
            </a:xfrm>
            <a:custGeom>
              <a:avLst/>
              <a:gdLst>
                <a:gd name="T0" fmla="*/ 23 w 46"/>
                <a:gd name="T1" fmla="*/ 48 h 51"/>
                <a:gd name="T2" fmla="*/ 24 w 46"/>
                <a:gd name="T3" fmla="*/ 42 h 51"/>
                <a:gd name="T4" fmla="*/ 29 w 46"/>
                <a:gd name="T5" fmla="*/ 38 h 51"/>
                <a:gd name="T6" fmla="*/ 33 w 46"/>
                <a:gd name="T7" fmla="*/ 34 h 51"/>
                <a:gd name="T8" fmla="*/ 37 w 46"/>
                <a:gd name="T9" fmla="*/ 39 h 51"/>
                <a:gd name="T10" fmla="*/ 43 w 46"/>
                <a:gd name="T11" fmla="*/ 40 h 51"/>
                <a:gd name="T12" fmla="*/ 46 w 46"/>
                <a:gd name="T13" fmla="*/ 30 h 51"/>
                <a:gd name="T14" fmla="*/ 44 w 46"/>
                <a:gd name="T15" fmla="*/ 22 h 51"/>
                <a:gd name="T16" fmla="*/ 42 w 46"/>
                <a:gd name="T17" fmla="*/ 16 h 51"/>
                <a:gd name="T18" fmla="*/ 43 w 46"/>
                <a:gd name="T19" fmla="*/ 9 h 51"/>
                <a:gd name="T20" fmla="*/ 35 w 46"/>
                <a:gd name="T21" fmla="*/ 9 h 51"/>
                <a:gd name="T22" fmla="*/ 36 w 46"/>
                <a:gd name="T23" fmla="*/ 1 h 51"/>
                <a:gd name="T24" fmla="*/ 24 w 46"/>
                <a:gd name="T25" fmla="*/ 0 h 51"/>
                <a:gd name="T26" fmla="*/ 23 w 46"/>
                <a:gd name="T27" fmla="*/ 1 h 51"/>
                <a:gd name="T28" fmla="*/ 22 w 46"/>
                <a:gd name="T29" fmla="*/ 11 h 51"/>
                <a:gd name="T30" fmla="*/ 11 w 46"/>
                <a:gd name="T31" fmla="*/ 12 h 51"/>
                <a:gd name="T32" fmla="*/ 8 w 46"/>
                <a:gd name="T33" fmla="*/ 12 h 51"/>
                <a:gd name="T34" fmla="*/ 6 w 46"/>
                <a:gd name="T35" fmla="*/ 14 h 51"/>
                <a:gd name="T36" fmla="*/ 9 w 46"/>
                <a:gd name="T37" fmla="*/ 18 h 51"/>
                <a:gd name="T38" fmla="*/ 5 w 46"/>
                <a:gd name="T39" fmla="*/ 21 h 51"/>
                <a:gd name="T40" fmla="*/ 2 w 46"/>
                <a:gd name="T41" fmla="*/ 26 h 51"/>
                <a:gd name="T42" fmla="*/ 6 w 46"/>
                <a:gd name="T43" fmla="*/ 33 h 51"/>
                <a:gd name="T44" fmla="*/ 11 w 46"/>
                <a:gd name="T45" fmla="*/ 41 h 51"/>
                <a:gd name="T46" fmla="*/ 19 w 46"/>
                <a:gd name="T47" fmla="*/ 51 h 51"/>
                <a:gd name="T48" fmla="*/ 23 w 46"/>
                <a:gd name="T4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51">
                  <a:moveTo>
                    <a:pt x="23" y="48"/>
                  </a:moveTo>
                  <a:cubicBezTo>
                    <a:pt x="27" y="48"/>
                    <a:pt x="26" y="46"/>
                    <a:pt x="24" y="42"/>
                  </a:cubicBezTo>
                  <a:cubicBezTo>
                    <a:pt x="23" y="38"/>
                    <a:pt x="27" y="38"/>
                    <a:pt x="29" y="38"/>
                  </a:cubicBezTo>
                  <a:cubicBezTo>
                    <a:pt x="32" y="38"/>
                    <a:pt x="31" y="34"/>
                    <a:pt x="33" y="34"/>
                  </a:cubicBezTo>
                  <a:cubicBezTo>
                    <a:pt x="35" y="34"/>
                    <a:pt x="35" y="39"/>
                    <a:pt x="37" y="39"/>
                  </a:cubicBezTo>
                  <a:cubicBezTo>
                    <a:pt x="39" y="38"/>
                    <a:pt x="41" y="40"/>
                    <a:pt x="43" y="40"/>
                  </a:cubicBezTo>
                  <a:cubicBezTo>
                    <a:pt x="46" y="39"/>
                    <a:pt x="46" y="34"/>
                    <a:pt x="46" y="30"/>
                  </a:cubicBezTo>
                  <a:cubicBezTo>
                    <a:pt x="46" y="27"/>
                    <a:pt x="46" y="24"/>
                    <a:pt x="44" y="22"/>
                  </a:cubicBezTo>
                  <a:cubicBezTo>
                    <a:pt x="41" y="21"/>
                    <a:pt x="39" y="17"/>
                    <a:pt x="42" y="16"/>
                  </a:cubicBezTo>
                  <a:cubicBezTo>
                    <a:pt x="45" y="14"/>
                    <a:pt x="46" y="11"/>
                    <a:pt x="43" y="9"/>
                  </a:cubicBezTo>
                  <a:cubicBezTo>
                    <a:pt x="41" y="7"/>
                    <a:pt x="35" y="11"/>
                    <a:pt x="35" y="9"/>
                  </a:cubicBezTo>
                  <a:cubicBezTo>
                    <a:pt x="35" y="8"/>
                    <a:pt x="36" y="4"/>
                    <a:pt x="36" y="1"/>
                  </a:cubicBezTo>
                  <a:cubicBezTo>
                    <a:pt x="30" y="1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7"/>
                    <a:pt x="22" y="11"/>
                    <a:pt x="22" y="11"/>
                  </a:cubicBezTo>
                  <a:cubicBezTo>
                    <a:pt x="22" y="11"/>
                    <a:pt x="13" y="12"/>
                    <a:pt x="11" y="12"/>
                  </a:cubicBezTo>
                  <a:cubicBezTo>
                    <a:pt x="11" y="12"/>
                    <a:pt x="10" y="12"/>
                    <a:pt x="8" y="12"/>
                  </a:cubicBezTo>
                  <a:cubicBezTo>
                    <a:pt x="7" y="13"/>
                    <a:pt x="7" y="13"/>
                    <a:pt x="6" y="14"/>
                  </a:cubicBezTo>
                  <a:cubicBezTo>
                    <a:pt x="5" y="15"/>
                    <a:pt x="9" y="16"/>
                    <a:pt x="9" y="18"/>
                  </a:cubicBezTo>
                  <a:cubicBezTo>
                    <a:pt x="10" y="19"/>
                    <a:pt x="5" y="19"/>
                    <a:pt x="5" y="21"/>
                  </a:cubicBezTo>
                  <a:cubicBezTo>
                    <a:pt x="5" y="23"/>
                    <a:pt x="3" y="25"/>
                    <a:pt x="2" y="26"/>
                  </a:cubicBezTo>
                  <a:cubicBezTo>
                    <a:pt x="0" y="27"/>
                    <a:pt x="6" y="32"/>
                    <a:pt x="6" y="33"/>
                  </a:cubicBezTo>
                  <a:cubicBezTo>
                    <a:pt x="6" y="35"/>
                    <a:pt x="7" y="36"/>
                    <a:pt x="11" y="41"/>
                  </a:cubicBezTo>
                  <a:cubicBezTo>
                    <a:pt x="16" y="45"/>
                    <a:pt x="14" y="46"/>
                    <a:pt x="19" y="51"/>
                  </a:cubicBezTo>
                  <a:cubicBezTo>
                    <a:pt x="20" y="50"/>
                    <a:pt x="21" y="48"/>
                    <a:pt x="23" y="4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3813" y="2610"/>
              <a:ext cx="42" cy="26"/>
            </a:xfrm>
            <a:custGeom>
              <a:avLst/>
              <a:gdLst>
                <a:gd name="T0" fmla="*/ 17 w 18"/>
                <a:gd name="T1" fmla="*/ 10 h 11"/>
                <a:gd name="T2" fmla="*/ 18 w 18"/>
                <a:gd name="T3" fmla="*/ 0 h 11"/>
                <a:gd name="T4" fmla="*/ 16 w 18"/>
                <a:gd name="T5" fmla="*/ 0 h 11"/>
                <a:gd name="T6" fmla="*/ 4 w 18"/>
                <a:gd name="T7" fmla="*/ 0 h 11"/>
                <a:gd name="T8" fmla="*/ 5 w 18"/>
                <a:gd name="T9" fmla="*/ 1 h 11"/>
                <a:gd name="T10" fmla="*/ 3 w 18"/>
                <a:gd name="T11" fmla="*/ 6 h 11"/>
                <a:gd name="T12" fmla="*/ 2 w 18"/>
                <a:gd name="T13" fmla="*/ 9 h 11"/>
                <a:gd name="T14" fmla="*/ 3 w 18"/>
                <a:gd name="T15" fmla="*/ 11 h 11"/>
                <a:gd name="T16" fmla="*/ 6 w 18"/>
                <a:gd name="T17" fmla="*/ 11 h 11"/>
                <a:gd name="T18" fmla="*/ 17 w 18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1">
                  <a:moveTo>
                    <a:pt x="17" y="10"/>
                  </a:moveTo>
                  <a:cubicBezTo>
                    <a:pt x="17" y="10"/>
                    <a:pt x="18" y="6"/>
                    <a:pt x="1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6"/>
                  </a:cubicBezTo>
                  <a:cubicBezTo>
                    <a:pt x="0" y="7"/>
                    <a:pt x="0" y="9"/>
                    <a:pt x="2" y="9"/>
                  </a:cubicBezTo>
                  <a:cubicBezTo>
                    <a:pt x="4" y="9"/>
                    <a:pt x="3" y="10"/>
                    <a:pt x="3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8" y="11"/>
                    <a:pt x="17" y="10"/>
                    <a:pt x="17" y="1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42"/>
            <p:cNvSpPr>
              <a:spLocks/>
            </p:cNvSpPr>
            <p:nvPr/>
          </p:nvSpPr>
          <p:spPr bwMode="auto">
            <a:xfrm>
              <a:off x="3846" y="2582"/>
              <a:ext cx="134" cy="168"/>
            </a:xfrm>
            <a:custGeom>
              <a:avLst/>
              <a:gdLst>
                <a:gd name="T0" fmla="*/ 16 w 57"/>
                <a:gd name="T1" fmla="*/ 67 h 71"/>
                <a:gd name="T2" fmla="*/ 21 w 57"/>
                <a:gd name="T3" fmla="*/ 67 h 71"/>
                <a:gd name="T4" fmla="*/ 28 w 57"/>
                <a:gd name="T5" fmla="*/ 68 h 71"/>
                <a:gd name="T6" fmla="*/ 31 w 57"/>
                <a:gd name="T7" fmla="*/ 67 h 71"/>
                <a:gd name="T8" fmla="*/ 36 w 57"/>
                <a:gd name="T9" fmla="*/ 63 h 71"/>
                <a:gd name="T10" fmla="*/ 39 w 57"/>
                <a:gd name="T11" fmla="*/ 57 h 71"/>
                <a:gd name="T12" fmla="*/ 40 w 57"/>
                <a:gd name="T13" fmla="*/ 43 h 71"/>
                <a:gd name="T14" fmla="*/ 47 w 57"/>
                <a:gd name="T15" fmla="*/ 35 h 71"/>
                <a:gd name="T16" fmla="*/ 52 w 57"/>
                <a:gd name="T17" fmla="*/ 18 h 71"/>
                <a:gd name="T18" fmla="*/ 55 w 57"/>
                <a:gd name="T19" fmla="*/ 9 h 71"/>
                <a:gd name="T20" fmla="*/ 57 w 57"/>
                <a:gd name="T21" fmla="*/ 1 h 71"/>
                <a:gd name="T22" fmla="*/ 57 w 57"/>
                <a:gd name="T23" fmla="*/ 1 h 71"/>
                <a:gd name="T24" fmla="*/ 50 w 57"/>
                <a:gd name="T25" fmla="*/ 0 h 71"/>
                <a:gd name="T26" fmla="*/ 46 w 57"/>
                <a:gd name="T27" fmla="*/ 1 h 71"/>
                <a:gd name="T28" fmla="*/ 42 w 57"/>
                <a:gd name="T29" fmla="*/ 2 h 71"/>
                <a:gd name="T30" fmla="*/ 40 w 57"/>
                <a:gd name="T31" fmla="*/ 8 h 71"/>
                <a:gd name="T32" fmla="*/ 38 w 57"/>
                <a:gd name="T33" fmla="*/ 16 h 71"/>
                <a:gd name="T34" fmla="*/ 26 w 57"/>
                <a:gd name="T35" fmla="*/ 12 h 71"/>
                <a:gd name="T36" fmla="*/ 17 w 57"/>
                <a:gd name="T37" fmla="*/ 12 h 71"/>
                <a:gd name="T38" fmla="*/ 16 w 57"/>
                <a:gd name="T39" fmla="*/ 20 h 71"/>
                <a:gd name="T40" fmla="*/ 24 w 57"/>
                <a:gd name="T41" fmla="*/ 20 h 71"/>
                <a:gd name="T42" fmla="*/ 23 w 57"/>
                <a:gd name="T43" fmla="*/ 27 h 71"/>
                <a:gd name="T44" fmla="*/ 25 w 57"/>
                <a:gd name="T45" fmla="*/ 33 h 71"/>
                <a:gd name="T46" fmla="*/ 27 w 57"/>
                <a:gd name="T47" fmla="*/ 41 h 71"/>
                <a:gd name="T48" fmla="*/ 24 w 57"/>
                <a:gd name="T49" fmla="*/ 51 h 71"/>
                <a:gd name="T50" fmla="*/ 18 w 57"/>
                <a:gd name="T51" fmla="*/ 50 h 71"/>
                <a:gd name="T52" fmla="*/ 14 w 57"/>
                <a:gd name="T53" fmla="*/ 45 h 71"/>
                <a:gd name="T54" fmla="*/ 10 w 57"/>
                <a:gd name="T55" fmla="*/ 49 h 71"/>
                <a:gd name="T56" fmla="*/ 5 w 57"/>
                <a:gd name="T57" fmla="*/ 53 h 71"/>
                <a:gd name="T58" fmla="*/ 4 w 57"/>
                <a:gd name="T59" fmla="*/ 59 h 71"/>
                <a:gd name="T60" fmla="*/ 0 w 57"/>
                <a:gd name="T61" fmla="*/ 62 h 71"/>
                <a:gd name="T62" fmla="*/ 1 w 57"/>
                <a:gd name="T63" fmla="*/ 62 h 71"/>
                <a:gd name="T64" fmla="*/ 8 w 57"/>
                <a:gd name="T65" fmla="*/ 71 h 71"/>
                <a:gd name="T66" fmla="*/ 16 w 57"/>
                <a:gd name="T67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" h="71">
                  <a:moveTo>
                    <a:pt x="16" y="67"/>
                  </a:moveTo>
                  <a:cubicBezTo>
                    <a:pt x="17" y="67"/>
                    <a:pt x="18" y="70"/>
                    <a:pt x="21" y="67"/>
                  </a:cubicBezTo>
                  <a:cubicBezTo>
                    <a:pt x="24" y="65"/>
                    <a:pt x="28" y="65"/>
                    <a:pt x="28" y="68"/>
                  </a:cubicBezTo>
                  <a:cubicBezTo>
                    <a:pt x="28" y="70"/>
                    <a:pt x="29" y="70"/>
                    <a:pt x="31" y="67"/>
                  </a:cubicBezTo>
                  <a:cubicBezTo>
                    <a:pt x="34" y="65"/>
                    <a:pt x="36" y="68"/>
                    <a:pt x="36" y="63"/>
                  </a:cubicBezTo>
                  <a:cubicBezTo>
                    <a:pt x="36" y="58"/>
                    <a:pt x="39" y="62"/>
                    <a:pt x="39" y="57"/>
                  </a:cubicBezTo>
                  <a:cubicBezTo>
                    <a:pt x="39" y="51"/>
                    <a:pt x="40" y="46"/>
                    <a:pt x="40" y="43"/>
                  </a:cubicBezTo>
                  <a:cubicBezTo>
                    <a:pt x="40" y="41"/>
                    <a:pt x="47" y="39"/>
                    <a:pt x="47" y="35"/>
                  </a:cubicBezTo>
                  <a:cubicBezTo>
                    <a:pt x="47" y="31"/>
                    <a:pt x="52" y="23"/>
                    <a:pt x="52" y="18"/>
                  </a:cubicBezTo>
                  <a:cubicBezTo>
                    <a:pt x="52" y="13"/>
                    <a:pt x="54" y="12"/>
                    <a:pt x="55" y="9"/>
                  </a:cubicBezTo>
                  <a:cubicBezTo>
                    <a:pt x="57" y="7"/>
                    <a:pt x="57" y="4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5"/>
                    <a:pt x="40" y="8"/>
                  </a:cubicBezTo>
                  <a:cubicBezTo>
                    <a:pt x="38" y="10"/>
                    <a:pt x="38" y="16"/>
                    <a:pt x="38" y="16"/>
                  </a:cubicBezTo>
                  <a:cubicBezTo>
                    <a:pt x="38" y="16"/>
                    <a:pt x="29" y="11"/>
                    <a:pt x="26" y="12"/>
                  </a:cubicBezTo>
                  <a:cubicBezTo>
                    <a:pt x="25" y="12"/>
                    <a:pt x="21" y="12"/>
                    <a:pt x="17" y="12"/>
                  </a:cubicBezTo>
                  <a:cubicBezTo>
                    <a:pt x="17" y="15"/>
                    <a:pt x="16" y="19"/>
                    <a:pt x="16" y="20"/>
                  </a:cubicBezTo>
                  <a:cubicBezTo>
                    <a:pt x="16" y="22"/>
                    <a:pt x="22" y="18"/>
                    <a:pt x="24" y="20"/>
                  </a:cubicBezTo>
                  <a:cubicBezTo>
                    <a:pt x="27" y="22"/>
                    <a:pt x="26" y="25"/>
                    <a:pt x="23" y="27"/>
                  </a:cubicBezTo>
                  <a:cubicBezTo>
                    <a:pt x="20" y="28"/>
                    <a:pt x="22" y="32"/>
                    <a:pt x="25" y="33"/>
                  </a:cubicBezTo>
                  <a:cubicBezTo>
                    <a:pt x="27" y="35"/>
                    <a:pt x="27" y="38"/>
                    <a:pt x="27" y="41"/>
                  </a:cubicBezTo>
                  <a:cubicBezTo>
                    <a:pt x="27" y="45"/>
                    <a:pt x="27" y="50"/>
                    <a:pt x="24" y="51"/>
                  </a:cubicBezTo>
                  <a:cubicBezTo>
                    <a:pt x="22" y="51"/>
                    <a:pt x="20" y="49"/>
                    <a:pt x="18" y="50"/>
                  </a:cubicBezTo>
                  <a:cubicBezTo>
                    <a:pt x="16" y="50"/>
                    <a:pt x="16" y="45"/>
                    <a:pt x="14" y="45"/>
                  </a:cubicBezTo>
                  <a:cubicBezTo>
                    <a:pt x="12" y="45"/>
                    <a:pt x="13" y="49"/>
                    <a:pt x="10" y="49"/>
                  </a:cubicBezTo>
                  <a:cubicBezTo>
                    <a:pt x="8" y="49"/>
                    <a:pt x="4" y="49"/>
                    <a:pt x="5" y="53"/>
                  </a:cubicBezTo>
                  <a:cubicBezTo>
                    <a:pt x="7" y="57"/>
                    <a:pt x="8" y="59"/>
                    <a:pt x="4" y="59"/>
                  </a:cubicBezTo>
                  <a:cubicBezTo>
                    <a:pt x="2" y="59"/>
                    <a:pt x="1" y="61"/>
                    <a:pt x="0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5" y="65"/>
                    <a:pt x="7" y="68"/>
                    <a:pt x="8" y="71"/>
                  </a:cubicBezTo>
                  <a:cubicBezTo>
                    <a:pt x="11" y="69"/>
                    <a:pt x="15" y="67"/>
                    <a:pt x="16" y="6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43"/>
            <p:cNvSpPr>
              <a:spLocks/>
            </p:cNvSpPr>
            <p:nvPr/>
          </p:nvSpPr>
          <p:spPr bwMode="auto">
            <a:xfrm>
              <a:off x="4039" y="2197"/>
              <a:ext cx="315" cy="390"/>
            </a:xfrm>
            <a:custGeom>
              <a:avLst/>
              <a:gdLst>
                <a:gd name="T0" fmla="*/ 100 w 133"/>
                <a:gd name="T1" fmla="*/ 9 h 165"/>
                <a:gd name="T2" fmla="*/ 91 w 133"/>
                <a:gd name="T3" fmla="*/ 11 h 165"/>
                <a:gd name="T4" fmla="*/ 77 w 133"/>
                <a:gd name="T5" fmla="*/ 9 h 165"/>
                <a:gd name="T6" fmla="*/ 25 w 133"/>
                <a:gd name="T7" fmla="*/ 11 h 165"/>
                <a:gd name="T8" fmla="*/ 18 w 133"/>
                <a:gd name="T9" fmla="*/ 28 h 165"/>
                <a:gd name="T10" fmla="*/ 17 w 133"/>
                <a:gd name="T11" fmla="*/ 63 h 165"/>
                <a:gd name="T12" fmla="*/ 7 w 133"/>
                <a:gd name="T13" fmla="*/ 72 h 165"/>
                <a:gd name="T14" fmla="*/ 3 w 133"/>
                <a:gd name="T15" fmla="*/ 84 h 165"/>
                <a:gd name="T16" fmla="*/ 5 w 133"/>
                <a:gd name="T17" fmla="*/ 94 h 165"/>
                <a:gd name="T18" fmla="*/ 8 w 133"/>
                <a:gd name="T19" fmla="*/ 103 h 165"/>
                <a:gd name="T20" fmla="*/ 15 w 133"/>
                <a:gd name="T21" fmla="*/ 118 h 165"/>
                <a:gd name="T22" fmla="*/ 17 w 133"/>
                <a:gd name="T23" fmla="*/ 121 h 165"/>
                <a:gd name="T24" fmla="*/ 25 w 133"/>
                <a:gd name="T25" fmla="*/ 127 h 165"/>
                <a:gd name="T26" fmla="*/ 33 w 133"/>
                <a:gd name="T27" fmla="*/ 136 h 165"/>
                <a:gd name="T28" fmla="*/ 42 w 133"/>
                <a:gd name="T29" fmla="*/ 146 h 165"/>
                <a:gd name="T30" fmla="*/ 46 w 133"/>
                <a:gd name="T31" fmla="*/ 152 h 165"/>
                <a:gd name="T32" fmla="*/ 54 w 133"/>
                <a:gd name="T33" fmla="*/ 156 h 165"/>
                <a:gd name="T34" fmla="*/ 62 w 133"/>
                <a:gd name="T35" fmla="*/ 156 h 165"/>
                <a:gd name="T36" fmla="*/ 78 w 133"/>
                <a:gd name="T37" fmla="*/ 162 h 165"/>
                <a:gd name="T38" fmla="*/ 89 w 133"/>
                <a:gd name="T39" fmla="*/ 162 h 165"/>
                <a:gd name="T40" fmla="*/ 96 w 133"/>
                <a:gd name="T41" fmla="*/ 159 h 165"/>
                <a:gd name="T42" fmla="*/ 104 w 133"/>
                <a:gd name="T43" fmla="*/ 153 h 165"/>
                <a:gd name="T44" fmla="*/ 111 w 133"/>
                <a:gd name="T45" fmla="*/ 155 h 165"/>
                <a:gd name="T46" fmla="*/ 103 w 133"/>
                <a:gd name="T47" fmla="*/ 142 h 165"/>
                <a:gd name="T48" fmla="*/ 89 w 133"/>
                <a:gd name="T49" fmla="*/ 129 h 165"/>
                <a:gd name="T50" fmla="*/ 97 w 133"/>
                <a:gd name="T51" fmla="*/ 123 h 165"/>
                <a:gd name="T52" fmla="*/ 100 w 133"/>
                <a:gd name="T53" fmla="*/ 107 h 165"/>
                <a:gd name="T54" fmla="*/ 106 w 133"/>
                <a:gd name="T55" fmla="*/ 95 h 165"/>
                <a:gd name="T56" fmla="*/ 115 w 133"/>
                <a:gd name="T57" fmla="*/ 85 h 165"/>
                <a:gd name="T58" fmla="*/ 118 w 133"/>
                <a:gd name="T59" fmla="*/ 65 h 165"/>
                <a:gd name="T60" fmla="*/ 126 w 133"/>
                <a:gd name="T61" fmla="*/ 52 h 165"/>
                <a:gd name="T62" fmla="*/ 128 w 133"/>
                <a:gd name="T63" fmla="*/ 41 h 165"/>
                <a:gd name="T64" fmla="*/ 122 w 133"/>
                <a:gd name="T65" fmla="*/ 15 h 165"/>
                <a:gd name="T66" fmla="*/ 110 w 133"/>
                <a:gd name="T67" fmla="*/ 0 h 165"/>
                <a:gd name="T68" fmla="*/ 106 w 133"/>
                <a:gd name="T69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65">
                  <a:moveTo>
                    <a:pt x="106" y="3"/>
                  </a:moveTo>
                  <a:cubicBezTo>
                    <a:pt x="103" y="3"/>
                    <a:pt x="104" y="9"/>
                    <a:pt x="100" y="9"/>
                  </a:cubicBezTo>
                  <a:cubicBezTo>
                    <a:pt x="97" y="9"/>
                    <a:pt x="98" y="13"/>
                    <a:pt x="96" y="13"/>
                  </a:cubicBezTo>
                  <a:cubicBezTo>
                    <a:pt x="93" y="13"/>
                    <a:pt x="91" y="11"/>
                    <a:pt x="9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79" y="8"/>
                    <a:pt x="77" y="9"/>
                  </a:cubicBezTo>
                  <a:cubicBezTo>
                    <a:pt x="76" y="10"/>
                    <a:pt x="74" y="11"/>
                    <a:pt x="7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21"/>
                    <a:pt x="25" y="28"/>
                    <a:pt x="25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62"/>
                    <a:pt x="17" y="63"/>
                  </a:cubicBezTo>
                  <a:cubicBezTo>
                    <a:pt x="15" y="63"/>
                    <a:pt x="10" y="65"/>
                    <a:pt x="10" y="67"/>
                  </a:cubicBezTo>
                  <a:cubicBezTo>
                    <a:pt x="10" y="70"/>
                    <a:pt x="9" y="72"/>
                    <a:pt x="7" y="72"/>
                  </a:cubicBezTo>
                  <a:cubicBezTo>
                    <a:pt x="4" y="73"/>
                    <a:pt x="7" y="78"/>
                    <a:pt x="3" y="78"/>
                  </a:cubicBezTo>
                  <a:cubicBezTo>
                    <a:pt x="0" y="78"/>
                    <a:pt x="5" y="82"/>
                    <a:pt x="3" y="84"/>
                  </a:cubicBezTo>
                  <a:cubicBezTo>
                    <a:pt x="1" y="86"/>
                    <a:pt x="1" y="89"/>
                    <a:pt x="4" y="89"/>
                  </a:cubicBezTo>
                  <a:cubicBezTo>
                    <a:pt x="6" y="89"/>
                    <a:pt x="5" y="91"/>
                    <a:pt x="5" y="94"/>
                  </a:cubicBezTo>
                  <a:cubicBezTo>
                    <a:pt x="5" y="97"/>
                    <a:pt x="9" y="99"/>
                    <a:pt x="9" y="99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14" y="109"/>
                    <a:pt x="14" y="111"/>
                  </a:cubicBezTo>
                  <a:cubicBezTo>
                    <a:pt x="15" y="112"/>
                    <a:pt x="18" y="116"/>
                    <a:pt x="15" y="118"/>
                  </a:cubicBezTo>
                  <a:cubicBezTo>
                    <a:pt x="12" y="119"/>
                    <a:pt x="14" y="121"/>
                    <a:pt x="14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124"/>
                    <a:pt x="22" y="124"/>
                    <a:pt x="25" y="127"/>
                  </a:cubicBezTo>
                  <a:cubicBezTo>
                    <a:pt x="27" y="130"/>
                    <a:pt x="28" y="130"/>
                    <a:pt x="28" y="132"/>
                  </a:cubicBezTo>
                  <a:cubicBezTo>
                    <a:pt x="28" y="133"/>
                    <a:pt x="30" y="134"/>
                    <a:pt x="33" y="136"/>
                  </a:cubicBezTo>
                  <a:cubicBezTo>
                    <a:pt x="36" y="139"/>
                    <a:pt x="36" y="140"/>
                    <a:pt x="36" y="142"/>
                  </a:cubicBezTo>
                  <a:cubicBezTo>
                    <a:pt x="36" y="143"/>
                    <a:pt x="42" y="146"/>
                    <a:pt x="42" y="146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1"/>
                    <a:pt x="45" y="151"/>
                    <a:pt x="46" y="152"/>
                  </a:cubicBezTo>
                  <a:cubicBezTo>
                    <a:pt x="47" y="155"/>
                    <a:pt x="49" y="156"/>
                    <a:pt x="49" y="156"/>
                  </a:cubicBezTo>
                  <a:cubicBezTo>
                    <a:pt x="49" y="156"/>
                    <a:pt x="52" y="158"/>
                    <a:pt x="54" y="156"/>
                  </a:cubicBezTo>
                  <a:cubicBezTo>
                    <a:pt x="56" y="154"/>
                    <a:pt x="58" y="157"/>
                    <a:pt x="58" y="157"/>
                  </a:cubicBezTo>
                  <a:cubicBezTo>
                    <a:pt x="58" y="157"/>
                    <a:pt x="61" y="155"/>
                    <a:pt x="62" y="156"/>
                  </a:cubicBezTo>
                  <a:cubicBezTo>
                    <a:pt x="63" y="156"/>
                    <a:pt x="68" y="160"/>
                    <a:pt x="72" y="164"/>
                  </a:cubicBezTo>
                  <a:cubicBezTo>
                    <a:pt x="72" y="163"/>
                    <a:pt x="76" y="162"/>
                    <a:pt x="78" y="162"/>
                  </a:cubicBezTo>
                  <a:cubicBezTo>
                    <a:pt x="79" y="162"/>
                    <a:pt x="82" y="165"/>
                    <a:pt x="83" y="164"/>
                  </a:cubicBezTo>
                  <a:cubicBezTo>
                    <a:pt x="83" y="163"/>
                    <a:pt x="87" y="161"/>
                    <a:pt x="89" y="162"/>
                  </a:cubicBezTo>
                  <a:cubicBezTo>
                    <a:pt x="90" y="162"/>
                    <a:pt x="93" y="163"/>
                    <a:pt x="94" y="161"/>
                  </a:cubicBezTo>
                  <a:cubicBezTo>
                    <a:pt x="94" y="160"/>
                    <a:pt x="95" y="160"/>
                    <a:pt x="96" y="159"/>
                  </a:cubicBezTo>
                  <a:cubicBezTo>
                    <a:pt x="97" y="158"/>
                    <a:pt x="97" y="158"/>
                    <a:pt x="97" y="157"/>
                  </a:cubicBezTo>
                  <a:cubicBezTo>
                    <a:pt x="98" y="156"/>
                    <a:pt x="102" y="153"/>
                    <a:pt x="104" y="153"/>
                  </a:cubicBezTo>
                  <a:cubicBezTo>
                    <a:pt x="106" y="153"/>
                    <a:pt x="108" y="153"/>
                    <a:pt x="109" y="154"/>
                  </a:cubicBezTo>
                  <a:cubicBezTo>
                    <a:pt x="109" y="154"/>
                    <a:pt x="110" y="155"/>
                    <a:pt x="111" y="155"/>
                  </a:cubicBezTo>
                  <a:cubicBezTo>
                    <a:pt x="111" y="150"/>
                    <a:pt x="112" y="148"/>
                    <a:pt x="111" y="148"/>
                  </a:cubicBezTo>
                  <a:cubicBezTo>
                    <a:pt x="109" y="148"/>
                    <a:pt x="105" y="146"/>
                    <a:pt x="103" y="142"/>
                  </a:cubicBezTo>
                  <a:cubicBezTo>
                    <a:pt x="102" y="138"/>
                    <a:pt x="97" y="135"/>
                    <a:pt x="96" y="133"/>
                  </a:cubicBezTo>
                  <a:cubicBezTo>
                    <a:pt x="95" y="130"/>
                    <a:pt x="90" y="131"/>
                    <a:pt x="89" y="129"/>
                  </a:cubicBezTo>
                  <a:cubicBezTo>
                    <a:pt x="88" y="127"/>
                    <a:pt x="90" y="127"/>
                    <a:pt x="90" y="124"/>
                  </a:cubicBezTo>
                  <a:cubicBezTo>
                    <a:pt x="90" y="122"/>
                    <a:pt x="96" y="123"/>
                    <a:pt x="97" y="123"/>
                  </a:cubicBezTo>
                  <a:cubicBezTo>
                    <a:pt x="97" y="122"/>
                    <a:pt x="98" y="117"/>
                    <a:pt x="98" y="114"/>
                  </a:cubicBezTo>
                  <a:cubicBezTo>
                    <a:pt x="98" y="111"/>
                    <a:pt x="102" y="108"/>
                    <a:pt x="100" y="107"/>
                  </a:cubicBezTo>
                  <a:cubicBezTo>
                    <a:pt x="99" y="105"/>
                    <a:pt x="102" y="105"/>
                    <a:pt x="104" y="103"/>
                  </a:cubicBezTo>
                  <a:cubicBezTo>
                    <a:pt x="106" y="102"/>
                    <a:pt x="104" y="97"/>
                    <a:pt x="106" y="95"/>
                  </a:cubicBezTo>
                  <a:cubicBezTo>
                    <a:pt x="108" y="93"/>
                    <a:pt x="110" y="89"/>
                    <a:pt x="111" y="89"/>
                  </a:cubicBezTo>
                  <a:cubicBezTo>
                    <a:pt x="113" y="89"/>
                    <a:pt x="115" y="87"/>
                    <a:pt x="115" y="85"/>
                  </a:cubicBezTo>
                  <a:cubicBezTo>
                    <a:pt x="115" y="83"/>
                    <a:pt x="118" y="79"/>
                    <a:pt x="118" y="76"/>
                  </a:cubicBezTo>
                  <a:cubicBezTo>
                    <a:pt x="117" y="72"/>
                    <a:pt x="116" y="68"/>
                    <a:pt x="118" y="65"/>
                  </a:cubicBezTo>
                  <a:cubicBezTo>
                    <a:pt x="121" y="62"/>
                    <a:pt x="122" y="59"/>
                    <a:pt x="121" y="57"/>
                  </a:cubicBezTo>
                  <a:cubicBezTo>
                    <a:pt x="121" y="54"/>
                    <a:pt x="124" y="54"/>
                    <a:pt x="126" y="52"/>
                  </a:cubicBezTo>
                  <a:cubicBezTo>
                    <a:pt x="127" y="51"/>
                    <a:pt x="130" y="50"/>
                    <a:pt x="133" y="45"/>
                  </a:cubicBezTo>
                  <a:cubicBezTo>
                    <a:pt x="131" y="43"/>
                    <a:pt x="130" y="41"/>
                    <a:pt x="128" y="41"/>
                  </a:cubicBezTo>
                  <a:cubicBezTo>
                    <a:pt x="125" y="39"/>
                    <a:pt x="124" y="34"/>
                    <a:pt x="124" y="28"/>
                  </a:cubicBezTo>
                  <a:cubicBezTo>
                    <a:pt x="124" y="22"/>
                    <a:pt x="122" y="17"/>
                    <a:pt x="122" y="15"/>
                  </a:cubicBezTo>
                  <a:cubicBezTo>
                    <a:pt x="122" y="13"/>
                    <a:pt x="118" y="8"/>
                    <a:pt x="115" y="6"/>
                  </a:cubicBezTo>
                  <a:cubicBezTo>
                    <a:pt x="112" y="5"/>
                    <a:pt x="111" y="3"/>
                    <a:pt x="110" y="0"/>
                  </a:cubicBezTo>
                  <a:cubicBezTo>
                    <a:pt x="110" y="0"/>
                    <a:pt x="110" y="1"/>
                    <a:pt x="110" y="1"/>
                  </a:cubicBezTo>
                  <a:cubicBezTo>
                    <a:pt x="108" y="4"/>
                    <a:pt x="108" y="3"/>
                    <a:pt x="106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44"/>
            <p:cNvSpPr>
              <a:spLocks/>
            </p:cNvSpPr>
            <p:nvPr/>
          </p:nvSpPr>
          <p:spPr bwMode="auto">
            <a:xfrm>
              <a:off x="4413" y="2407"/>
              <a:ext cx="37" cy="38"/>
            </a:xfrm>
            <a:custGeom>
              <a:avLst/>
              <a:gdLst>
                <a:gd name="T0" fmla="*/ 6 w 16"/>
                <a:gd name="T1" fmla="*/ 2 h 16"/>
                <a:gd name="T2" fmla="*/ 2 w 16"/>
                <a:gd name="T3" fmla="*/ 8 h 16"/>
                <a:gd name="T4" fmla="*/ 2 w 16"/>
                <a:gd name="T5" fmla="*/ 15 h 16"/>
                <a:gd name="T6" fmla="*/ 6 w 16"/>
                <a:gd name="T7" fmla="*/ 14 h 16"/>
                <a:gd name="T8" fmla="*/ 10 w 16"/>
                <a:gd name="T9" fmla="*/ 16 h 16"/>
                <a:gd name="T10" fmla="*/ 14 w 16"/>
                <a:gd name="T11" fmla="*/ 12 h 16"/>
                <a:gd name="T12" fmla="*/ 9 w 16"/>
                <a:gd name="T13" fmla="*/ 10 h 16"/>
                <a:gd name="T14" fmla="*/ 14 w 16"/>
                <a:gd name="T15" fmla="*/ 6 h 16"/>
                <a:gd name="T16" fmla="*/ 13 w 16"/>
                <a:gd name="T17" fmla="*/ 1 h 16"/>
                <a:gd name="T18" fmla="*/ 12 w 16"/>
                <a:gd name="T19" fmla="*/ 0 h 16"/>
                <a:gd name="T20" fmla="*/ 10 w 16"/>
                <a:gd name="T21" fmla="*/ 2 h 16"/>
                <a:gd name="T22" fmla="*/ 6 w 16"/>
                <a:gd name="T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10"/>
                    <a:pt x="1" y="14"/>
                    <a:pt x="2" y="15"/>
                  </a:cubicBezTo>
                  <a:cubicBezTo>
                    <a:pt x="2" y="16"/>
                    <a:pt x="5" y="15"/>
                    <a:pt x="6" y="14"/>
                  </a:cubicBezTo>
                  <a:cubicBezTo>
                    <a:pt x="8" y="14"/>
                    <a:pt x="9" y="14"/>
                    <a:pt x="10" y="16"/>
                  </a:cubicBezTo>
                  <a:cubicBezTo>
                    <a:pt x="11" y="14"/>
                    <a:pt x="12" y="13"/>
                    <a:pt x="14" y="12"/>
                  </a:cubicBezTo>
                  <a:cubicBezTo>
                    <a:pt x="12" y="11"/>
                    <a:pt x="10" y="10"/>
                    <a:pt x="9" y="10"/>
                  </a:cubicBezTo>
                  <a:cubicBezTo>
                    <a:pt x="8" y="9"/>
                    <a:pt x="12" y="7"/>
                    <a:pt x="14" y="6"/>
                  </a:cubicBezTo>
                  <a:cubicBezTo>
                    <a:pt x="16" y="6"/>
                    <a:pt x="15" y="3"/>
                    <a:pt x="13" y="1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1"/>
                    <a:pt x="10" y="2"/>
                    <a:pt x="10" y="2"/>
                  </a:cubicBezTo>
                  <a:cubicBezTo>
                    <a:pt x="9" y="3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45"/>
            <p:cNvSpPr>
              <a:spLocks/>
            </p:cNvSpPr>
            <p:nvPr/>
          </p:nvSpPr>
          <p:spPr bwMode="auto">
            <a:xfrm>
              <a:off x="4313" y="2303"/>
              <a:ext cx="128" cy="111"/>
            </a:xfrm>
            <a:custGeom>
              <a:avLst/>
              <a:gdLst>
                <a:gd name="T0" fmla="*/ 10 w 54"/>
                <a:gd name="T1" fmla="*/ 7 h 47"/>
                <a:gd name="T2" fmla="*/ 5 w 54"/>
                <a:gd name="T3" fmla="*/ 12 h 47"/>
                <a:gd name="T4" fmla="*/ 2 w 54"/>
                <a:gd name="T5" fmla="*/ 20 h 47"/>
                <a:gd name="T6" fmla="*/ 2 w 54"/>
                <a:gd name="T7" fmla="*/ 31 h 47"/>
                <a:gd name="T8" fmla="*/ 8 w 54"/>
                <a:gd name="T9" fmla="*/ 31 h 47"/>
                <a:gd name="T10" fmla="*/ 11 w 54"/>
                <a:gd name="T11" fmla="*/ 29 h 47"/>
                <a:gd name="T12" fmla="*/ 15 w 54"/>
                <a:gd name="T13" fmla="*/ 28 h 47"/>
                <a:gd name="T14" fmla="*/ 20 w 54"/>
                <a:gd name="T15" fmla="*/ 30 h 47"/>
                <a:gd name="T16" fmla="*/ 23 w 54"/>
                <a:gd name="T17" fmla="*/ 30 h 47"/>
                <a:gd name="T18" fmla="*/ 31 w 54"/>
                <a:gd name="T19" fmla="*/ 30 h 47"/>
                <a:gd name="T20" fmla="*/ 48 w 54"/>
                <a:gd name="T21" fmla="*/ 46 h 47"/>
                <a:gd name="T22" fmla="*/ 48 w 54"/>
                <a:gd name="T23" fmla="*/ 46 h 47"/>
                <a:gd name="T24" fmla="*/ 52 w 54"/>
                <a:gd name="T25" fmla="*/ 46 h 47"/>
                <a:gd name="T26" fmla="*/ 54 w 54"/>
                <a:gd name="T27" fmla="*/ 44 h 47"/>
                <a:gd name="T28" fmla="*/ 46 w 54"/>
                <a:gd name="T29" fmla="*/ 35 h 47"/>
                <a:gd name="T30" fmla="*/ 33 w 54"/>
                <a:gd name="T31" fmla="*/ 26 h 47"/>
                <a:gd name="T32" fmla="*/ 28 w 54"/>
                <a:gd name="T33" fmla="*/ 21 h 47"/>
                <a:gd name="T34" fmla="*/ 22 w 54"/>
                <a:gd name="T35" fmla="*/ 9 h 47"/>
                <a:gd name="T36" fmla="*/ 17 w 54"/>
                <a:gd name="T37" fmla="*/ 0 h 47"/>
                <a:gd name="T38" fmla="*/ 10 w 54"/>
                <a:gd name="T39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7">
                  <a:moveTo>
                    <a:pt x="10" y="7"/>
                  </a:moveTo>
                  <a:cubicBezTo>
                    <a:pt x="8" y="9"/>
                    <a:pt x="5" y="9"/>
                    <a:pt x="5" y="12"/>
                  </a:cubicBezTo>
                  <a:cubicBezTo>
                    <a:pt x="6" y="14"/>
                    <a:pt x="5" y="17"/>
                    <a:pt x="2" y="20"/>
                  </a:cubicBezTo>
                  <a:cubicBezTo>
                    <a:pt x="0" y="23"/>
                    <a:pt x="1" y="27"/>
                    <a:pt x="2" y="31"/>
                  </a:cubicBezTo>
                  <a:cubicBezTo>
                    <a:pt x="5" y="30"/>
                    <a:pt x="8" y="30"/>
                    <a:pt x="8" y="31"/>
                  </a:cubicBezTo>
                  <a:cubicBezTo>
                    <a:pt x="10" y="32"/>
                    <a:pt x="10" y="31"/>
                    <a:pt x="11" y="29"/>
                  </a:cubicBezTo>
                  <a:cubicBezTo>
                    <a:pt x="12" y="26"/>
                    <a:pt x="13" y="26"/>
                    <a:pt x="15" y="28"/>
                  </a:cubicBezTo>
                  <a:cubicBezTo>
                    <a:pt x="16" y="29"/>
                    <a:pt x="17" y="31"/>
                    <a:pt x="20" y="30"/>
                  </a:cubicBezTo>
                  <a:cubicBezTo>
                    <a:pt x="22" y="28"/>
                    <a:pt x="22" y="29"/>
                    <a:pt x="23" y="30"/>
                  </a:cubicBezTo>
                  <a:cubicBezTo>
                    <a:pt x="24" y="30"/>
                    <a:pt x="29" y="29"/>
                    <a:pt x="31" y="30"/>
                  </a:cubicBezTo>
                  <a:cubicBezTo>
                    <a:pt x="33" y="30"/>
                    <a:pt x="48" y="46"/>
                    <a:pt x="48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46"/>
                    <a:pt x="51" y="47"/>
                    <a:pt x="52" y="46"/>
                  </a:cubicBezTo>
                  <a:cubicBezTo>
                    <a:pt x="52" y="46"/>
                    <a:pt x="53" y="45"/>
                    <a:pt x="54" y="44"/>
                  </a:cubicBezTo>
                  <a:cubicBezTo>
                    <a:pt x="52" y="43"/>
                    <a:pt x="49" y="40"/>
                    <a:pt x="46" y="35"/>
                  </a:cubicBezTo>
                  <a:cubicBezTo>
                    <a:pt x="41" y="29"/>
                    <a:pt x="36" y="26"/>
                    <a:pt x="33" y="26"/>
                  </a:cubicBezTo>
                  <a:cubicBezTo>
                    <a:pt x="30" y="26"/>
                    <a:pt x="30" y="21"/>
                    <a:pt x="28" y="21"/>
                  </a:cubicBezTo>
                  <a:cubicBezTo>
                    <a:pt x="26" y="21"/>
                    <a:pt x="22" y="14"/>
                    <a:pt x="22" y="9"/>
                  </a:cubicBezTo>
                  <a:cubicBezTo>
                    <a:pt x="22" y="7"/>
                    <a:pt x="20" y="3"/>
                    <a:pt x="17" y="0"/>
                  </a:cubicBezTo>
                  <a:cubicBezTo>
                    <a:pt x="14" y="5"/>
                    <a:pt x="11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46"/>
            <p:cNvSpPr>
              <a:spLocks/>
            </p:cNvSpPr>
            <p:nvPr/>
          </p:nvSpPr>
          <p:spPr bwMode="auto">
            <a:xfrm>
              <a:off x="4247" y="2365"/>
              <a:ext cx="286" cy="222"/>
            </a:xfrm>
            <a:custGeom>
              <a:avLst/>
              <a:gdLst>
                <a:gd name="T0" fmla="*/ 8 w 121"/>
                <a:gd name="T1" fmla="*/ 62 h 94"/>
                <a:gd name="T2" fmla="*/ 15 w 121"/>
                <a:gd name="T3" fmla="*/ 71 h 94"/>
                <a:gd name="T4" fmla="*/ 23 w 121"/>
                <a:gd name="T5" fmla="*/ 77 h 94"/>
                <a:gd name="T6" fmla="*/ 23 w 121"/>
                <a:gd name="T7" fmla="*/ 84 h 94"/>
                <a:gd name="T8" fmla="*/ 25 w 121"/>
                <a:gd name="T9" fmla="*/ 85 h 94"/>
                <a:gd name="T10" fmla="*/ 33 w 121"/>
                <a:gd name="T11" fmla="*/ 87 h 94"/>
                <a:gd name="T12" fmla="*/ 43 w 121"/>
                <a:gd name="T13" fmla="*/ 92 h 94"/>
                <a:gd name="T14" fmla="*/ 52 w 121"/>
                <a:gd name="T15" fmla="*/ 94 h 94"/>
                <a:gd name="T16" fmla="*/ 57 w 121"/>
                <a:gd name="T17" fmla="*/ 89 h 94"/>
                <a:gd name="T18" fmla="*/ 64 w 121"/>
                <a:gd name="T19" fmla="*/ 88 h 94"/>
                <a:gd name="T20" fmla="*/ 68 w 121"/>
                <a:gd name="T21" fmla="*/ 89 h 94"/>
                <a:gd name="T22" fmla="*/ 72 w 121"/>
                <a:gd name="T23" fmla="*/ 88 h 94"/>
                <a:gd name="T24" fmla="*/ 79 w 121"/>
                <a:gd name="T25" fmla="*/ 87 h 94"/>
                <a:gd name="T26" fmla="*/ 89 w 121"/>
                <a:gd name="T27" fmla="*/ 82 h 94"/>
                <a:gd name="T28" fmla="*/ 98 w 121"/>
                <a:gd name="T29" fmla="*/ 80 h 94"/>
                <a:gd name="T30" fmla="*/ 120 w 121"/>
                <a:gd name="T31" fmla="*/ 59 h 94"/>
                <a:gd name="T32" fmla="*/ 117 w 121"/>
                <a:gd name="T33" fmla="*/ 57 h 94"/>
                <a:gd name="T34" fmla="*/ 106 w 121"/>
                <a:gd name="T35" fmla="*/ 54 h 94"/>
                <a:gd name="T36" fmla="*/ 89 w 121"/>
                <a:gd name="T37" fmla="*/ 49 h 94"/>
                <a:gd name="T38" fmla="*/ 84 w 121"/>
                <a:gd name="T39" fmla="*/ 44 h 94"/>
                <a:gd name="T40" fmla="*/ 79 w 121"/>
                <a:gd name="T41" fmla="*/ 37 h 94"/>
                <a:gd name="T42" fmla="*/ 80 w 121"/>
                <a:gd name="T43" fmla="*/ 34 h 94"/>
                <a:gd name="T44" fmla="*/ 76 w 121"/>
                <a:gd name="T45" fmla="*/ 32 h 94"/>
                <a:gd name="T46" fmla="*/ 72 w 121"/>
                <a:gd name="T47" fmla="*/ 33 h 94"/>
                <a:gd name="T48" fmla="*/ 72 w 121"/>
                <a:gd name="T49" fmla="*/ 26 h 94"/>
                <a:gd name="T50" fmla="*/ 76 w 121"/>
                <a:gd name="T51" fmla="*/ 20 h 94"/>
                <a:gd name="T52" fmla="*/ 59 w 121"/>
                <a:gd name="T53" fmla="*/ 4 h 94"/>
                <a:gd name="T54" fmla="*/ 51 w 121"/>
                <a:gd name="T55" fmla="*/ 4 h 94"/>
                <a:gd name="T56" fmla="*/ 48 w 121"/>
                <a:gd name="T57" fmla="*/ 4 h 94"/>
                <a:gd name="T58" fmla="*/ 43 w 121"/>
                <a:gd name="T59" fmla="*/ 2 h 94"/>
                <a:gd name="T60" fmla="*/ 39 w 121"/>
                <a:gd name="T61" fmla="*/ 3 h 94"/>
                <a:gd name="T62" fmla="*/ 36 w 121"/>
                <a:gd name="T63" fmla="*/ 5 h 94"/>
                <a:gd name="T64" fmla="*/ 30 w 121"/>
                <a:gd name="T65" fmla="*/ 5 h 94"/>
                <a:gd name="T66" fmla="*/ 30 w 121"/>
                <a:gd name="T67" fmla="*/ 5 h 94"/>
                <a:gd name="T68" fmla="*/ 27 w 121"/>
                <a:gd name="T69" fmla="*/ 14 h 94"/>
                <a:gd name="T70" fmla="*/ 23 w 121"/>
                <a:gd name="T71" fmla="*/ 18 h 94"/>
                <a:gd name="T72" fmla="*/ 18 w 121"/>
                <a:gd name="T73" fmla="*/ 24 h 94"/>
                <a:gd name="T74" fmla="*/ 16 w 121"/>
                <a:gd name="T75" fmla="*/ 32 h 94"/>
                <a:gd name="T76" fmla="*/ 12 w 121"/>
                <a:gd name="T77" fmla="*/ 36 h 94"/>
                <a:gd name="T78" fmla="*/ 10 w 121"/>
                <a:gd name="T79" fmla="*/ 43 h 94"/>
                <a:gd name="T80" fmla="*/ 9 w 121"/>
                <a:gd name="T81" fmla="*/ 52 h 94"/>
                <a:gd name="T82" fmla="*/ 2 w 121"/>
                <a:gd name="T83" fmla="*/ 53 h 94"/>
                <a:gd name="T84" fmla="*/ 1 w 121"/>
                <a:gd name="T85" fmla="*/ 58 h 94"/>
                <a:gd name="T86" fmla="*/ 8 w 121"/>
                <a:gd name="T87" fmla="*/ 6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94">
                  <a:moveTo>
                    <a:pt x="8" y="62"/>
                  </a:moveTo>
                  <a:cubicBezTo>
                    <a:pt x="9" y="64"/>
                    <a:pt x="14" y="67"/>
                    <a:pt x="15" y="71"/>
                  </a:cubicBezTo>
                  <a:cubicBezTo>
                    <a:pt x="17" y="75"/>
                    <a:pt x="21" y="77"/>
                    <a:pt x="23" y="77"/>
                  </a:cubicBezTo>
                  <a:cubicBezTo>
                    <a:pt x="24" y="77"/>
                    <a:pt x="23" y="79"/>
                    <a:pt x="23" y="84"/>
                  </a:cubicBezTo>
                  <a:cubicBezTo>
                    <a:pt x="24" y="84"/>
                    <a:pt x="25" y="85"/>
                    <a:pt x="25" y="85"/>
                  </a:cubicBezTo>
                  <a:cubicBezTo>
                    <a:pt x="26" y="86"/>
                    <a:pt x="32" y="85"/>
                    <a:pt x="33" y="87"/>
                  </a:cubicBezTo>
                  <a:cubicBezTo>
                    <a:pt x="35" y="88"/>
                    <a:pt x="41" y="92"/>
                    <a:pt x="43" y="92"/>
                  </a:cubicBezTo>
                  <a:cubicBezTo>
                    <a:pt x="44" y="92"/>
                    <a:pt x="51" y="93"/>
                    <a:pt x="52" y="94"/>
                  </a:cubicBezTo>
                  <a:cubicBezTo>
                    <a:pt x="53" y="94"/>
                    <a:pt x="54" y="91"/>
                    <a:pt x="57" y="89"/>
                  </a:cubicBezTo>
                  <a:cubicBezTo>
                    <a:pt x="60" y="88"/>
                    <a:pt x="64" y="87"/>
                    <a:pt x="64" y="88"/>
                  </a:cubicBezTo>
                  <a:cubicBezTo>
                    <a:pt x="65" y="89"/>
                    <a:pt x="67" y="90"/>
                    <a:pt x="68" y="89"/>
                  </a:cubicBezTo>
                  <a:cubicBezTo>
                    <a:pt x="69" y="89"/>
                    <a:pt x="70" y="89"/>
                    <a:pt x="72" y="88"/>
                  </a:cubicBezTo>
                  <a:cubicBezTo>
                    <a:pt x="75" y="88"/>
                    <a:pt x="78" y="87"/>
                    <a:pt x="79" y="87"/>
                  </a:cubicBezTo>
                  <a:cubicBezTo>
                    <a:pt x="80" y="87"/>
                    <a:pt x="84" y="82"/>
                    <a:pt x="89" y="82"/>
                  </a:cubicBezTo>
                  <a:cubicBezTo>
                    <a:pt x="94" y="82"/>
                    <a:pt x="96" y="83"/>
                    <a:pt x="98" y="80"/>
                  </a:cubicBezTo>
                  <a:cubicBezTo>
                    <a:pt x="100" y="78"/>
                    <a:pt x="118" y="60"/>
                    <a:pt x="120" y="59"/>
                  </a:cubicBezTo>
                  <a:cubicBezTo>
                    <a:pt x="121" y="58"/>
                    <a:pt x="118" y="57"/>
                    <a:pt x="117" y="57"/>
                  </a:cubicBezTo>
                  <a:cubicBezTo>
                    <a:pt x="115" y="57"/>
                    <a:pt x="111" y="57"/>
                    <a:pt x="106" y="54"/>
                  </a:cubicBezTo>
                  <a:cubicBezTo>
                    <a:pt x="100" y="52"/>
                    <a:pt x="91" y="49"/>
                    <a:pt x="89" y="49"/>
                  </a:cubicBezTo>
                  <a:cubicBezTo>
                    <a:pt x="88" y="48"/>
                    <a:pt x="85" y="45"/>
                    <a:pt x="84" y="44"/>
                  </a:cubicBezTo>
                  <a:cubicBezTo>
                    <a:pt x="83" y="43"/>
                    <a:pt x="80" y="38"/>
                    <a:pt x="79" y="37"/>
                  </a:cubicBezTo>
                  <a:cubicBezTo>
                    <a:pt x="79" y="36"/>
                    <a:pt x="79" y="35"/>
                    <a:pt x="80" y="34"/>
                  </a:cubicBezTo>
                  <a:cubicBezTo>
                    <a:pt x="79" y="32"/>
                    <a:pt x="78" y="32"/>
                    <a:pt x="76" y="32"/>
                  </a:cubicBezTo>
                  <a:cubicBezTo>
                    <a:pt x="75" y="33"/>
                    <a:pt x="72" y="34"/>
                    <a:pt x="72" y="33"/>
                  </a:cubicBezTo>
                  <a:cubicBezTo>
                    <a:pt x="71" y="32"/>
                    <a:pt x="70" y="28"/>
                    <a:pt x="72" y="26"/>
                  </a:cubicBezTo>
                  <a:cubicBezTo>
                    <a:pt x="74" y="24"/>
                    <a:pt x="76" y="20"/>
                    <a:pt x="76" y="20"/>
                  </a:cubicBezTo>
                  <a:cubicBezTo>
                    <a:pt x="76" y="20"/>
                    <a:pt x="61" y="4"/>
                    <a:pt x="59" y="4"/>
                  </a:cubicBezTo>
                  <a:cubicBezTo>
                    <a:pt x="57" y="3"/>
                    <a:pt x="52" y="4"/>
                    <a:pt x="51" y="4"/>
                  </a:cubicBezTo>
                  <a:cubicBezTo>
                    <a:pt x="50" y="3"/>
                    <a:pt x="50" y="2"/>
                    <a:pt x="48" y="4"/>
                  </a:cubicBezTo>
                  <a:cubicBezTo>
                    <a:pt x="45" y="5"/>
                    <a:pt x="44" y="3"/>
                    <a:pt x="43" y="2"/>
                  </a:cubicBezTo>
                  <a:cubicBezTo>
                    <a:pt x="41" y="0"/>
                    <a:pt x="40" y="0"/>
                    <a:pt x="39" y="3"/>
                  </a:cubicBezTo>
                  <a:cubicBezTo>
                    <a:pt x="38" y="5"/>
                    <a:pt x="38" y="6"/>
                    <a:pt x="36" y="5"/>
                  </a:cubicBezTo>
                  <a:cubicBezTo>
                    <a:pt x="36" y="4"/>
                    <a:pt x="33" y="4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8"/>
                    <a:pt x="27" y="12"/>
                    <a:pt x="27" y="14"/>
                  </a:cubicBezTo>
                  <a:cubicBezTo>
                    <a:pt x="27" y="16"/>
                    <a:pt x="25" y="18"/>
                    <a:pt x="23" y="18"/>
                  </a:cubicBezTo>
                  <a:cubicBezTo>
                    <a:pt x="22" y="18"/>
                    <a:pt x="20" y="22"/>
                    <a:pt x="18" y="24"/>
                  </a:cubicBezTo>
                  <a:cubicBezTo>
                    <a:pt x="16" y="26"/>
                    <a:pt x="18" y="31"/>
                    <a:pt x="16" y="32"/>
                  </a:cubicBezTo>
                  <a:cubicBezTo>
                    <a:pt x="14" y="34"/>
                    <a:pt x="11" y="34"/>
                    <a:pt x="12" y="36"/>
                  </a:cubicBezTo>
                  <a:cubicBezTo>
                    <a:pt x="14" y="37"/>
                    <a:pt x="10" y="40"/>
                    <a:pt x="10" y="43"/>
                  </a:cubicBezTo>
                  <a:cubicBezTo>
                    <a:pt x="10" y="46"/>
                    <a:pt x="9" y="51"/>
                    <a:pt x="9" y="52"/>
                  </a:cubicBezTo>
                  <a:cubicBezTo>
                    <a:pt x="8" y="52"/>
                    <a:pt x="2" y="51"/>
                    <a:pt x="2" y="53"/>
                  </a:cubicBezTo>
                  <a:cubicBezTo>
                    <a:pt x="2" y="56"/>
                    <a:pt x="0" y="56"/>
                    <a:pt x="1" y="58"/>
                  </a:cubicBezTo>
                  <a:cubicBezTo>
                    <a:pt x="2" y="60"/>
                    <a:pt x="7" y="59"/>
                    <a:pt x="8" y="6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47"/>
            <p:cNvSpPr>
              <a:spLocks/>
            </p:cNvSpPr>
            <p:nvPr/>
          </p:nvSpPr>
          <p:spPr bwMode="auto">
            <a:xfrm>
              <a:off x="4292" y="1958"/>
              <a:ext cx="29" cy="36"/>
            </a:xfrm>
            <a:custGeom>
              <a:avLst/>
              <a:gdLst>
                <a:gd name="T0" fmla="*/ 10 w 12"/>
                <a:gd name="T1" fmla="*/ 6 h 15"/>
                <a:gd name="T2" fmla="*/ 6 w 12"/>
                <a:gd name="T3" fmla="*/ 0 h 15"/>
                <a:gd name="T4" fmla="*/ 6 w 12"/>
                <a:gd name="T5" fmla="*/ 1 h 15"/>
                <a:gd name="T6" fmla="*/ 0 w 12"/>
                <a:gd name="T7" fmla="*/ 13 h 15"/>
                <a:gd name="T8" fmla="*/ 4 w 12"/>
                <a:gd name="T9" fmla="*/ 15 h 15"/>
                <a:gd name="T10" fmla="*/ 10 w 12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6"/>
                  </a:moveTo>
                  <a:cubicBezTo>
                    <a:pt x="11" y="5"/>
                    <a:pt x="12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3"/>
                    <a:pt x="2" y="9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1"/>
                    <a:pt x="9" y="7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48"/>
            <p:cNvSpPr>
              <a:spLocks/>
            </p:cNvSpPr>
            <p:nvPr/>
          </p:nvSpPr>
          <p:spPr bwMode="auto">
            <a:xfrm>
              <a:off x="4302" y="1904"/>
              <a:ext cx="130" cy="106"/>
            </a:xfrm>
            <a:custGeom>
              <a:avLst/>
              <a:gdLst>
                <a:gd name="T0" fmla="*/ 6 w 55"/>
                <a:gd name="T1" fmla="*/ 29 h 45"/>
                <a:gd name="T2" fmla="*/ 0 w 55"/>
                <a:gd name="T3" fmla="*/ 38 h 45"/>
                <a:gd name="T4" fmla="*/ 0 w 55"/>
                <a:gd name="T5" fmla="*/ 38 h 45"/>
                <a:gd name="T6" fmla="*/ 1 w 55"/>
                <a:gd name="T7" fmla="*/ 41 h 45"/>
                <a:gd name="T8" fmla="*/ 8 w 55"/>
                <a:gd name="T9" fmla="*/ 45 h 45"/>
                <a:gd name="T10" fmla="*/ 16 w 55"/>
                <a:gd name="T11" fmla="*/ 40 h 45"/>
                <a:gd name="T12" fmla="*/ 43 w 55"/>
                <a:gd name="T13" fmla="*/ 26 h 45"/>
                <a:gd name="T14" fmla="*/ 45 w 55"/>
                <a:gd name="T15" fmla="*/ 22 h 45"/>
                <a:gd name="T16" fmla="*/ 46 w 55"/>
                <a:gd name="T17" fmla="*/ 15 h 45"/>
                <a:gd name="T18" fmla="*/ 45 w 55"/>
                <a:gd name="T19" fmla="*/ 9 h 45"/>
                <a:gd name="T20" fmla="*/ 50 w 55"/>
                <a:gd name="T21" fmla="*/ 5 h 45"/>
                <a:gd name="T22" fmla="*/ 55 w 55"/>
                <a:gd name="T23" fmla="*/ 1 h 45"/>
                <a:gd name="T24" fmla="*/ 52 w 55"/>
                <a:gd name="T25" fmla="*/ 0 h 45"/>
                <a:gd name="T26" fmla="*/ 43 w 55"/>
                <a:gd name="T27" fmla="*/ 2 h 45"/>
                <a:gd name="T28" fmla="*/ 32 w 55"/>
                <a:gd name="T29" fmla="*/ 5 h 45"/>
                <a:gd name="T30" fmla="*/ 23 w 55"/>
                <a:gd name="T31" fmla="*/ 5 h 45"/>
                <a:gd name="T32" fmla="*/ 18 w 55"/>
                <a:gd name="T33" fmla="*/ 6 h 45"/>
                <a:gd name="T34" fmla="*/ 11 w 55"/>
                <a:gd name="T35" fmla="*/ 6 h 45"/>
                <a:gd name="T36" fmla="*/ 7 w 55"/>
                <a:gd name="T37" fmla="*/ 7 h 45"/>
                <a:gd name="T38" fmla="*/ 3 w 55"/>
                <a:gd name="T39" fmla="*/ 13 h 45"/>
                <a:gd name="T40" fmla="*/ 3 w 55"/>
                <a:gd name="T41" fmla="*/ 17 h 45"/>
                <a:gd name="T42" fmla="*/ 2 w 55"/>
                <a:gd name="T43" fmla="*/ 23 h 45"/>
                <a:gd name="T44" fmla="*/ 6 w 55"/>
                <a:gd name="T4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45">
                  <a:moveTo>
                    <a:pt x="6" y="29"/>
                  </a:moveTo>
                  <a:cubicBezTo>
                    <a:pt x="5" y="30"/>
                    <a:pt x="2" y="34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13" y="41"/>
                    <a:pt x="16" y="40"/>
                  </a:cubicBezTo>
                  <a:cubicBezTo>
                    <a:pt x="18" y="40"/>
                    <a:pt x="43" y="26"/>
                    <a:pt x="43" y="26"/>
                  </a:cubicBezTo>
                  <a:cubicBezTo>
                    <a:pt x="43" y="26"/>
                    <a:pt x="45" y="23"/>
                    <a:pt x="45" y="22"/>
                  </a:cubicBezTo>
                  <a:cubicBezTo>
                    <a:pt x="45" y="20"/>
                    <a:pt x="45" y="17"/>
                    <a:pt x="46" y="15"/>
                  </a:cubicBezTo>
                  <a:cubicBezTo>
                    <a:pt x="47" y="14"/>
                    <a:pt x="44" y="11"/>
                    <a:pt x="45" y="9"/>
                  </a:cubicBezTo>
                  <a:cubicBezTo>
                    <a:pt x="46" y="6"/>
                    <a:pt x="50" y="5"/>
                    <a:pt x="50" y="5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48" y="2"/>
                    <a:pt x="43" y="2"/>
                  </a:cubicBezTo>
                  <a:cubicBezTo>
                    <a:pt x="38" y="1"/>
                    <a:pt x="37" y="5"/>
                    <a:pt x="32" y="5"/>
                  </a:cubicBezTo>
                  <a:cubicBezTo>
                    <a:pt x="27" y="5"/>
                    <a:pt x="24" y="6"/>
                    <a:pt x="23" y="5"/>
                  </a:cubicBezTo>
                  <a:cubicBezTo>
                    <a:pt x="22" y="3"/>
                    <a:pt x="21" y="4"/>
                    <a:pt x="18" y="6"/>
                  </a:cubicBezTo>
                  <a:cubicBezTo>
                    <a:pt x="14" y="7"/>
                    <a:pt x="12" y="7"/>
                    <a:pt x="11" y="6"/>
                  </a:cubicBezTo>
                  <a:cubicBezTo>
                    <a:pt x="9" y="4"/>
                    <a:pt x="8" y="6"/>
                    <a:pt x="7" y="7"/>
                  </a:cubicBezTo>
                  <a:cubicBezTo>
                    <a:pt x="7" y="9"/>
                    <a:pt x="8" y="12"/>
                    <a:pt x="3" y="13"/>
                  </a:cubicBezTo>
                  <a:cubicBezTo>
                    <a:pt x="2" y="14"/>
                    <a:pt x="2" y="16"/>
                    <a:pt x="3" y="17"/>
                  </a:cubicBezTo>
                  <a:cubicBezTo>
                    <a:pt x="4" y="19"/>
                    <a:pt x="2" y="20"/>
                    <a:pt x="2" y="23"/>
                  </a:cubicBezTo>
                  <a:cubicBezTo>
                    <a:pt x="8" y="23"/>
                    <a:pt x="7" y="28"/>
                    <a:pt x="6" y="2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49"/>
            <p:cNvSpPr>
              <a:spLocks/>
            </p:cNvSpPr>
            <p:nvPr/>
          </p:nvSpPr>
          <p:spPr bwMode="auto">
            <a:xfrm>
              <a:off x="6010" y="1883"/>
              <a:ext cx="73" cy="89"/>
            </a:xfrm>
            <a:custGeom>
              <a:avLst/>
              <a:gdLst>
                <a:gd name="T0" fmla="*/ 8 w 31"/>
                <a:gd name="T1" fmla="*/ 3 h 38"/>
                <a:gd name="T2" fmla="*/ 3 w 31"/>
                <a:gd name="T3" fmla="*/ 6 h 38"/>
                <a:gd name="T4" fmla="*/ 6 w 31"/>
                <a:gd name="T5" fmla="*/ 11 h 38"/>
                <a:gd name="T6" fmla="*/ 5 w 31"/>
                <a:gd name="T7" fmla="*/ 14 h 38"/>
                <a:gd name="T8" fmla="*/ 5 w 31"/>
                <a:gd name="T9" fmla="*/ 21 h 38"/>
                <a:gd name="T10" fmla="*/ 2 w 31"/>
                <a:gd name="T11" fmla="*/ 31 h 38"/>
                <a:gd name="T12" fmla="*/ 4 w 31"/>
                <a:gd name="T13" fmla="*/ 37 h 38"/>
                <a:gd name="T14" fmla="*/ 19 w 31"/>
                <a:gd name="T15" fmla="*/ 32 h 38"/>
                <a:gd name="T16" fmla="*/ 27 w 31"/>
                <a:gd name="T17" fmla="*/ 28 h 38"/>
                <a:gd name="T18" fmla="*/ 30 w 31"/>
                <a:gd name="T19" fmla="*/ 25 h 38"/>
                <a:gd name="T20" fmla="*/ 28 w 31"/>
                <a:gd name="T21" fmla="*/ 13 h 38"/>
                <a:gd name="T22" fmla="*/ 20 w 31"/>
                <a:gd name="T23" fmla="*/ 0 h 38"/>
                <a:gd name="T24" fmla="*/ 15 w 31"/>
                <a:gd name="T25" fmla="*/ 1 h 38"/>
                <a:gd name="T26" fmla="*/ 8 w 31"/>
                <a:gd name="T2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8">
                  <a:moveTo>
                    <a:pt x="8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8"/>
                    <a:pt x="4" y="10"/>
                    <a:pt x="6" y="11"/>
                  </a:cubicBezTo>
                  <a:cubicBezTo>
                    <a:pt x="8" y="11"/>
                    <a:pt x="8" y="15"/>
                    <a:pt x="5" y="14"/>
                  </a:cubicBezTo>
                  <a:cubicBezTo>
                    <a:pt x="3" y="13"/>
                    <a:pt x="3" y="18"/>
                    <a:pt x="5" y="21"/>
                  </a:cubicBezTo>
                  <a:cubicBezTo>
                    <a:pt x="7" y="25"/>
                    <a:pt x="0" y="29"/>
                    <a:pt x="2" y="31"/>
                  </a:cubicBezTo>
                  <a:cubicBezTo>
                    <a:pt x="4" y="33"/>
                    <a:pt x="3" y="35"/>
                    <a:pt x="4" y="37"/>
                  </a:cubicBezTo>
                  <a:cubicBezTo>
                    <a:pt x="4" y="38"/>
                    <a:pt x="14" y="36"/>
                    <a:pt x="19" y="32"/>
                  </a:cubicBezTo>
                  <a:cubicBezTo>
                    <a:pt x="23" y="27"/>
                    <a:pt x="24" y="28"/>
                    <a:pt x="27" y="28"/>
                  </a:cubicBezTo>
                  <a:cubicBezTo>
                    <a:pt x="29" y="29"/>
                    <a:pt x="31" y="27"/>
                    <a:pt x="30" y="25"/>
                  </a:cubicBezTo>
                  <a:cubicBezTo>
                    <a:pt x="29" y="23"/>
                    <a:pt x="28" y="19"/>
                    <a:pt x="28" y="13"/>
                  </a:cubicBezTo>
                  <a:cubicBezTo>
                    <a:pt x="28" y="10"/>
                    <a:pt x="24" y="4"/>
                    <a:pt x="20" y="0"/>
                  </a:cubicBezTo>
                  <a:cubicBezTo>
                    <a:pt x="18" y="1"/>
                    <a:pt x="17" y="1"/>
                    <a:pt x="15" y="1"/>
                  </a:cubicBezTo>
                  <a:cubicBezTo>
                    <a:pt x="12" y="1"/>
                    <a:pt x="9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50"/>
            <p:cNvSpPr>
              <a:spLocks/>
            </p:cNvSpPr>
            <p:nvPr/>
          </p:nvSpPr>
          <p:spPr bwMode="auto">
            <a:xfrm>
              <a:off x="5296" y="2135"/>
              <a:ext cx="85" cy="111"/>
            </a:xfrm>
            <a:custGeom>
              <a:avLst/>
              <a:gdLst>
                <a:gd name="T0" fmla="*/ 36 w 36"/>
                <a:gd name="T1" fmla="*/ 40 h 47"/>
                <a:gd name="T2" fmla="*/ 33 w 36"/>
                <a:gd name="T3" fmla="*/ 24 h 47"/>
                <a:gd name="T4" fmla="*/ 27 w 36"/>
                <a:gd name="T5" fmla="*/ 30 h 47"/>
                <a:gd name="T6" fmla="*/ 27 w 36"/>
                <a:gd name="T7" fmla="*/ 22 h 47"/>
                <a:gd name="T8" fmla="*/ 33 w 36"/>
                <a:gd name="T9" fmla="*/ 14 h 47"/>
                <a:gd name="T10" fmla="*/ 28 w 36"/>
                <a:gd name="T11" fmla="*/ 12 h 47"/>
                <a:gd name="T12" fmla="*/ 19 w 36"/>
                <a:gd name="T13" fmla="*/ 12 h 47"/>
                <a:gd name="T14" fmla="*/ 15 w 36"/>
                <a:gd name="T15" fmla="*/ 8 h 47"/>
                <a:gd name="T16" fmla="*/ 9 w 36"/>
                <a:gd name="T17" fmla="*/ 4 h 47"/>
                <a:gd name="T18" fmla="*/ 3 w 36"/>
                <a:gd name="T19" fmla="*/ 4 h 47"/>
                <a:gd name="T20" fmla="*/ 8 w 36"/>
                <a:gd name="T21" fmla="*/ 11 h 47"/>
                <a:gd name="T22" fmla="*/ 4 w 36"/>
                <a:gd name="T23" fmla="*/ 14 h 47"/>
                <a:gd name="T24" fmla="*/ 6 w 36"/>
                <a:gd name="T25" fmla="*/ 26 h 47"/>
                <a:gd name="T26" fmla="*/ 8 w 36"/>
                <a:gd name="T27" fmla="*/ 41 h 47"/>
                <a:gd name="T28" fmla="*/ 14 w 36"/>
                <a:gd name="T29" fmla="*/ 39 h 47"/>
                <a:gd name="T30" fmla="*/ 20 w 36"/>
                <a:gd name="T31" fmla="*/ 36 h 47"/>
                <a:gd name="T32" fmla="*/ 25 w 36"/>
                <a:gd name="T33" fmla="*/ 32 h 47"/>
                <a:gd name="T34" fmla="*/ 29 w 36"/>
                <a:gd name="T35" fmla="*/ 43 h 47"/>
                <a:gd name="T36" fmla="*/ 31 w 36"/>
                <a:gd name="T37" fmla="*/ 47 h 47"/>
                <a:gd name="T38" fmla="*/ 33 w 36"/>
                <a:gd name="T39" fmla="*/ 45 h 47"/>
                <a:gd name="T40" fmla="*/ 36 w 36"/>
                <a:gd name="T41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7">
                  <a:moveTo>
                    <a:pt x="36" y="40"/>
                  </a:moveTo>
                  <a:cubicBezTo>
                    <a:pt x="34" y="32"/>
                    <a:pt x="34" y="24"/>
                    <a:pt x="33" y="24"/>
                  </a:cubicBezTo>
                  <a:cubicBezTo>
                    <a:pt x="31" y="24"/>
                    <a:pt x="29" y="31"/>
                    <a:pt x="27" y="30"/>
                  </a:cubicBezTo>
                  <a:cubicBezTo>
                    <a:pt x="24" y="30"/>
                    <a:pt x="24" y="22"/>
                    <a:pt x="27" y="22"/>
                  </a:cubicBezTo>
                  <a:cubicBezTo>
                    <a:pt x="30" y="22"/>
                    <a:pt x="33" y="16"/>
                    <a:pt x="33" y="14"/>
                  </a:cubicBezTo>
                  <a:cubicBezTo>
                    <a:pt x="33" y="12"/>
                    <a:pt x="31" y="12"/>
                    <a:pt x="28" y="12"/>
                  </a:cubicBezTo>
                  <a:cubicBezTo>
                    <a:pt x="25" y="12"/>
                    <a:pt x="19" y="12"/>
                    <a:pt x="19" y="12"/>
                  </a:cubicBezTo>
                  <a:cubicBezTo>
                    <a:pt x="19" y="12"/>
                    <a:pt x="15" y="11"/>
                    <a:pt x="15" y="8"/>
                  </a:cubicBezTo>
                  <a:cubicBezTo>
                    <a:pt x="15" y="6"/>
                    <a:pt x="13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8"/>
                    <a:pt x="9" y="8"/>
                    <a:pt x="8" y="11"/>
                  </a:cubicBezTo>
                  <a:cubicBezTo>
                    <a:pt x="7" y="14"/>
                    <a:pt x="4" y="12"/>
                    <a:pt x="4" y="14"/>
                  </a:cubicBezTo>
                  <a:cubicBezTo>
                    <a:pt x="3" y="16"/>
                    <a:pt x="4" y="23"/>
                    <a:pt x="6" y="26"/>
                  </a:cubicBezTo>
                  <a:cubicBezTo>
                    <a:pt x="7" y="29"/>
                    <a:pt x="8" y="35"/>
                    <a:pt x="8" y="41"/>
                  </a:cubicBezTo>
                  <a:cubicBezTo>
                    <a:pt x="11" y="40"/>
                    <a:pt x="12" y="39"/>
                    <a:pt x="14" y="39"/>
                  </a:cubicBezTo>
                  <a:cubicBezTo>
                    <a:pt x="16" y="39"/>
                    <a:pt x="20" y="39"/>
                    <a:pt x="20" y="36"/>
                  </a:cubicBezTo>
                  <a:cubicBezTo>
                    <a:pt x="20" y="34"/>
                    <a:pt x="23" y="32"/>
                    <a:pt x="25" y="32"/>
                  </a:cubicBezTo>
                  <a:cubicBezTo>
                    <a:pt x="27" y="33"/>
                    <a:pt x="29" y="40"/>
                    <a:pt x="29" y="43"/>
                  </a:cubicBezTo>
                  <a:cubicBezTo>
                    <a:pt x="29" y="44"/>
                    <a:pt x="30" y="46"/>
                    <a:pt x="31" y="47"/>
                  </a:cubicBezTo>
                  <a:cubicBezTo>
                    <a:pt x="32" y="46"/>
                    <a:pt x="33" y="45"/>
                    <a:pt x="33" y="45"/>
                  </a:cubicBezTo>
                  <a:cubicBezTo>
                    <a:pt x="33" y="45"/>
                    <a:pt x="34" y="41"/>
                    <a:pt x="36" y="4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51"/>
            <p:cNvSpPr>
              <a:spLocks/>
            </p:cNvSpPr>
            <p:nvPr/>
          </p:nvSpPr>
          <p:spPr bwMode="auto">
            <a:xfrm>
              <a:off x="4932" y="1946"/>
              <a:ext cx="530" cy="558"/>
            </a:xfrm>
            <a:custGeom>
              <a:avLst/>
              <a:gdLst>
                <a:gd name="T0" fmla="*/ 158 w 224"/>
                <a:gd name="T1" fmla="*/ 94 h 236"/>
                <a:gd name="T2" fmla="*/ 157 w 224"/>
                <a:gd name="T3" fmla="*/ 84 h 236"/>
                <a:gd name="T4" fmla="*/ 169 w 224"/>
                <a:gd name="T5" fmla="*/ 88 h 236"/>
                <a:gd name="T6" fmla="*/ 182 w 224"/>
                <a:gd name="T7" fmla="*/ 92 h 236"/>
                <a:gd name="T8" fmla="*/ 181 w 224"/>
                <a:gd name="T9" fmla="*/ 102 h 236"/>
                <a:gd name="T10" fmla="*/ 187 w 224"/>
                <a:gd name="T11" fmla="*/ 104 h 236"/>
                <a:gd name="T12" fmla="*/ 191 w 224"/>
                <a:gd name="T13" fmla="*/ 119 h 236"/>
                <a:gd name="T14" fmla="*/ 195 w 224"/>
                <a:gd name="T15" fmla="*/ 102 h 236"/>
                <a:gd name="T16" fmla="*/ 204 w 224"/>
                <a:gd name="T17" fmla="*/ 93 h 236"/>
                <a:gd name="T18" fmla="*/ 212 w 224"/>
                <a:gd name="T19" fmla="*/ 77 h 236"/>
                <a:gd name="T20" fmla="*/ 222 w 224"/>
                <a:gd name="T21" fmla="*/ 74 h 236"/>
                <a:gd name="T22" fmla="*/ 223 w 224"/>
                <a:gd name="T23" fmla="*/ 65 h 236"/>
                <a:gd name="T24" fmla="*/ 215 w 224"/>
                <a:gd name="T25" fmla="*/ 57 h 236"/>
                <a:gd name="T26" fmla="*/ 201 w 224"/>
                <a:gd name="T27" fmla="*/ 58 h 236"/>
                <a:gd name="T28" fmla="*/ 191 w 224"/>
                <a:gd name="T29" fmla="*/ 65 h 236"/>
                <a:gd name="T30" fmla="*/ 183 w 224"/>
                <a:gd name="T31" fmla="*/ 70 h 236"/>
                <a:gd name="T32" fmla="*/ 176 w 224"/>
                <a:gd name="T33" fmla="*/ 78 h 236"/>
                <a:gd name="T34" fmla="*/ 163 w 224"/>
                <a:gd name="T35" fmla="*/ 76 h 236"/>
                <a:gd name="T36" fmla="*/ 158 w 224"/>
                <a:gd name="T37" fmla="*/ 67 h 236"/>
                <a:gd name="T38" fmla="*/ 155 w 224"/>
                <a:gd name="T39" fmla="*/ 79 h 236"/>
                <a:gd name="T40" fmla="*/ 130 w 224"/>
                <a:gd name="T41" fmla="*/ 76 h 236"/>
                <a:gd name="T42" fmla="*/ 118 w 224"/>
                <a:gd name="T43" fmla="*/ 73 h 236"/>
                <a:gd name="T44" fmla="*/ 106 w 224"/>
                <a:gd name="T45" fmla="*/ 66 h 236"/>
                <a:gd name="T46" fmla="*/ 95 w 224"/>
                <a:gd name="T47" fmla="*/ 60 h 236"/>
                <a:gd name="T48" fmla="*/ 100 w 224"/>
                <a:gd name="T49" fmla="*/ 48 h 236"/>
                <a:gd name="T50" fmla="*/ 92 w 224"/>
                <a:gd name="T51" fmla="*/ 41 h 236"/>
                <a:gd name="T52" fmla="*/ 82 w 224"/>
                <a:gd name="T53" fmla="*/ 30 h 236"/>
                <a:gd name="T54" fmla="*/ 89 w 224"/>
                <a:gd name="T55" fmla="*/ 23 h 236"/>
                <a:gd name="T56" fmla="*/ 84 w 224"/>
                <a:gd name="T57" fmla="*/ 9 h 236"/>
                <a:gd name="T58" fmla="*/ 76 w 224"/>
                <a:gd name="T59" fmla="*/ 0 h 236"/>
                <a:gd name="T60" fmla="*/ 70 w 224"/>
                <a:gd name="T61" fmla="*/ 6 h 236"/>
                <a:gd name="T62" fmla="*/ 50 w 224"/>
                <a:gd name="T63" fmla="*/ 7 h 236"/>
                <a:gd name="T64" fmla="*/ 47 w 224"/>
                <a:gd name="T65" fmla="*/ 19 h 236"/>
                <a:gd name="T66" fmla="*/ 56 w 224"/>
                <a:gd name="T67" fmla="*/ 30 h 236"/>
                <a:gd name="T68" fmla="*/ 50 w 224"/>
                <a:gd name="T69" fmla="*/ 42 h 236"/>
                <a:gd name="T70" fmla="*/ 41 w 224"/>
                <a:gd name="T71" fmla="*/ 50 h 236"/>
                <a:gd name="T72" fmla="*/ 32 w 224"/>
                <a:gd name="T73" fmla="*/ 63 h 236"/>
                <a:gd name="T74" fmla="*/ 22 w 224"/>
                <a:gd name="T75" fmla="*/ 69 h 236"/>
                <a:gd name="T76" fmla="*/ 10 w 224"/>
                <a:gd name="T77" fmla="*/ 76 h 236"/>
                <a:gd name="T78" fmla="*/ 18 w 224"/>
                <a:gd name="T79" fmla="*/ 90 h 236"/>
                <a:gd name="T80" fmla="*/ 15 w 224"/>
                <a:gd name="T81" fmla="*/ 99 h 236"/>
                <a:gd name="T82" fmla="*/ 0 w 224"/>
                <a:gd name="T83" fmla="*/ 104 h 236"/>
                <a:gd name="T84" fmla="*/ 7 w 224"/>
                <a:gd name="T85" fmla="*/ 112 h 236"/>
                <a:gd name="T86" fmla="*/ 5 w 224"/>
                <a:gd name="T87" fmla="*/ 116 h 236"/>
                <a:gd name="T88" fmla="*/ 30 w 224"/>
                <a:gd name="T89" fmla="*/ 122 h 236"/>
                <a:gd name="T90" fmla="*/ 35 w 224"/>
                <a:gd name="T91" fmla="*/ 126 h 236"/>
                <a:gd name="T92" fmla="*/ 36 w 224"/>
                <a:gd name="T93" fmla="*/ 147 h 236"/>
                <a:gd name="T94" fmla="*/ 47 w 224"/>
                <a:gd name="T95" fmla="*/ 183 h 236"/>
                <a:gd name="T96" fmla="*/ 63 w 224"/>
                <a:gd name="T97" fmla="*/ 220 h 236"/>
                <a:gd name="T98" fmla="*/ 78 w 224"/>
                <a:gd name="T99" fmla="*/ 230 h 236"/>
                <a:gd name="T100" fmla="*/ 89 w 224"/>
                <a:gd name="T101" fmla="*/ 217 h 236"/>
                <a:gd name="T102" fmla="*/ 93 w 224"/>
                <a:gd name="T103" fmla="*/ 201 h 236"/>
                <a:gd name="T104" fmla="*/ 95 w 224"/>
                <a:gd name="T105" fmla="*/ 178 h 236"/>
                <a:gd name="T106" fmla="*/ 106 w 224"/>
                <a:gd name="T107" fmla="*/ 165 h 236"/>
                <a:gd name="T108" fmla="*/ 131 w 224"/>
                <a:gd name="T109" fmla="*/ 143 h 236"/>
                <a:gd name="T110" fmla="*/ 146 w 224"/>
                <a:gd name="T111" fmla="*/ 126 h 236"/>
                <a:gd name="T112" fmla="*/ 162 w 224"/>
                <a:gd name="T113" fmla="*/ 12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236">
                  <a:moveTo>
                    <a:pt x="160" y="106"/>
                  </a:moveTo>
                  <a:cubicBezTo>
                    <a:pt x="158" y="103"/>
                    <a:pt x="157" y="96"/>
                    <a:pt x="158" y="94"/>
                  </a:cubicBezTo>
                  <a:cubicBezTo>
                    <a:pt x="158" y="92"/>
                    <a:pt x="161" y="94"/>
                    <a:pt x="162" y="91"/>
                  </a:cubicBezTo>
                  <a:cubicBezTo>
                    <a:pt x="163" y="88"/>
                    <a:pt x="154" y="88"/>
                    <a:pt x="157" y="84"/>
                  </a:cubicBezTo>
                  <a:cubicBezTo>
                    <a:pt x="160" y="80"/>
                    <a:pt x="160" y="84"/>
                    <a:pt x="163" y="84"/>
                  </a:cubicBezTo>
                  <a:cubicBezTo>
                    <a:pt x="167" y="84"/>
                    <a:pt x="169" y="86"/>
                    <a:pt x="169" y="88"/>
                  </a:cubicBezTo>
                  <a:cubicBezTo>
                    <a:pt x="169" y="91"/>
                    <a:pt x="173" y="92"/>
                    <a:pt x="173" y="92"/>
                  </a:cubicBezTo>
                  <a:cubicBezTo>
                    <a:pt x="173" y="92"/>
                    <a:pt x="179" y="92"/>
                    <a:pt x="182" y="92"/>
                  </a:cubicBezTo>
                  <a:cubicBezTo>
                    <a:pt x="185" y="92"/>
                    <a:pt x="187" y="92"/>
                    <a:pt x="187" y="94"/>
                  </a:cubicBezTo>
                  <a:cubicBezTo>
                    <a:pt x="187" y="96"/>
                    <a:pt x="184" y="102"/>
                    <a:pt x="181" y="102"/>
                  </a:cubicBezTo>
                  <a:cubicBezTo>
                    <a:pt x="178" y="102"/>
                    <a:pt x="178" y="110"/>
                    <a:pt x="181" y="110"/>
                  </a:cubicBezTo>
                  <a:cubicBezTo>
                    <a:pt x="183" y="111"/>
                    <a:pt x="185" y="104"/>
                    <a:pt x="187" y="104"/>
                  </a:cubicBezTo>
                  <a:cubicBezTo>
                    <a:pt x="188" y="104"/>
                    <a:pt x="188" y="112"/>
                    <a:pt x="190" y="120"/>
                  </a:cubicBezTo>
                  <a:cubicBezTo>
                    <a:pt x="190" y="119"/>
                    <a:pt x="191" y="119"/>
                    <a:pt x="191" y="119"/>
                  </a:cubicBezTo>
                  <a:cubicBezTo>
                    <a:pt x="193" y="119"/>
                    <a:pt x="192" y="112"/>
                    <a:pt x="193" y="110"/>
                  </a:cubicBezTo>
                  <a:cubicBezTo>
                    <a:pt x="194" y="108"/>
                    <a:pt x="194" y="102"/>
                    <a:pt x="195" y="102"/>
                  </a:cubicBezTo>
                  <a:cubicBezTo>
                    <a:pt x="196" y="102"/>
                    <a:pt x="201" y="104"/>
                    <a:pt x="201" y="103"/>
                  </a:cubicBezTo>
                  <a:cubicBezTo>
                    <a:pt x="201" y="101"/>
                    <a:pt x="205" y="96"/>
                    <a:pt x="204" y="93"/>
                  </a:cubicBezTo>
                  <a:cubicBezTo>
                    <a:pt x="203" y="90"/>
                    <a:pt x="206" y="87"/>
                    <a:pt x="206" y="83"/>
                  </a:cubicBezTo>
                  <a:cubicBezTo>
                    <a:pt x="206" y="80"/>
                    <a:pt x="209" y="79"/>
                    <a:pt x="212" y="77"/>
                  </a:cubicBezTo>
                  <a:cubicBezTo>
                    <a:pt x="214" y="75"/>
                    <a:pt x="218" y="72"/>
                    <a:pt x="218" y="74"/>
                  </a:cubicBezTo>
                  <a:cubicBezTo>
                    <a:pt x="219" y="75"/>
                    <a:pt x="224" y="77"/>
                    <a:pt x="222" y="74"/>
                  </a:cubicBezTo>
                  <a:cubicBezTo>
                    <a:pt x="220" y="71"/>
                    <a:pt x="220" y="69"/>
                    <a:pt x="221" y="68"/>
                  </a:cubicBezTo>
                  <a:cubicBezTo>
                    <a:pt x="222" y="68"/>
                    <a:pt x="223" y="65"/>
                    <a:pt x="223" y="65"/>
                  </a:cubicBezTo>
                  <a:cubicBezTo>
                    <a:pt x="223" y="65"/>
                    <a:pt x="219" y="64"/>
                    <a:pt x="218" y="62"/>
                  </a:cubicBezTo>
                  <a:cubicBezTo>
                    <a:pt x="218" y="60"/>
                    <a:pt x="215" y="58"/>
                    <a:pt x="215" y="57"/>
                  </a:cubicBezTo>
                  <a:cubicBezTo>
                    <a:pt x="215" y="55"/>
                    <a:pt x="213" y="56"/>
                    <a:pt x="211" y="57"/>
                  </a:cubicBezTo>
                  <a:cubicBezTo>
                    <a:pt x="209" y="59"/>
                    <a:pt x="206" y="55"/>
                    <a:pt x="201" y="58"/>
                  </a:cubicBezTo>
                  <a:cubicBezTo>
                    <a:pt x="197" y="60"/>
                    <a:pt x="196" y="62"/>
                    <a:pt x="194" y="62"/>
                  </a:cubicBezTo>
                  <a:cubicBezTo>
                    <a:pt x="193" y="62"/>
                    <a:pt x="193" y="64"/>
                    <a:pt x="191" y="65"/>
                  </a:cubicBezTo>
                  <a:cubicBezTo>
                    <a:pt x="190" y="67"/>
                    <a:pt x="188" y="69"/>
                    <a:pt x="187" y="69"/>
                  </a:cubicBezTo>
                  <a:cubicBezTo>
                    <a:pt x="186" y="69"/>
                    <a:pt x="183" y="70"/>
                    <a:pt x="183" y="70"/>
                  </a:cubicBezTo>
                  <a:cubicBezTo>
                    <a:pt x="183" y="70"/>
                    <a:pt x="186" y="75"/>
                    <a:pt x="184" y="77"/>
                  </a:cubicBezTo>
                  <a:cubicBezTo>
                    <a:pt x="183" y="80"/>
                    <a:pt x="180" y="77"/>
                    <a:pt x="176" y="78"/>
                  </a:cubicBezTo>
                  <a:cubicBezTo>
                    <a:pt x="173" y="79"/>
                    <a:pt x="171" y="77"/>
                    <a:pt x="169" y="78"/>
                  </a:cubicBezTo>
                  <a:cubicBezTo>
                    <a:pt x="166" y="78"/>
                    <a:pt x="165" y="76"/>
                    <a:pt x="163" y="76"/>
                  </a:cubicBezTo>
                  <a:cubicBezTo>
                    <a:pt x="162" y="77"/>
                    <a:pt x="160" y="74"/>
                    <a:pt x="161" y="71"/>
                  </a:cubicBezTo>
                  <a:cubicBezTo>
                    <a:pt x="161" y="68"/>
                    <a:pt x="160" y="65"/>
                    <a:pt x="158" y="67"/>
                  </a:cubicBezTo>
                  <a:cubicBezTo>
                    <a:pt x="157" y="69"/>
                    <a:pt x="155" y="68"/>
                    <a:pt x="155" y="71"/>
                  </a:cubicBezTo>
                  <a:cubicBezTo>
                    <a:pt x="155" y="74"/>
                    <a:pt x="157" y="77"/>
                    <a:pt x="155" y="79"/>
                  </a:cubicBezTo>
                  <a:cubicBezTo>
                    <a:pt x="153" y="81"/>
                    <a:pt x="143" y="82"/>
                    <a:pt x="141" y="80"/>
                  </a:cubicBezTo>
                  <a:cubicBezTo>
                    <a:pt x="139" y="79"/>
                    <a:pt x="131" y="78"/>
                    <a:pt x="130" y="76"/>
                  </a:cubicBezTo>
                  <a:cubicBezTo>
                    <a:pt x="130" y="75"/>
                    <a:pt x="127" y="72"/>
                    <a:pt x="126" y="72"/>
                  </a:cubicBezTo>
                  <a:cubicBezTo>
                    <a:pt x="124" y="72"/>
                    <a:pt x="119" y="74"/>
                    <a:pt x="118" y="73"/>
                  </a:cubicBezTo>
                  <a:cubicBezTo>
                    <a:pt x="117" y="72"/>
                    <a:pt x="114" y="69"/>
                    <a:pt x="112" y="69"/>
                  </a:cubicBezTo>
                  <a:cubicBezTo>
                    <a:pt x="109" y="69"/>
                    <a:pt x="106" y="67"/>
                    <a:pt x="106" y="66"/>
                  </a:cubicBezTo>
                  <a:cubicBezTo>
                    <a:pt x="105" y="65"/>
                    <a:pt x="100" y="64"/>
                    <a:pt x="99" y="63"/>
                  </a:cubicBezTo>
                  <a:cubicBezTo>
                    <a:pt x="98" y="61"/>
                    <a:pt x="95" y="61"/>
                    <a:pt x="95" y="60"/>
                  </a:cubicBezTo>
                  <a:cubicBezTo>
                    <a:pt x="95" y="58"/>
                    <a:pt x="96" y="55"/>
                    <a:pt x="96" y="54"/>
                  </a:cubicBezTo>
                  <a:cubicBezTo>
                    <a:pt x="96" y="52"/>
                    <a:pt x="100" y="50"/>
                    <a:pt x="100" y="48"/>
                  </a:cubicBezTo>
                  <a:cubicBezTo>
                    <a:pt x="100" y="47"/>
                    <a:pt x="97" y="45"/>
                    <a:pt x="97" y="45"/>
                  </a:cubicBezTo>
                  <a:cubicBezTo>
                    <a:pt x="97" y="45"/>
                    <a:pt x="94" y="41"/>
                    <a:pt x="92" y="41"/>
                  </a:cubicBezTo>
                  <a:cubicBezTo>
                    <a:pt x="89" y="41"/>
                    <a:pt x="87" y="36"/>
                    <a:pt x="85" y="36"/>
                  </a:cubicBezTo>
                  <a:cubicBezTo>
                    <a:pt x="83" y="36"/>
                    <a:pt x="84" y="31"/>
                    <a:pt x="82" y="30"/>
                  </a:cubicBezTo>
                  <a:cubicBezTo>
                    <a:pt x="81" y="28"/>
                    <a:pt x="82" y="24"/>
                    <a:pt x="84" y="26"/>
                  </a:cubicBezTo>
                  <a:cubicBezTo>
                    <a:pt x="86" y="28"/>
                    <a:pt x="91" y="26"/>
                    <a:pt x="89" y="23"/>
                  </a:cubicBezTo>
                  <a:cubicBezTo>
                    <a:pt x="87" y="21"/>
                    <a:pt x="85" y="18"/>
                    <a:pt x="85" y="16"/>
                  </a:cubicBezTo>
                  <a:cubicBezTo>
                    <a:pt x="85" y="15"/>
                    <a:pt x="86" y="10"/>
                    <a:pt x="84" y="9"/>
                  </a:cubicBezTo>
                  <a:cubicBezTo>
                    <a:pt x="82" y="8"/>
                    <a:pt x="80" y="6"/>
                    <a:pt x="79" y="3"/>
                  </a:cubicBezTo>
                  <a:cubicBezTo>
                    <a:pt x="79" y="1"/>
                    <a:pt x="76" y="0"/>
                    <a:pt x="7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1" y="5"/>
                    <a:pt x="70" y="6"/>
                  </a:cubicBezTo>
                  <a:cubicBezTo>
                    <a:pt x="69" y="6"/>
                    <a:pt x="64" y="7"/>
                    <a:pt x="62" y="9"/>
                  </a:cubicBezTo>
                  <a:cubicBezTo>
                    <a:pt x="60" y="10"/>
                    <a:pt x="53" y="7"/>
                    <a:pt x="50" y="7"/>
                  </a:cubicBezTo>
                  <a:cubicBezTo>
                    <a:pt x="46" y="7"/>
                    <a:pt x="44" y="10"/>
                    <a:pt x="46" y="11"/>
                  </a:cubicBezTo>
                  <a:cubicBezTo>
                    <a:pt x="47" y="12"/>
                    <a:pt x="47" y="19"/>
                    <a:pt x="47" y="19"/>
                  </a:cubicBezTo>
                  <a:cubicBezTo>
                    <a:pt x="47" y="19"/>
                    <a:pt x="49" y="27"/>
                    <a:pt x="52" y="26"/>
                  </a:cubicBezTo>
                  <a:cubicBezTo>
                    <a:pt x="55" y="26"/>
                    <a:pt x="58" y="29"/>
                    <a:pt x="56" y="30"/>
                  </a:cubicBezTo>
                  <a:cubicBezTo>
                    <a:pt x="53" y="30"/>
                    <a:pt x="52" y="33"/>
                    <a:pt x="52" y="36"/>
                  </a:cubicBezTo>
                  <a:cubicBezTo>
                    <a:pt x="51" y="38"/>
                    <a:pt x="52" y="41"/>
                    <a:pt x="50" y="42"/>
                  </a:cubicBezTo>
                  <a:cubicBezTo>
                    <a:pt x="48" y="42"/>
                    <a:pt x="46" y="43"/>
                    <a:pt x="46" y="46"/>
                  </a:cubicBezTo>
                  <a:cubicBezTo>
                    <a:pt x="46" y="50"/>
                    <a:pt x="42" y="49"/>
                    <a:pt x="41" y="50"/>
                  </a:cubicBezTo>
                  <a:cubicBezTo>
                    <a:pt x="41" y="51"/>
                    <a:pt x="39" y="58"/>
                    <a:pt x="38" y="59"/>
                  </a:cubicBezTo>
                  <a:cubicBezTo>
                    <a:pt x="37" y="60"/>
                    <a:pt x="32" y="60"/>
                    <a:pt x="32" y="63"/>
                  </a:cubicBezTo>
                  <a:cubicBezTo>
                    <a:pt x="31" y="66"/>
                    <a:pt x="29" y="69"/>
                    <a:pt x="27" y="69"/>
                  </a:cubicBezTo>
                  <a:cubicBezTo>
                    <a:pt x="26" y="68"/>
                    <a:pt x="23" y="67"/>
                    <a:pt x="22" y="69"/>
                  </a:cubicBezTo>
                  <a:cubicBezTo>
                    <a:pt x="21" y="71"/>
                    <a:pt x="17" y="68"/>
                    <a:pt x="16" y="68"/>
                  </a:cubicBezTo>
                  <a:cubicBezTo>
                    <a:pt x="15" y="69"/>
                    <a:pt x="10" y="74"/>
                    <a:pt x="10" y="76"/>
                  </a:cubicBezTo>
                  <a:cubicBezTo>
                    <a:pt x="10" y="79"/>
                    <a:pt x="15" y="79"/>
                    <a:pt x="15" y="82"/>
                  </a:cubicBezTo>
                  <a:cubicBezTo>
                    <a:pt x="14" y="85"/>
                    <a:pt x="17" y="88"/>
                    <a:pt x="18" y="90"/>
                  </a:cubicBezTo>
                  <a:cubicBezTo>
                    <a:pt x="20" y="92"/>
                    <a:pt x="22" y="95"/>
                    <a:pt x="21" y="97"/>
                  </a:cubicBezTo>
                  <a:cubicBezTo>
                    <a:pt x="20" y="99"/>
                    <a:pt x="18" y="100"/>
                    <a:pt x="15" y="99"/>
                  </a:cubicBezTo>
                  <a:cubicBezTo>
                    <a:pt x="12" y="98"/>
                    <a:pt x="12" y="100"/>
                    <a:pt x="7" y="99"/>
                  </a:cubicBezTo>
                  <a:cubicBezTo>
                    <a:pt x="2" y="98"/>
                    <a:pt x="2" y="102"/>
                    <a:pt x="0" y="104"/>
                  </a:cubicBezTo>
                  <a:cubicBezTo>
                    <a:pt x="0" y="104"/>
                    <a:pt x="0" y="105"/>
                    <a:pt x="0" y="105"/>
                  </a:cubicBezTo>
                  <a:cubicBezTo>
                    <a:pt x="2" y="107"/>
                    <a:pt x="3" y="110"/>
                    <a:pt x="7" y="112"/>
                  </a:cubicBezTo>
                  <a:cubicBezTo>
                    <a:pt x="12" y="114"/>
                    <a:pt x="16" y="109"/>
                    <a:pt x="16" y="112"/>
                  </a:cubicBezTo>
                  <a:cubicBezTo>
                    <a:pt x="16" y="116"/>
                    <a:pt x="5" y="115"/>
                    <a:pt x="5" y="116"/>
                  </a:cubicBezTo>
                  <a:cubicBezTo>
                    <a:pt x="4" y="117"/>
                    <a:pt x="16" y="131"/>
                    <a:pt x="22" y="130"/>
                  </a:cubicBezTo>
                  <a:cubicBezTo>
                    <a:pt x="28" y="129"/>
                    <a:pt x="32" y="123"/>
                    <a:pt x="30" y="122"/>
                  </a:cubicBezTo>
                  <a:cubicBezTo>
                    <a:pt x="29" y="121"/>
                    <a:pt x="31" y="117"/>
                    <a:pt x="33" y="117"/>
                  </a:cubicBezTo>
                  <a:cubicBezTo>
                    <a:pt x="34" y="118"/>
                    <a:pt x="33" y="124"/>
                    <a:pt x="35" y="126"/>
                  </a:cubicBezTo>
                  <a:cubicBezTo>
                    <a:pt x="36" y="127"/>
                    <a:pt x="36" y="130"/>
                    <a:pt x="35" y="133"/>
                  </a:cubicBezTo>
                  <a:cubicBezTo>
                    <a:pt x="34" y="136"/>
                    <a:pt x="36" y="143"/>
                    <a:pt x="36" y="147"/>
                  </a:cubicBezTo>
                  <a:cubicBezTo>
                    <a:pt x="37" y="150"/>
                    <a:pt x="39" y="156"/>
                    <a:pt x="40" y="161"/>
                  </a:cubicBezTo>
                  <a:cubicBezTo>
                    <a:pt x="41" y="167"/>
                    <a:pt x="44" y="177"/>
                    <a:pt x="47" y="183"/>
                  </a:cubicBezTo>
                  <a:cubicBezTo>
                    <a:pt x="51" y="189"/>
                    <a:pt x="53" y="201"/>
                    <a:pt x="55" y="204"/>
                  </a:cubicBezTo>
                  <a:cubicBezTo>
                    <a:pt x="57" y="206"/>
                    <a:pt x="63" y="215"/>
                    <a:pt x="63" y="220"/>
                  </a:cubicBezTo>
                  <a:cubicBezTo>
                    <a:pt x="63" y="226"/>
                    <a:pt x="69" y="233"/>
                    <a:pt x="71" y="235"/>
                  </a:cubicBezTo>
                  <a:cubicBezTo>
                    <a:pt x="73" y="236"/>
                    <a:pt x="77" y="233"/>
                    <a:pt x="78" y="230"/>
                  </a:cubicBezTo>
                  <a:cubicBezTo>
                    <a:pt x="79" y="226"/>
                    <a:pt x="85" y="225"/>
                    <a:pt x="86" y="222"/>
                  </a:cubicBezTo>
                  <a:cubicBezTo>
                    <a:pt x="86" y="219"/>
                    <a:pt x="87" y="217"/>
                    <a:pt x="89" y="217"/>
                  </a:cubicBezTo>
                  <a:cubicBezTo>
                    <a:pt x="91" y="216"/>
                    <a:pt x="91" y="214"/>
                    <a:pt x="91" y="211"/>
                  </a:cubicBezTo>
                  <a:cubicBezTo>
                    <a:pt x="91" y="208"/>
                    <a:pt x="91" y="204"/>
                    <a:pt x="93" y="201"/>
                  </a:cubicBezTo>
                  <a:cubicBezTo>
                    <a:pt x="95" y="198"/>
                    <a:pt x="96" y="191"/>
                    <a:pt x="95" y="188"/>
                  </a:cubicBezTo>
                  <a:cubicBezTo>
                    <a:pt x="93" y="185"/>
                    <a:pt x="94" y="181"/>
                    <a:pt x="95" y="178"/>
                  </a:cubicBezTo>
                  <a:cubicBezTo>
                    <a:pt x="96" y="175"/>
                    <a:pt x="96" y="171"/>
                    <a:pt x="98" y="171"/>
                  </a:cubicBezTo>
                  <a:cubicBezTo>
                    <a:pt x="100" y="171"/>
                    <a:pt x="104" y="169"/>
                    <a:pt x="106" y="165"/>
                  </a:cubicBezTo>
                  <a:cubicBezTo>
                    <a:pt x="108" y="162"/>
                    <a:pt x="116" y="158"/>
                    <a:pt x="118" y="156"/>
                  </a:cubicBezTo>
                  <a:cubicBezTo>
                    <a:pt x="121" y="154"/>
                    <a:pt x="129" y="147"/>
                    <a:pt x="131" y="143"/>
                  </a:cubicBezTo>
                  <a:cubicBezTo>
                    <a:pt x="134" y="139"/>
                    <a:pt x="140" y="137"/>
                    <a:pt x="143" y="134"/>
                  </a:cubicBezTo>
                  <a:cubicBezTo>
                    <a:pt x="147" y="131"/>
                    <a:pt x="145" y="129"/>
                    <a:pt x="146" y="126"/>
                  </a:cubicBezTo>
                  <a:cubicBezTo>
                    <a:pt x="147" y="122"/>
                    <a:pt x="157" y="121"/>
                    <a:pt x="160" y="121"/>
                  </a:cubicBezTo>
                  <a:cubicBezTo>
                    <a:pt x="161" y="121"/>
                    <a:pt x="162" y="121"/>
                    <a:pt x="162" y="121"/>
                  </a:cubicBezTo>
                  <a:cubicBezTo>
                    <a:pt x="162" y="115"/>
                    <a:pt x="161" y="109"/>
                    <a:pt x="160" y="10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52"/>
            <p:cNvSpPr>
              <a:spLocks/>
            </p:cNvSpPr>
            <p:nvPr/>
          </p:nvSpPr>
          <p:spPr bwMode="auto">
            <a:xfrm>
              <a:off x="5296" y="1557"/>
              <a:ext cx="598" cy="255"/>
            </a:xfrm>
            <a:custGeom>
              <a:avLst/>
              <a:gdLst>
                <a:gd name="T0" fmla="*/ 235 w 253"/>
                <a:gd name="T1" fmla="*/ 46 h 108"/>
                <a:gd name="T2" fmla="*/ 219 w 253"/>
                <a:gd name="T3" fmla="*/ 45 h 108"/>
                <a:gd name="T4" fmla="*/ 220 w 253"/>
                <a:gd name="T5" fmla="*/ 36 h 108"/>
                <a:gd name="T6" fmla="*/ 221 w 253"/>
                <a:gd name="T7" fmla="*/ 23 h 108"/>
                <a:gd name="T8" fmla="*/ 204 w 253"/>
                <a:gd name="T9" fmla="*/ 21 h 108"/>
                <a:gd name="T10" fmla="*/ 191 w 253"/>
                <a:gd name="T11" fmla="*/ 28 h 108"/>
                <a:gd name="T12" fmla="*/ 170 w 253"/>
                <a:gd name="T13" fmla="*/ 30 h 108"/>
                <a:gd name="T14" fmla="*/ 155 w 253"/>
                <a:gd name="T15" fmla="*/ 24 h 108"/>
                <a:gd name="T16" fmla="*/ 143 w 253"/>
                <a:gd name="T17" fmla="*/ 19 h 108"/>
                <a:gd name="T18" fmla="*/ 128 w 253"/>
                <a:gd name="T19" fmla="*/ 18 h 108"/>
                <a:gd name="T20" fmla="*/ 115 w 253"/>
                <a:gd name="T21" fmla="*/ 19 h 108"/>
                <a:gd name="T22" fmla="*/ 109 w 253"/>
                <a:gd name="T23" fmla="*/ 8 h 108"/>
                <a:gd name="T24" fmla="*/ 95 w 253"/>
                <a:gd name="T25" fmla="*/ 4 h 108"/>
                <a:gd name="T26" fmla="*/ 84 w 253"/>
                <a:gd name="T27" fmla="*/ 0 h 108"/>
                <a:gd name="T28" fmla="*/ 77 w 253"/>
                <a:gd name="T29" fmla="*/ 6 h 108"/>
                <a:gd name="T30" fmla="*/ 77 w 253"/>
                <a:gd name="T31" fmla="*/ 16 h 108"/>
                <a:gd name="T32" fmla="*/ 70 w 253"/>
                <a:gd name="T33" fmla="*/ 24 h 108"/>
                <a:gd name="T34" fmla="*/ 58 w 253"/>
                <a:gd name="T35" fmla="*/ 23 h 108"/>
                <a:gd name="T36" fmla="*/ 48 w 253"/>
                <a:gd name="T37" fmla="*/ 16 h 108"/>
                <a:gd name="T38" fmla="*/ 31 w 253"/>
                <a:gd name="T39" fmla="*/ 15 h 108"/>
                <a:gd name="T40" fmla="*/ 21 w 253"/>
                <a:gd name="T41" fmla="*/ 21 h 108"/>
                <a:gd name="T42" fmla="*/ 7 w 253"/>
                <a:gd name="T43" fmla="*/ 28 h 108"/>
                <a:gd name="T44" fmla="*/ 0 w 253"/>
                <a:gd name="T45" fmla="*/ 31 h 108"/>
                <a:gd name="T46" fmla="*/ 6 w 253"/>
                <a:gd name="T47" fmla="*/ 39 h 108"/>
                <a:gd name="T48" fmla="*/ 20 w 253"/>
                <a:gd name="T49" fmla="*/ 48 h 108"/>
                <a:gd name="T50" fmla="*/ 24 w 253"/>
                <a:gd name="T51" fmla="*/ 63 h 108"/>
                <a:gd name="T52" fmla="*/ 41 w 253"/>
                <a:gd name="T53" fmla="*/ 74 h 108"/>
                <a:gd name="T54" fmla="*/ 52 w 253"/>
                <a:gd name="T55" fmla="*/ 81 h 108"/>
                <a:gd name="T56" fmla="*/ 63 w 253"/>
                <a:gd name="T57" fmla="*/ 96 h 108"/>
                <a:gd name="T58" fmla="*/ 92 w 253"/>
                <a:gd name="T59" fmla="*/ 97 h 108"/>
                <a:gd name="T60" fmla="*/ 115 w 253"/>
                <a:gd name="T61" fmla="*/ 103 h 108"/>
                <a:gd name="T62" fmla="*/ 130 w 253"/>
                <a:gd name="T63" fmla="*/ 108 h 108"/>
                <a:gd name="T64" fmla="*/ 162 w 253"/>
                <a:gd name="T65" fmla="*/ 100 h 108"/>
                <a:gd name="T66" fmla="*/ 186 w 253"/>
                <a:gd name="T67" fmla="*/ 86 h 108"/>
                <a:gd name="T68" fmla="*/ 192 w 253"/>
                <a:gd name="T69" fmla="*/ 75 h 108"/>
                <a:gd name="T70" fmla="*/ 217 w 253"/>
                <a:gd name="T71" fmla="*/ 70 h 108"/>
                <a:gd name="T72" fmla="*/ 234 w 253"/>
                <a:gd name="T73" fmla="*/ 59 h 108"/>
                <a:gd name="T74" fmla="*/ 253 w 253"/>
                <a:gd name="T75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08">
                  <a:moveTo>
                    <a:pt x="242" y="45"/>
                  </a:moveTo>
                  <a:cubicBezTo>
                    <a:pt x="240" y="42"/>
                    <a:pt x="236" y="44"/>
                    <a:pt x="235" y="46"/>
                  </a:cubicBezTo>
                  <a:cubicBezTo>
                    <a:pt x="234" y="49"/>
                    <a:pt x="232" y="45"/>
                    <a:pt x="227" y="45"/>
                  </a:cubicBezTo>
                  <a:cubicBezTo>
                    <a:pt x="222" y="45"/>
                    <a:pt x="222" y="48"/>
                    <a:pt x="219" y="45"/>
                  </a:cubicBezTo>
                  <a:cubicBezTo>
                    <a:pt x="215" y="42"/>
                    <a:pt x="220" y="40"/>
                    <a:pt x="220" y="40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5" y="23"/>
                    <a:pt x="222" y="22"/>
                    <a:pt x="221" y="23"/>
                  </a:cubicBezTo>
                  <a:cubicBezTo>
                    <a:pt x="219" y="24"/>
                    <a:pt x="214" y="23"/>
                    <a:pt x="214" y="21"/>
                  </a:cubicBezTo>
                  <a:cubicBezTo>
                    <a:pt x="213" y="20"/>
                    <a:pt x="206" y="20"/>
                    <a:pt x="204" y="21"/>
                  </a:cubicBezTo>
                  <a:cubicBezTo>
                    <a:pt x="202" y="22"/>
                    <a:pt x="198" y="24"/>
                    <a:pt x="197" y="25"/>
                  </a:cubicBezTo>
                  <a:cubicBezTo>
                    <a:pt x="197" y="27"/>
                    <a:pt x="193" y="26"/>
                    <a:pt x="191" y="28"/>
                  </a:cubicBezTo>
                  <a:cubicBezTo>
                    <a:pt x="189" y="29"/>
                    <a:pt x="181" y="29"/>
                    <a:pt x="181" y="30"/>
                  </a:cubicBezTo>
                  <a:cubicBezTo>
                    <a:pt x="180" y="31"/>
                    <a:pt x="171" y="31"/>
                    <a:pt x="170" y="30"/>
                  </a:cubicBezTo>
                  <a:cubicBezTo>
                    <a:pt x="168" y="29"/>
                    <a:pt x="161" y="30"/>
                    <a:pt x="160" y="28"/>
                  </a:cubicBezTo>
                  <a:cubicBezTo>
                    <a:pt x="159" y="26"/>
                    <a:pt x="155" y="26"/>
                    <a:pt x="155" y="24"/>
                  </a:cubicBezTo>
                  <a:cubicBezTo>
                    <a:pt x="155" y="22"/>
                    <a:pt x="149" y="22"/>
                    <a:pt x="149" y="21"/>
                  </a:cubicBezTo>
                  <a:cubicBezTo>
                    <a:pt x="148" y="19"/>
                    <a:pt x="143" y="19"/>
                    <a:pt x="143" y="19"/>
                  </a:cubicBezTo>
                  <a:cubicBezTo>
                    <a:pt x="142" y="20"/>
                    <a:pt x="137" y="18"/>
                    <a:pt x="135" y="17"/>
                  </a:cubicBezTo>
                  <a:cubicBezTo>
                    <a:pt x="134" y="17"/>
                    <a:pt x="129" y="18"/>
                    <a:pt x="128" y="18"/>
                  </a:cubicBezTo>
                  <a:cubicBezTo>
                    <a:pt x="126" y="18"/>
                    <a:pt x="124" y="21"/>
                    <a:pt x="122" y="21"/>
                  </a:cubicBezTo>
                  <a:cubicBezTo>
                    <a:pt x="120" y="21"/>
                    <a:pt x="116" y="18"/>
                    <a:pt x="115" y="19"/>
                  </a:cubicBezTo>
                  <a:cubicBezTo>
                    <a:pt x="114" y="20"/>
                    <a:pt x="111" y="17"/>
                    <a:pt x="110" y="15"/>
                  </a:cubicBezTo>
                  <a:cubicBezTo>
                    <a:pt x="109" y="14"/>
                    <a:pt x="110" y="10"/>
                    <a:pt x="109" y="8"/>
                  </a:cubicBezTo>
                  <a:cubicBezTo>
                    <a:pt x="108" y="7"/>
                    <a:pt x="103" y="7"/>
                    <a:pt x="101" y="6"/>
                  </a:cubicBezTo>
                  <a:cubicBezTo>
                    <a:pt x="99" y="5"/>
                    <a:pt x="97" y="4"/>
                    <a:pt x="95" y="4"/>
                  </a:cubicBezTo>
                  <a:cubicBezTo>
                    <a:pt x="94" y="4"/>
                    <a:pt x="91" y="3"/>
                    <a:pt x="90" y="2"/>
                  </a:cubicBezTo>
                  <a:cubicBezTo>
                    <a:pt x="89" y="2"/>
                    <a:pt x="86" y="1"/>
                    <a:pt x="84" y="0"/>
                  </a:cubicBezTo>
                  <a:cubicBezTo>
                    <a:pt x="83" y="0"/>
                    <a:pt x="82" y="2"/>
                    <a:pt x="81" y="3"/>
                  </a:cubicBezTo>
                  <a:cubicBezTo>
                    <a:pt x="80" y="4"/>
                    <a:pt x="78" y="4"/>
                    <a:pt x="77" y="6"/>
                  </a:cubicBezTo>
                  <a:cubicBezTo>
                    <a:pt x="77" y="7"/>
                    <a:pt x="73" y="8"/>
                    <a:pt x="74" y="10"/>
                  </a:cubicBezTo>
                  <a:cubicBezTo>
                    <a:pt x="74" y="11"/>
                    <a:pt x="75" y="15"/>
                    <a:pt x="77" y="16"/>
                  </a:cubicBezTo>
                  <a:cubicBezTo>
                    <a:pt x="78" y="17"/>
                    <a:pt x="77" y="20"/>
                    <a:pt x="76" y="21"/>
                  </a:cubicBezTo>
                  <a:cubicBezTo>
                    <a:pt x="76" y="22"/>
                    <a:pt x="71" y="23"/>
                    <a:pt x="70" y="24"/>
                  </a:cubicBezTo>
                  <a:cubicBezTo>
                    <a:pt x="69" y="26"/>
                    <a:pt x="66" y="24"/>
                    <a:pt x="64" y="23"/>
                  </a:cubicBezTo>
                  <a:cubicBezTo>
                    <a:pt x="62" y="21"/>
                    <a:pt x="59" y="22"/>
                    <a:pt x="58" y="23"/>
                  </a:cubicBezTo>
                  <a:cubicBezTo>
                    <a:pt x="56" y="24"/>
                    <a:pt x="52" y="21"/>
                    <a:pt x="51" y="21"/>
                  </a:cubicBezTo>
                  <a:cubicBezTo>
                    <a:pt x="50" y="20"/>
                    <a:pt x="50" y="16"/>
                    <a:pt x="48" y="16"/>
                  </a:cubicBezTo>
                  <a:cubicBezTo>
                    <a:pt x="47" y="16"/>
                    <a:pt x="39" y="15"/>
                    <a:pt x="37" y="14"/>
                  </a:cubicBezTo>
                  <a:cubicBezTo>
                    <a:pt x="35" y="14"/>
                    <a:pt x="32" y="14"/>
                    <a:pt x="31" y="15"/>
                  </a:cubicBezTo>
                  <a:cubicBezTo>
                    <a:pt x="31" y="16"/>
                    <a:pt x="27" y="16"/>
                    <a:pt x="26" y="17"/>
                  </a:cubicBezTo>
                  <a:cubicBezTo>
                    <a:pt x="25" y="19"/>
                    <a:pt x="22" y="20"/>
                    <a:pt x="21" y="21"/>
                  </a:cubicBezTo>
                  <a:cubicBezTo>
                    <a:pt x="20" y="22"/>
                    <a:pt x="16" y="22"/>
                    <a:pt x="15" y="25"/>
                  </a:cubicBezTo>
                  <a:cubicBezTo>
                    <a:pt x="14" y="27"/>
                    <a:pt x="9" y="28"/>
                    <a:pt x="7" y="28"/>
                  </a:cubicBezTo>
                  <a:cubicBezTo>
                    <a:pt x="6" y="28"/>
                    <a:pt x="2" y="29"/>
                    <a:pt x="2" y="30"/>
                  </a:cubicBezTo>
                  <a:cubicBezTo>
                    <a:pt x="2" y="31"/>
                    <a:pt x="1" y="31"/>
                    <a:pt x="0" y="31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" y="37"/>
                    <a:pt x="4" y="37"/>
                    <a:pt x="6" y="39"/>
                  </a:cubicBezTo>
                  <a:cubicBezTo>
                    <a:pt x="9" y="41"/>
                    <a:pt x="11" y="43"/>
                    <a:pt x="14" y="43"/>
                  </a:cubicBezTo>
                  <a:cubicBezTo>
                    <a:pt x="16" y="43"/>
                    <a:pt x="20" y="46"/>
                    <a:pt x="20" y="48"/>
                  </a:cubicBezTo>
                  <a:cubicBezTo>
                    <a:pt x="21" y="51"/>
                    <a:pt x="23" y="53"/>
                    <a:pt x="25" y="55"/>
                  </a:cubicBezTo>
                  <a:cubicBezTo>
                    <a:pt x="26" y="56"/>
                    <a:pt x="24" y="60"/>
                    <a:pt x="24" y="63"/>
                  </a:cubicBezTo>
                  <a:cubicBezTo>
                    <a:pt x="24" y="66"/>
                    <a:pt x="21" y="66"/>
                    <a:pt x="22" y="69"/>
                  </a:cubicBezTo>
                  <a:cubicBezTo>
                    <a:pt x="24" y="72"/>
                    <a:pt x="37" y="74"/>
                    <a:pt x="41" y="74"/>
                  </a:cubicBezTo>
                  <a:cubicBezTo>
                    <a:pt x="44" y="74"/>
                    <a:pt x="45" y="77"/>
                    <a:pt x="47" y="77"/>
                  </a:cubicBezTo>
                  <a:cubicBezTo>
                    <a:pt x="49" y="78"/>
                    <a:pt x="49" y="80"/>
                    <a:pt x="52" y="81"/>
                  </a:cubicBezTo>
                  <a:cubicBezTo>
                    <a:pt x="54" y="81"/>
                    <a:pt x="57" y="83"/>
                    <a:pt x="58" y="88"/>
                  </a:cubicBezTo>
                  <a:cubicBezTo>
                    <a:pt x="59" y="92"/>
                    <a:pt x="62" y="94"/>
                    <a:pt x="63" y="96"/>
                  </a:cubicBezTo>
                  <a:cubicBezTo>
                    <a:pt x="63" y="98"/>
                    <a:pt x="69" y="96"/>
                    <a:pt x="73" y="97"/>
                  </a:cubicBezTo>
                  <a:cubicBezTo>
                    <a:pt x="77" y="97"/>
                    <a:pt x="89" y="97"/>
                    <a:pt x="92" y="97"/>
                  </a:cubicBezTo>
                  <a:cubicBezTo>
                    <a:pt x="95" y="98"/>
                    <a:pt x="103" y="97"/>
                    <a:pt x="107" y="101"/>
                  </a:cubicBezTo>
                  <a:cubicBezTo>
                    <a:pt x="111" y="104"/>
                    <a:pt x="113" y="101"/>
                    <a:pt x="115" y="103"/>
                  </a:cubicBezTo>
                  <a:cubicBezTo>
                    <a:pt x="118" y="104"/>
                    <a:pt x="120" y="105"/>
                    <a:pt x="124" y="105"/>
                  </a:cubicBezTo>
                  <a:cubicBezTo>
                    <a:pt x="127" y="104"/>
                    <a:pt x="127" y="107"/>
                    <a:pt x="130" y="108"/>
                  </a:cubicBezTo>
                  <a:cubicBezTo>
                    <a:pt x="133" y="108"/>
                    <a:pt x="137" y="104"/>
                    <a:pt x="144" y="101"/>
                  </a:cubicBezTo>
                  <a:cubicBezTo>
                    <a:pt x="151" y="97"/>
                    <a:pt x="158" y="100"/>
                    <a:pt x="162" y="100"/>
                  </a:cubicBezTo>
                  <a:cubicBezTo>
                    <a:pt x="166" y="101"/>
                    <a:pt x="172" y="99"/>
                    <a:pt x="177" y="94"/>
                  </a:cubicBezTo>
                  <a:cubicBezTo>
                    <a:pt x="181" y="89"/>
                    <a:pt x="186" y="90"/>
                    <a:pt x="186" y="86"/>
                  </a:cubicBezTo>
                  <a:cubicBezTo>
                    <a:pt x="187" y="82"/>
                    <a:pt x="182" y="80"/>
                    <a:pt x="184" y="77"/>
                  </a:cubicBezTo>
                  <a:cubicBezTo>
                    <a:pt x="186" y="73"/>
                    <a:pt x="190" y="74"/>
                    <a:pt x="192" y="75"/>
                  </a:cubicBezTo>
                  <a:cubicBezTo>
                    <a:pt x="194" y="76"/>
                    <a:pt x="200" y="77"/>
                    <a:pt x="205" y="74"/>
                  </a:cubicBezTo>
                  <a:cubicBezTo>
                    <a:pt x="210" y="70"/>
                    <a:pt x="212" y="71"/>
                    <a:pt x="217" y="70"/>
                  </a:cubicBezTo>
                  <a:cubicBezTo>
                    <a:pt x="222" y="69"/>
                    <a:pt x="221" y="66"/>
                    <a:pt x="224" y="63"/>
                  </a:cubicBezTo>
                  <a:cubicBezTo>
                    <a:pt x="227" y="60"/>
                    <a:pt x="231" y="59"/>
                    <a:pt x="234" y="59"/>
                  </a:cubicBezTo>
                  <a:cubicBezTo>
                    <a:pt x="237" y="59"/>
                    <a:pt x="241" y="56"/>
                    <a:pt x="244" y="57"/>
                  </a:cubicBezTo>
                  <a:cubicBezTo>
                    <a:pt x="248" y="58"/>
                    <a:pt x="252" y="59"/>
                    <a:pt x="253" y="56"/>
                  </a:cubicBezTo>
                  <a:cubicBezTo>
                    <a:pt x="253" y="53"/>
                    <a:pt x="245" y="48"/>
                    <a:pt x="242" y="4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53"/>
            <p:cNvSpPr>
              <a:spLocks/>
            </p:cNvSpPr>
            <p:nvPr/>
          </p:nvSpPr>
          <p:spPr bwMode="auto">
            <a:xfrm>
              <a:off x="4290" y="2005"/>
              <a:ext cx="9" cy="26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2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54"/>
            <p:cNvSpPr>
              <a:spLocks/>
            </p:cNvSpPr>
            <p:nvPr/>
          </p:nvSpPr>
          <p:spPr bwMode="auto">
            <a:xfrm>
              <a:off x="4273" y="1989"/>
              <a:ext cx="29" cy="80"/>
            </a:xfrm>
            <a:custGeom>
              <a:avLst/>
              <a:gdLst>
                <a:gd name="T0" fmla="*/ 6 w 12"/>
                <a:gd name="T1" fmla="*/ 33 h 34"/>
                <a:gd name="T2" fmla="*/ 7 w 12"/>
                <a:gd name="T3" fmla="*/ 34 h 34"/>
                <a:gd name="T4" fmla="*/ 9 w 12"/>
                <a:gd name="T5" fmla="*/ 22 h 34"/>
                <a:gd name="T6" fmla="*/ 10 w 12"/>
                <a:gd name="T7" fmla="*/ 18 h 34"/>
                <a:gd name="T8" fmla="*/ 7 w 12"/>
                <a:gd name="T9" fmla="*/ 13 h 34"/>
                <a:gd name="T10" fmla="*/ 9 w 12"/>
                <a:gd name="T11" fmla="*/ 7 h 34"/>
                <a:gd name="T12" fmla="*/ 11 w 12"/>
                <a:gd name="T13" fmla="*/ 7 h 34"/>
                <a:gd name="T14" fmla="*/ 12 w 12"/>
                <a:gd name="T15" fmla="*/ 2 h 34"/>
                <a:gd name="T16" fmla="*/ 8 w 12"/>
                <a:gd name="T17" fmla="*/ 0 h 34"/>
                <a:gd name="T18" fmla="*/ 7 w 12"/>
                <a:gd name="T19" fmla="*/ 4 h 34"/>
                <a:gd name="T20" fmla="*/ 0 w 12"/>
                <a:gd name="T21" fmla="*/ 18 h 34"/>
                <a:gd name="T22" fmla="*/ 6 w 12"/>
                <a:gd name="T23" fmla="*/ 32 h 34"/>
                <a:gd name="T24" fmla="*/ 6 w 12"/>
                <a:gd name="T2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4">
                  <a:moveTo>
                    <a:pt x="6" y="33"/>
                  </a:moveTo>
                  <a:cubicBezTo>
                    <a:pt x="6" y="33"/>
                    <a:pt x="6" y="34"/>
                    <a:pt x="7" y="34"/>
                  </a:cubicBezTo>
                  <a:cubicBezTo>
                    <a:pt x="7" y="29"/>
                    <a:pt x="8" y="23"/>
                    <a:pt x="9" y="22"/>
                  </a:cubicBezTo>
                  <a:cubicBezTo>
                    <a:pt x="10" y="21"/>
                    <a:pt x="10" y="20"/>
                    <a:pt x="10" y="18"/>
                  </a:cubicBezTo>
                  <a:cubicBezTo>
                    <a:pt x="8" y="16"/>
                    <a:pt x="7" y="14"/>
                    <a:pt x="7" y="13"/>
                  </a:cubicBezTo>
                  <a:cubicBezTo>
                    <a:pt x="7" y="12"/>
                    <a:pt x="8" y="8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8"/>
                    <a:pt x="2" y="15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55"/>
            <p:cNvSpPr>
              <a:spLocks/>
            </p:cNvSpPr>
            <p:nvPr/>
          </p:nvSpPr>
          <p:spPr bwMode="auto">
            <a:xfrm>
              <a:off x="4290" y="1989"/>
              <a:ext cx="78" cy="87"/>
            </a:xfrm>
            <a:custGeom>
              <a:avLst/>
              <a:gdLst>
                <a:gd name="T0" fmla="*/ 31 w 33"/>
                <a:gd name="T1" fmla="*/ 0 h 37"/>
                <a:gd name="T2" fmla="*/ 21 w 33"/>
                <a:gd name="T3" fmla="*/ 4 h 37"/>
                <a:gd name="T4" fmla="*/ 13 w 33"/>
                <a:gd name="T5" fmla="*/ 9 h 37"/>
                <a:gd name="T6" fmla="*/ 6 w 33"/>
                <a:gd name="T7" fmla="*/ 5 h 37"/>
                <a:gd name="T8" fmla="*/ 5 w 33"/>
                <a:gd name="T9" fmla="*/ 2 h 37"/>
                <a:gd name="T10" fmla="*/ 5 w 33"/>
                <a:gd name="T11" fmla="*/ 2 h 37"/>
                <a:gd name="T12" fmla="*/ 4 w 33"/>
                <a:gd name="T13" fmla="*/ 9 h 37"/>
                <a:gd name="T14" fmla="*/ 2 w 33"/>
                <a:gd name="T15" fmla="*/ 22 h 37"/>
                <a:gd name="T16" fmla="*/ 0 w 33"/>
                <a:gd name="T17" fmla="*/ 34 h 37"/>
                <a:gd name="T18" fmla="*/ 7 w 33"/>
                <a:gd name="T19" fmla="*/ 37 h 37"/>
                <a:gd name="T20" fmla="*/ 13 w 33"/>
                <a:gd name="T21" fmla="*/ 32 h 37"/>
                <a:gd name="T22" fmla="*/ 18 w 33"/>
                <a:gd name="T23" fmla="*/ 30 h 37"/>
                <a:gd name="T24" fmla="*/ 23 w 33"/>
                <a:gd name="T25" fmla="*/ 26 h 37"/>
                <a:gd name="T26" fmla="*/ 17 w 33"/>
                <a:gd name="T27" fmla="*/ 19 h 37"/>
                <a:gd name="T28" fmla="*/ 25 w 33"/>
                <a:gd name="T29" fmla="*/ 14 h 37"/>
                <a:gd name="T30" fmla="*/ 33 w 33"/>
                <a:gd name="T31" fmla="*/ 11 h 37"/>
                <a:gd name="T32" fmla="*/ 33 w 33"/>
                <a:gd name="T33" fmla="*/ 11 h 37"/>
                <a:gd name="T34" fmla="*/ 32 w 33"/>
                <a:gd name="T35" fmla="*/ 4 h 37"/>
                <a:gd name="T36" fmla="*/ 31 w 33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7">
                  <a:moveTo>
                    <a:pt x="31" y="0"/>
                  </a:moveTo>
                  <a:cubicBezTo>
                    <a:pt x="26" y="2"/>
                    <a:pt x="21" y="4"/>
                    <a:pt x="21" y="4"/>
                  </a:cubicBezTo>
                  <a:cubicBezTo>
                    <a:pt x="18" y="5"/>
                    <a:pt x="13" y="9"/>
                    <a:pt x="13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5"/>
                    <a:pt x="4" y="8"/>
                    <a:pt x="4" y="9"/>
                  </a:cubicBezTo>
                  <a:cubicBezTo>
                    <a:pt x="4" y="11"/>
                    <a:pt x="4" y="20"/>
                    <a:pt x="2" y="22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2" y="35"/>
                    <a:pt x="5" y="37"/>
                    <a:pt x="7" y="37"/>
                  </a:cubicBezTo>
                  <a:cubicBezTo>
                    <a:pt x="10" y="37"/>
                    <a:pt x="13" y="34"/>
                    <a:pt x="13" y="32"/>
                  </a:cubicBezTo>
                  <a:cubicBezTo>
                    <a:pt x="13" y="30"/>
                    <a:pt x="16" y="30"/>
                    <a:pt x="18" y="30"/>
                  </a:cubicBezTo>
                  <a:cubicBezTo>
                    <a:pt x="21" y="30"/>
                    <a:pt x="21" y="27"/>
                    <a:pt x="23" y="26"/>
                  </a:cubicBezTo>
                  <a:cubicBezTo>
                    <a:pt x="25" y="25"/>
                    <a:pt x="19" y="20"/>
                    <a:pt x="17" y="19"/>
                  </a:cubicBezTo>
                  <a:cubicBezTo>
                    <a:pt x="15" y="18"/>
                    <a:pt x="18" y="14"/>
                    <a:pt x="25" y="14"/>
                  </a:cubicBezTo>
                  <a:cubicBezTo>
                    <a:pt x="31" y="14"/>
                    <a:pt x="30" y="11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9"/>
                    <a:pt x="32" y="5"/>
                    <a:pt x="32" y="4"/>
                  </a:cubicBezTo>
                  <a:cubicBezTo>
                    <a:pt x="31" y="2"/>
                    <a:pt x="31" y="1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56"/>
            <p:cNvSpPr>
              <a:spLocks/>
            </p:cNvSpPr>
            <p:nvPr/>
          </p:nvSpPr>
          <p:spPr bwMode="auto">
            <a:xfrm>
              <a:off x="4951" y="1772"/>
              <a:ext cx="208" cy="89"/>
            </a:xfrm>
            <a:custGeom>
              <a:avLst/>
              <a:gdLst>
                <a:gd name="T0" fmla="*/ 82 w 88"/>
                <a:gd name="T1" fmla="*/ 7 h 38"/>
                <a:gd name="T2" fmla="*/ 74 w 88"/>
                <a:gd name="T3" fmla="*/ 5 h 38"/>
                <a:gd name="T4" fmla="*/ 53 w 88"/>
                <a:gd name="T5" fmla="*/ 4 h 38"/>
                <a:gd name="T6" fmla="*/ 43 w 88"/>
                <a:gd name="T7" fmla="*/ 1 h 38"/>
                <a:gd name="T8" fmla="*/ 34 w 88"/>
                <a:gd name="T9" fmla="*/ 4 h 38"/>
                <a:gd name="T10" fmla="*/ 27 w 88"/>
                <a:gd name="T11" fmla="*/ 5 h 38"/>
                <a:gd name="T12" fmla="*/ 16 w 88"/>
                <a:gd name="T13" fmla="*/ 5 h 38"/>
                <a:gd name="T14" fmla="*/ 11 w 88"/>
                <a:gd name="T15" fmla="*/ 11 h 38"/>
                <a:gd name="T16" fmla="*/ 9 w 88"/>
                <a:gd name="T17" fmla="*/ 15 h 38"/>
                <a:gd name="T18" fmla="*/ 12 w 88"/>
                <a:gd name="T19" fmla="*/ 18 h 38"/>
                <a:gd name="T20" fmla="*/ 18 w 88"/>
                <a:gd name="T21" fmla="*/ 18 h 38"/>
                <a:gd name="T22" fmla="*/ 29 w 88"/>
                <a:gd name="T23" fmla="*/ 23 h 38"/>
                <a:gd name="T24" fmla="*/ 26 w 88"/>
                <a:gd name="T25" fmla="*/ 27 h 38"/>
                <a:gd name="T26" fmla="*/ 18 w 88"/>
                <a:gd name="T27" fmla="*/ 28 h 38"/>
                <a:gd name="T28" fmla="*/ 6 w 88"/>
                <a:gd name="T29" fmla="*/ 30 h 38"/>
                <a:gd name="T30" fmla="*/ 1 w 88"/>
                <a:gd name="T31" fmla="*/ 35 h 38"/>
                <a:gd name="T32" fmla="*/ 12 w 88"/>
                <a:gd name="T33" fmla="*/ 35 h 38"/>
                <a:gd name="T34" fmla="*/ 19 w 88"/>
                <a:gd name="T35" fmla="*/ 36 h 38"/>
                <a:gd name="T36" fmla="*/ 26 w 88"/>
                <a:gd name="T37" fmla="*/ 37 h 38"/>
                <a:gd name="T38" fmla="*/ 37 w 88"/>
                <a:gd name="T39" fmla="*/ 36 h 38"/>
                <a:gd name="T40" fmla="*/ 38 w 88"/>
                <a:gd name="T41" fmla="*/ 32 h 38"/>
                <a:gd name="T42" fmla="*/ 41 w 88"/>
                <a:gd name="T43" fmla="*/ 30 h 38"/>
                <a:gd name="T44" fmla="*/ 46 w 88"/>
                <a:gd name="T45" fmla="*/ 27 h 38"/>
                <a:gd name="T46" fmla="*/ 51 w 88"/>
                <a:gd name="T47" fmla="*/ 26 h 38"/>
                <a:gd name="T48" fmla="*/ 56 w 88"/>
                <a:gd name="T49" fmla="*/ 27 h 38"/>
                <a:gd name="T50" fmla="*/ 61 w 88"/>
                <a:gd name="T51" fmla="*/ 24 h 38"/>
                <a:gd name="T52" fmla="*/ 68 w 88"/>
                <a:gd name="T53" fmla="*/ 22 h 38"/>
                <a:gd name="T54" fmla="*/ 74 w 88"/>
                <a:gd name="T55" fmla="*/ 19 h 38"/>
                <a:gd name="T56" fmla="*/ 80 w 88"/>
                <a:gd name="T57" fmla="*/ 15 h 38"/>
                <a:gd name="T58" fmla="*/ 88 w 88"/>
                <a:gd name="T59" fmla="*/ 11 h 38"/>
                <a:gd name="T60" fmla="*/ 88 w 88"/>
                <a:gd name="T61" fmla="*/ 10 h 38"/>
                <a:gd name="T62" fmla="*/ 82 w 88"/>
                <a:gd name="T63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38">
                  <a:moveTo>
                    <a:pt x="82" y="7"/>
                  </a:moveTo>
                  <a:cubicBezTo>
                    <a:pt x="79" y="3"/>
                    <a:pt x="78" y="6"/>
                    <a:pt x="74" y="5"/>
                  </a:cubicBezTo>
                  <a:cubicBezTo>
                    <a:pt x="70" y="4"/>
                    <a:pt x="56" y="3"/>
                    <a:pt x="53" y="4"/>
                  </a:cubicBezTo>
                  <a:cubicBezTo>
                    <a:pt x="50" y="5"/>
                    <a:pt x="45" y="2"/>
                    <a:pt x="43" y="1"/>
                  </a:cubicBezTo>
                  <a:cubicBezTo>
                    <a:pt x="41" y="0"/>
                    <a:pt x="35" y="1"/>
                    <a:pt x="34" y="4"/>
                  </a:cubicBezTo>
                  <a:cubicBezTo>
                    <a:pt x="34" y="7"/>
                    <a:pt x="31" y="7"/>
                    <a:pt x="27" y="5"/>
                  </a:cubicBezTo>
                  <a:cubicBezTo>
                    <a:pt x="23" y="3"/>
                    <a:pt x="16" y="3"/>
                    <a:pt x="16" y="5"/>
                  </a:cubicBezTo>
                  <a:cubicBezTo>
                    <a:pt x="16" y="8"/>
                    <a:pt x="13" y="10"/>
                    <a:pt x="11" y="11"/>
                  </a:cubicBezTo>
                  <a:cubicBezTo>
                    <a:pt x="11" y="11"/>
                    <a:pt x="10" y="13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8" y="20"/>
                    <a:pt x="18" y="18"/>
                  </a:cubicBezTo>
                  <a:cubicBezTo>
                    <a:pt x="19" y="16"/>
                    <a:pt x="25" y="20"/>
                    <a:pt x="29" y="23"/>
                  </a:cubicBezTo>
                  <a:cubicBezTo>
                    <a:pt x="33" y="26"/>
                    <a:pt x="27" y="24"/>
                    <a:pt x="26" y="27"/>
                  </a:cubicBezTo>
                  <a:cubicBezTo>
                    <a:pt x="24" y="30"/>
                    <a:pt x="19" y="27"/>
                    <a:pt x="18" y="28"/>
                  </a:cubicBezTo>
                  <a:cubicBezTo>
                    <a:pt x="17" y="29"/>
                    <a:pt x="9" y="30"/>
                    <a:pt x="6" y="30"/>
                  </a:cubicBezTo>
                  <a:cubicBezTo>
                    <a:pt x="4" y="29"/>
                    <a:pt x="0" y="33"/>
                    <a:pt x="1" y="35"/>
                  </a:cubicBezTo>
                  <a:cubicBezTo>
                    <a:pt x="1" y="36"/>
                    <a:pt x="9" y="34"/>
                    <a:pt x="12" y="35"/>
                  </a:cubicBezTo>
                  <a:cubicBezTo>
                    <a:pt x="15" y="37"/>
                    <a:pt x="18" y="34"/>
                    <a:pt x="19" y="36"/>
                  </a:cubicBezTo>
                  <a:cubicBezTo>
                    <a:pt x="21" y="38"/>
                    <a:pt x="24" y="36"/>
                    <a:pt x="26" y="37"/>
                  </a:cubicBezTo>
                  <a:cubicBezTo>
                    <a:pt x="28" y="38"/>
                    <a:pt x="36" y="36"/>
                    <a:pt x="37" y="36"/>
                  </a:cubicBezTo>
                  <a:cubicBezTo>
                    <a:pt x="38" y="35"/>
                    <a:pt x="38" y="34"/>
                    <a:pt x="38" y="32"/>
                  </a:cubicBezTo>
                  <a:cubicBezTo>
                    <a:pt x="38" y="30"/>
                    <a:pt x="40" y="31"/>
                    <a:pt x="41" y="30"/>
                  </a:cubicBezTo>
                  <a:cubicBezTo>
                    <a:pt x="43" y="30"/>
                    <a:pt x="44" y="27"/>
                    <a:pt x="46" y="27"/>
                  </a:cubicBezTo>
                  <a:cubicBezTo>
                    <a:pt x="47" y="27"/>
                    <a:pt x="49" y="25"/>
                    <a:pt x="51" y="26"/>
                  </a:cubicBezTo>
                  <a:cubicBezTo>
                    <a:pt x="52" y="26"/>
                    <a:pt x="54" y="29"/>
                    <a:pt x="56" y="27"/>
                  </a:cubicBezTo>
                  <a:cubicBezTo>
                    <a:pt x="57" y="26"/>
                    <a:pt x="58" y="27"/>
                    <a:pt x="61" y="24"/>
                  </a:cubicBezTo>
                  <a:cubicBezTo>
                    <a:pt x="63" y="21"/>
                    <a:pt x="65" y="22"/>
                    <a:pt x="68" y="22"/>
                  </a:cubicBezTo>
                  <a:cubicBezTo>
                    <a:pt x="72" y="23"/>
                    <a:pt x="73" y="21"/>
                    <a:pt x="74" y="19"/>
                  </a:cubicBezTo>
                  <a:cubicBezTo>
                    <a:pt x="75" y="16"/>
                    <a:pt x="79" y="16"/>
                    <a:pt x="80" y="15"/>
                  </a:cubicBezTo>
                  <a:cubicBezTo>
                    <a:pt x="82" y="14"/>
                    <a:pt x="86" y="12"/>
                    <a:pt x="88" y="11"/>
                  </a:cubicBezTo>
                  <a:cubicBezTo>
                    <a:pt x="88" y="11"/>
                    <a:pt x="88" y="11"/>
                    <a:pt x="88" y="10"/>
                  </a:cubicBezTo>
                  <a:cubicBezTo>
                    <a:pt x="85" y="7"/>
                    <a:pt x="84" y="10"/>
                    <a:pt x="82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57"/>
            <p:cNvSpPr>
              <a:spLocks/>
            </p:cNvSpPr>
            <p:nvPr/>
          </p:nvSpPr>
          <p:spPr bwMode="auto">
            <a:xfrm>
              <a:off x="4382" y="1760"/>
              <a:ext cx="132" cy="59"/>
            </a:xfrm>
            <a:custGeom>
              <a:avLst/>
              <a:gdLst>
                <a:gd name="T0" fmla="*/ 23 w 56"/>
                <a:gd name="T1" fmla="*/ 20 h 25"/>
                <a:gd name="T2" fmla="*/ 28 w 56"/>
                <a:gd name="T3" fmla="*/ 24 h 25"/>
                <a:gd name="T4" fmla="*/ 29 w 56"/>
                <a:gd name="T5" fmla="*/ 25 h 25"/>
                <a:gd name="T6" fmla="*/ 37 w 56"/>
                <a:gd name="T7" fmla="*/ 23 h 25"/>
                <a:gd name="T8" fmla="*/ 44 w 56"/>
                <a:gd name="T9" fmla="*/ 24 h 25"/>
                <a:gd name="T10" fmla="*/ 43 w 56"/>
                <a:gd name="T11" fmla="*/ 22 h 25"/>
                <a:gd name="T12" fmla="*/ 49 w 56"/>
                <a:gd name="T13" fmla="*/ 24 h 25"/>
                <a:gd name="T14" fmla="*/ 55 w 56"/>
                <a:gd name="T15" fmla="*/ 24 h 25"/>
                <a:gd name="T16" fmla="*/ 52 w 56"/>
                <a:gd name="T17" fmla="*/ 21 h 25"/>
                <a:gd name="T18" fmla="*/ 54 w 56"/>
                <a:gd name="T19" fmla="*/ 18 h 25"/>
                <a:gd name="T20" fmla="*/ 49 w 56"/>
                <a:gd name="T21" fmla="*/ 15 h 25"/>
                <a:gd name="T22" fmla="*/ 47 w 56"/>
                <a:gd name="T23" fmla="*/ 10 h 25"/>
                <a:gd name="T24" fmla="*/ 44 w 56"/>
                <a:gd name="T25" fmla="*/ 9 h 25"/>
                <a:gd name="T26" fmla="*/ 36 w 56"/>
                <a:gd name="T27" fmla="*/ 10 h 25"/>
                <a:gd name="T28" fmla="*/ 31 w 56"/>
                <a:gd name="T29" fmla="*/ 8 h 25"/>
                <a:gd name="T30" fmla="*/ 26 w 56"/>
                <a:gd name="T31" fmla="*/ 4 h 25"/>
                <a:gd name="T32" fmla="*/ 13 w 56"/>
                <a:gd name="T33" fmla="*/ 3 h 25"/>
                <a:gd name="T34" fmla="*/ 4 w 56"/>
                <a:gd name="T35" fmla="*/ 1 h 25"/>
                <a:gd name="T36" fmla="*/ 0 w 56"/>
                <a:gd name="T37" fmla="*/ 2 h 25"/>
                <a:gd name="T38" fmla="*/ 13 w 56"/>
                <a:gd name="T39" fmla="*/ 9 h 25"/>
                <a:gd name="T40" fmla="*/ 16 w 56"/>
                <a:gd name="T41" fmla="*/ 17 h 25"/>
                <a:gd name="T42" fmla="*/ 14 w 56"/>
                <a:gd name="T43" fmla="*/ 20 h 25"/>
                <a:gd name="T44" fmla="*/ 23 w 56"/>
                <a:gd name="T45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25">
                  <a:moveTo>
                    <a:pt x="23" y="20"/>
                  </a:moveTo>
                  <a:cubicBezTo>
                    <a:pt x="25" y="18"/>
                    <a:pt x="26" y="21"/>
                    <a:pt x="28" y="24"/>
                  </a:cubicBezTo>
                  <a:cubicBezTo>
                    <a:pt x="28" y="24"/>
                    <a:pt x="28" y="25"/>
                    <a:pt x="29" y="25"/>
                  </a:cubicBezTo>
                  <a:cubicBezTo>
                    <a:pt x="32" y="24"/>
                    <a:pt x="34" y="23"/>
                    <a:pt x="37" y="23"/>
                  </a:cubicBezTo>
                  <a:cubicBezTo>
                    <a:pt x="39" y="23"/>
                    <a:pt x="42" y="23"/>
                    <a:pt x="44" y="24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4" y="21"/>
                    <a:pt x="48" y="23"/>
                    <a:pt x="49" y="24"/>
                  </a:cubicBezTo>
                  <a:cubicBezTo>
                    <a:pt x="50" y="25"/>
                    <a:pt x="54" y="25"/>
                    <a:pt x="55" y="24"/>
                  </a:cubicBezTo>
                  <a:cubicBezTo>
                    <a:pt x="56" y="23"/>
                    <a:pt x="53" y="22"/>
                    <a:pt x="52" y="21"/>
                  </a:cubicBezTo>
                  <a:cubicBezTo>
                    <a:pt x="52" y="20"/>
                    <a:pt x="53" y="19"/>
                    <a:pt x="54" y="18"/>
                  </a:cubicBezTo>
                  <a:cubicBezTo>
                    <a:pt x="52" y="17"/>
                    <a:pt x="50" y="15"/>
                    <a:pt x="49" y="15"/>
                  </a:cubicBezTo>
                  <a:cubicBezTo>
                    <a:pt x="48" y="15"/>
                    <a:pt x="48" y="10"/>
                    <a:pt x="47" y="10"/>
                  </a:cubicBezTo>
                  <a:cubicBezTo>
                    <a:pt x="45" y="10"/>
                    <a:pt x="45" y="9"/>
                    <a:pt x="44" y="9"/>
                  </a:cubicBezTo>
                  <a:cubicBezTo>
                    <a:pt x="42" y="9"/>
                    <a:pt x="37" y="9"/>
                    <a:pt x="36" y="10"/>
                  </a:cubicBezTo>
                  <a:cubicBezTo>
                    <a:pt x="34" y="11"/>
                    <a:pt x="32" y="8"/>
                    <a:pt x="31" y="8"/>
                  </a:cubicBezTo>
                  <a:cubicBezTo>
                    <a:pt x="29" y="8"/>
                    <a:pt x="27" y="6"/>
                    <a:pt x="26" y="4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2" y="4"/>
                    <a:pt x="13" y="9"/>
                  </a:cubicBezTo>
                  <a:cubicBezTo>
                    <a:pt x="14" y="15"/>
                    <a:pt x="17" y="12"/>
                    <a:pt x="16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8" y="20"/>
                    <a:pt x="21" y="20"/>
                    <a:pt x="23" y="2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58"/>
            <p:cNvSpPr>
              <a:spLocks noEditPoints="1"/>
            </p:cNvSpPr>
            <p:nvPr/>
          </p:nvSpPr>
          <p:spPr bwMode="auto">
            <a:xfrm>
              <a:off x="4120" y="1793"/>
              <a:ext cx="356" cy="142"/>
            </a:xfrm>
            <a:custGeom>
              <a:avLst/>
              <a:gdLst>
                <a:gd name="T0" fmla="*/ 147 w 151"/>
                <a:gd name="T1" fmla="*/ 42 h 60"/>
                <a:gd name="T2" fmla="*/ 147 w 151"/>
                <a:gd name="T3" fmla="*/ 33 h 60"/>
                <a:gd name="T4" fmla="*/ 147 w 151"/>
                <a:gd name="T5" fmla="*/ 27 h 60"/>
                <a:gd name="T6" fmla="*/ 149 w 151"/>
                <a:gd name="T7" fmla="*/ 23 h 60"/>
                <a:gd name="T8" fmla="*/ 148 w 151"/>
                <a:gd name="T9" fmla="*/ 20 h 60"/>
                <a:gd name="T10" fmla="*/ 141 w 151"/>
                <a:gd name="T11" fmla="*/ 17 h 60"/>
                <a:gd name="T12" fmla="*/ 139 w 151"/>
                <a:gd name="T13" fmla="*/ 10 h 60"/>
                <a:gd name="T14" fmla="*/ 134 w 151"/>
                <a:gd name="T15" fmla="*/ 6 h 60"/>
                <a:gd name="T16" fmla="*/ 125 w 151"/>
                <a:gd name="T17" fmla="*/ 6 h 60"/>
                <a:gd name="T18" fmla="*/ 110 w 151"/>
                <a:gd name="T19" fmla="*/ 11 h 60"/>
                <a:gd name="T20" fmla="*/ 96 w 151"/>
                <a:gd name="T21" fmla="*/ 11 h 60"/>
                <a:gd name="T22" fmla="*/ 87 w 151"/>
                <a:gd name="T23" fmla="*/ 8 h 60"/>
                <a:gd name="T24" fmla="*/ 80 w 151"/>
                <a:gd name="T25" fmla="*/ 5 h 60"/>
                <a:gd name="T26" fmla="*/ 68 w 151"/>
                <a:gd name="T27" fmla="*/ 2 h 60"/>
                <a:gd name="T28" fmla="*/ 43 w 151"/>
                <a:gd name="T29" fmla="*/ 9 h 60"/>
                <a:gd name="T30" fmla="*/ 26 w 151"/>
                <a:gd name="T31" fmla="*/ 10 h 60"/>
                <a:gd name="T32" fmla="*/ 22 w 151"/>
                <a:gd name="T33" fmla="*/ 16 h 60"/>
                <a:gd name="T34" fmla="*/ 5 w 151"/>
                <a:gd name="T35" fmla="*/ 18 h 60"/>
                <a:gd name="T36" fmla="*/ 3 w 151"/>
                <a:gd name="T37" fmla="*/ 24 h 60"/>
                <a:gd name="T38" fmla="*/ 6 w 151"/>
                <a:gd name="T39" fmla="*/ 26 h 60"/>
                <a:gd name="T40" fmla="*/ 7 w 151"/>
                <a:gd name="T41" fmla="*/ 32 h 60"/>
                <a:gd name="T42" fmla="*/ 7 w 151"/>
                <a:gd name="T43" fmla="*/ 38 h 60"/>
                <a:gd name="T44" fmla="*/ 7 w 151"/>
                <a:gd name="T45" fmla="*/ 42 h 60"/>
                <a:gd name="T46" fmla="*/ 11 w 151"/>
                <a:gd name="T47" fmla="*/ 46 h 60"/>
                <a:gd name="T48" fmla="*/ 17 w 151"/>
                <a:gd name="T49" fmla="*/ 49 h 60"/>
                <a:gd name="T50" fmla="*/ 21 w 151"/>
                <a:gd name="T51" fmla="*/ 50 h 60"/>
                <a:gd name="T52" fmla="*/ 26 w 151"/>
                <a:gd name="T53" fmla="*/ 56 h 60"/>
                <a:gd name="T54" fmla="*/ 36 w 151"/>
                <a:gd name="T55" fmla="*/ 54 h 60"/>
                <a:gd name="T56" fmla="*/ 42 w 151"/>
                <a:gd name="T57" fmla="*/ 51 h 60"/>
                <a:gd name="T58" fmla="*/ 53 w 151"/>
                <a:gd name="T59" fmla="*/ 57 h 60"/>
                <a:gd name="T60" fmla="*/ 62 w 151"/>
                <a:gd name="T61" fmla="*/ 56 h 60"/>
                <a:gd name="T62" fmla="*/ 69 w 151"/>
                <a:gd name="T63" fmla="*/ 51 h 60"/>
                <a:gd name="T64" fmla="*/ 75 w 151"/>
                <a:gd name="T65" fmla="*/ 53 h 60"/>
                <a:gd name="T66" fmla="*/ 82 w 151"/>
                <a:gd name="T67" fmla="*/ 51 h 60"/>
                <a:gd name="T68" fmla="*/ 79 w 151"/>
                <a:gd name="T69" fmla="*/ 57 h 60"/>
                <a:gd name="T70" fmla="*/ 80 w 151"/>
                <a:gd name="T71" fmla="*/ 60 h 60"/>
                <a:gd name="T72" fmla="*/ 84 w 151"/>
                <a:gd name="T73" fmla="*/ 54 h 60"/>
                <a:gd name="T74" fmla="*/ 88 w 151"/>
                <a:gd name="T75" fmla="*/ 53 h 60"/>
                <a:gd name="T76" fmla="*/ 95 w 151"/>
                <a:gd name="T77" fmla="*/ 53 h 60"/>
                <a:gd name="T78" fmla="*/ 100 w 151"/>
                <a:gd name="T79" fmla="*/ 52 h 60"/>
                <a:gd name="T80" fmla="*/ 109 w 151"/>
                <a:gd name="T81" fmla="*/ 52 h 60"/>
                <a:gd name="T82" fmla="*/ 120 w 151"/>
                <a:gd name="T83" fmla="*/ 49 h 60"/>
                <a:gd name="T84" fmla="*/ 129 w 151"/>
                <a:gd name="T85" fmla="*/ 47 h 60"/>
                <a:gd name="T86" fmla="*/ 132 w 151"/>
                <a:gd name="T87" fmla="*/ 48 h 60"/>
                <a:gd name="T88" fmla="*/ 135 w 151"/>
                <a:gd name="T89" fmla="*/ 46 h 60"/>
                <a:gd name="T90" fmla="*/ 143 w 151"/>
                <a:gd name="T91" fmla="*/ 47 h 60"/>
                <a:gd name="T92" fmla="*/ 151 w 151"/>
                <a:gd name="T93" fmla="*/ 48 h 60"/>
                <a:gd name="T94" fmla="*/ 147 w 151"/>
                <a:gd name="T95" fmla="*/ 42 h 60"/>
                <a:gd name="T96" fmla="*/ 13 w 151"/>
                <a:gd name="T97" fmla="*/ 11 h 60"/>
                <a:gd name="T98" fmla="*/ 24 w 151"/>
                <a:gd name="T99" fmla="*/ 10 h 60"/>
                <a:gd name="T100" fmla="*/ 18 w 151"/>
                <a:gd name="T101" fmla="*/ 5 h 60"/>
                <a:gd name="T102" fmla="*/ 16 w 151"/>
                <a:gd name="T103" fmla="*/ 1 h 60"/>
                <a:gd name="T104" fmla="*/ 13 w 151"/>
                <a:gd name="T105" fmla="*/ 2 h 60"/>
                <a:gd name="T106" fmla="*/ 5 w 151"/>
                <a:gd name="T107" fmla="*/ 2 h 60"/>
                <a:gd name="T108" fmla="*/ 5 w 151"/>
                <a:gd name="T109" fmla="*/ 7 h 60"/>
                <a:gd name="T110" fmla="*/ 3 w 151"/>
                <a:gd name="T111" fmla="*/ 11 h 60"/>
                <a:gd name="T112" fmla="*/ 1 w 151"/>
                <a:gd name="T113" fmla="*/ 14 h 60"/>
                <a:gd name="T114" fmla="*/ 6 w 151"/>
                <a:gd name="T115" fmla="*/ 16 h 60"/>
                <a:gd name="T116" fmla="*/ 13 w 151"/>
                <a:gd name="T117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" h="60">
                  <a:moveTo>
                    <a:pt x="147" y="42"/>
                  </a:moveTo>
                  <a:cubicBezTo>
                    <a:pt x="146" y="42"/>
                    <a:pt x="148" y="35"/>
                    <a:pt x="147" y="33"/>
                  </a:cubicBezTo>
                  <a:cubicBezTo>
                    <a:pt x="147" y="32"/>
                    <a:pt x="145" y="27"/>
                    <a:pt x="147" y="27"/>
                  </a:cubicBezTo>
                  <a:cubicBezTo>
                    <a:pt x="149" y="27"/>
                    <a:pt x="147" y="23"/>
                    <a:pt x="149" y="23"/>
                  </a:cubicBezTo>
                  <a:cubicBezTo>
                    <a:pt x="149" y="21"/>
                    <a:pt x="148" y="20"/>
                    <a:pt x="148" y="20"/>
                  </a:cubicBezTo>
                  <a:cubicBezTo>
                    <a:pt x="146" y="19"/>
                    <a:pt x="143" y="21"/>
                    <a:pt x="141" y="17"/>
                  </a:cubicBezTo>
                  <a:cubicBezTo>
                    <a:pt x="140" y="14"/>
                    <a:pt x="141" y="13"/>
                    <a:pt x="139" y="10"/>
                  </a:cubicBezTo>
                  <a:cubicBezTo>
                    <a:pt x="137" y="7"/>
                    <a:pt x="136" y="4"/>
                    <a:pt x="134" y="6"/>
                  </a:cubicBezTo>
                  <a:cubicBezTo>
                    <a:pt x="132" y="6"/>
                    <a:pt x="129" y="6"/>
                    <a:pt x="125" y="6"/>
                  </a:cubicBezTo>
                  <a:cubicBezTo>
                    <a:pt x="121" y="9"/>
                    <a:pt x="113" y="12"/>
                    <a:pt x="110" y="11"/>
                  </a:cubicBezTo>
                  <a:cubicBezTo>
                    <a:pt x="107" y="10"/>
                    <a:pt x="101" y="11"/>
                    <a:pt x="96" y="11"/>
                  </a:cubicBezTo>
                  <a:cubicBezTo>
                    <a:pt x="92" y="11"/>
                    <a:pt x="90" y="8"/>
                    <a:pt x="87" y="8"/>
                  </a:cubicBezTo>
                  <a:cubicBezTo>
                    <a:pt x="83" y="8"/>
                    <a:pt x="83" y="5"/>
                    <a:pt x="80" y="5"/>
                  </a:cubicBezTo>
                  <a:cubicBezTo>
                    <a:pt x="76" y="5"/>
                    <a:pt x="79" y="3"/>
                    <a:pt x="68" y="2"/>
                  </a:cubicBezTo>
                  <a:cubicBezTo>
                    <a:pt x="56" y="0"/>
                    <a:pt x="47" y="6"/>
                    <a:pt x="43" y="9"/>
                  </a:cubicBezTo>
                  <a:cubicBezTo>
                    <a:pt x="40" y="12"/>
                    <a:pt x="27" y="9"/>
                    <a:pt x="26" y="10"/>
                  </a:cubicBezTo>
                  <a:cubicBezTo>
                    <a:pt x="24" y="11"/>
                    <a:pt x="26" y="15"/>
                    <a:pt x="22" y="16"/>
                  </a:cubicBezTo>
                  <a:cubicBezTo>
                    <a:pt x="17" y="18"/>
                    <a:pt x="8" y="16"/>
                    <a:pt x="5" y="18"/>
                  </a:cubicBezTo>
                  <a:cubicBezTo>
                    <a:pt x="1" y="19"/>
                    <a:pt x="0" y="24"/>
                    <a:pt x="3" y="24"/>
                  </a:cubicBezTo>
                  <a:cubicBezTo>
                    <a:pt x="6" y="23"/>
                    <a:pt x="7" y="25"/>
                    <a:pt x="6" y="26"/>
                  </a:cubicBezTo>
                  <a:cubicBezTo>
                    <a:pt x="5" y="27"/>
                    <a:pt x="9" y="31"/>
                    <a:pt x="7" y="32"/>
                  </a:cubicBezTo>
                  <a:cubicBezTo>
                    <a:pt x="5" y="33"/>
                    <a:pt x="5" y="36"/>
                    <a:pt x="7" y="38"/>
                  </a:cubicBezTo>
                  <a:cubicBezTo>
                    <a:pt x="9" y="39"/>
                    <a:pt x="10" y="42"/>
                    <a:pt x="7" y="42"/>
                  </a:cubicBezTo>
                  <a:cubicBezTo>
                    <a:pt x="5" y="42"/>
                    <a:pt x="11" y="45"/>
                    <a:pt x="11" y="46"/>
                  </a:cubicBezTo>
                  <a:cubicBezTo>
                    <a:pt x="11" y="47"/>
                    <a:pt x="17" y="48"/>
                    <a:pt x="17" y="49"/>
                  </a:cubicBezTo>
                  <a:cubicBezTo>
                    <a:pt x="17" y="51"/>
                    <a:pt x="18" y="51"/>
                    <a:pt x="21" y="50"/>
                  </a:cubicBezTo>
                  <a:cubicBezTo>
                    <a:pt x="23" y="50"/>
                    <a:pt x="24" y="53"/>
                    <a:pt x="26" y="56"/>
                  </a:cubicBezTo>
                  <a:cubicBezTo>
                    <a:pt x="27" y="58"/>
                    <a:pt x="36" y="56"/>
                    <a:pt x="36" y="54"/>
                  </a:cubicBezTo>
                  <a:cubicBezTo>
                    <a:pt x="36" y="51"/>
                    <a:pt x="39" y="50"/>
                    <a:pt x="42" y="51"/>
                  </a:cubicBezTo>
                  <a:cubicBezTo>
                    <a:pt x="46" y="51"/>
                    <a:pt x="51" y="56"/>
                    <a:pt x="53" y="57"/>
                  </a:cubicBezTo>
                  <a:cubicBezTo>
                    <a:pt x="55" y="58"/>
                    <a:pt x="59" y="56"/>
                    <a:pt x="62" y="56"/>
                  </a:cubicBezTo>
                  <a:cubicBezTo>
                    <a:pt x="64" y="56"/>
                    <a:pt x="68" y="52"/>
                    <a:pt x="69" y="51"/>
                  </a:cubicBezTo>
                  <a:cubicBezTo>
                    <a:pt x="71" y="50"/>
                    <a:pt x="73" y="54"/>
                    <a:pt x="75" y="53"/>
                  </a:cubicBezTo>
                  <a:cubicBezTo>
                    <a:pt x="78" y="51"/>
                    <a:pt x="80" y="50"/>
                    <a:pt x="82" y="51"/>
                  </a:cubicBezTo>
                  <a:cubicBezTo>
                    <a:pt x="83" y="52"/>
                    <a:pt x="78" y="55"/>
                    <a:pt x="79" y="57"/>
                  </a:cubicBezTo>
                  <a:cubicBezTo>
                    <a:pt x="80" y="58"/>
                    <a:pt x="80" y="59"/>
                    <a:pt x="80" y="60"/>
                  </a:cubicBezTo>
                  <a:cubicBezTo>
                    <a:pt x="85" y="59"/>
                    <a:pt x="84" y="56"/>
                    <a:pt x="84" y="54"/>
                  </a:cubicBezTo>
                  <a:cubicBezTo>
                    <a:pt x="85" y="53"/>
                    <a:pt x="86" y="51"/>
                    <a:pt x="88" y="53"/>
                  </a:cubicBezTo>
                  <a:cubicBezTo>
                    <a:pt x="89" y="54"/>
                    <a:pt x="91" y="54"/>
                    <a:pt x="95" y="53"/>
                  </a:cubicBezTo>
                  <a:cubicBezTo>
                    <a:pt x="98" y="51"/>
                    <a:pt x="99" y="50"/>
                    <a:pt x="100" y="52"/>
                  </a:cubicBezTo>
                  <a:cubicBezTo>
                    <a:pt x="101" y="53"/>
                    <a:pt x="104" y="52"/>
                    <a:pt x="109" y="52"/>
                  </a:cubicBezTo>
                  <a:cubicBezTo>
                    <a:pt x="114" y="52"/>
                    <a:pt x="115" y="48"/>
                    <a:pt x="120" y="49"/>
                  </a:cubicBezTo>
                  <a:cubicBezTo>
                    <a:pt x="125" y="49"/>
                    <a:pt x="129" y="47"/>
                    <a:pt x="129" y="47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3" y="47"/>
                    <a:pt x="133" y="46"/>
                    <a:pt x="135" y="46"/>
                  </a:cubicBezTo>
                  <a:cubicBezTo>
                    <a:pt x="139" y="45"/>
                    <a:pt x="141" y="48"/>
                    <a:pt x="143" y="47"/>
                  </a:cubicBezTo>
                  <a:cubicBezTo>
                    <a:pt x="144" y="46"/>
                    <a:pt x="151" y="53"/>
                    <a:pt x="151" y="48"/>
                  </a:cubicBezTo>
                  <a:cubicBezTo>
                    <a:pt x="151" y="47"/>
                    <a:pt x="149" y="42"/>
                    <a:pt x="147" y="42"/>
                  </a:cubicBezTo>
                  <a:close/>
                  <a:moveTo>
                    <a:pt x="13" y="11"/>
                  </a:moveTo>
                  <a:cubicBezTo>
                    <a:pt x="16" y="10"/>
                    <a:pt x="23" y="12"/>
                    <a:pt x="24" y="10"/>
                  </a:cubicBezTo>
                  <a:cubicBezTo>
                    <a:pt x="26" y="9"/>
                    <a:pt x="20" y="7"/>
                    <a:pt x="18" y="5"/>
                  </a:cubicBezTo>
                  <a:cubicBezTo>
                    <a:pt x="17" y="4"/>
                    <a:pt x="16" y="3"/>
                    <a:pt x="16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7"/>
                  </a:cubicBezTo>
                  <a:cubicBezTo>
                    <a:pt x="5" y="9"/>
                    <a:pt x="3" y="10"/>
                    <a:pt x="3" y="11"/>
                  </a:cubicBezTo>
                  <a:cubicBezTo>
                    <a:pt x="3" y="12"/>
                    <a:pt x="2" y="13"/>
                    <a:pt x="1" y="14"/>
                  </a:cubicBezTo>
                  <a:cubicBezTo>
                    <a:pt x="3" y="15"/>
                    <a:pt x="4" y="16"/>
                    <a:pt x="6" y="16"/>
                  </a:cubicBezTo>
                  <a:cubicBezTo>
                    <a:pt x="9" y="16"/>
                    <a:pt x="10" y="12"/>
                    <a:pt x="13" y="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59"/>
            <p:cNvSpPr>
              <a:spLocks/>
            </p:cNvSpPr>
            <p:nvPr/>
          </p:nvSpPr>
          <p:spPr bwMode="auto">
            <a:xfrm>
              <a:off x="5117" y="1937"/>
              <a:ext cx="45" cy="43"/>
            </a:xfrm>
            <a:custGeom>
              <a:avLst/>
              <a:gdLst>
                <a:gd name="T0" fmla="*/ 9 w 19"/>
                <a:gd name="T1" fmla="*/ 0 h 18"/>
                <a:gd name="T2" fmla="*/ 0 w 19"/>
                <a:gd name="T3" fmla="*/ 5 h 18"/>
                <a:gd name="T4" fmla="*/ 1 w 19"/>
                <a:gd name="T5" fmla="*/ 7 h 18"/>
                <a:gd name="T6" fmla="*/ 6 w 19"/>
                <a:gd name="T7" fmla="*/ 13 h 18"/>
                <a:gd name="T8" fmla="*/ 7 w 19"/>
                <a:gd name="T9" fmla="*/ 18 h 18"/>
                <a:gd name="T10" fmla="*/ 10 w 19"/>
                <a:gd name="T11" fmla="*/ 17 h 18"/>
                <a:gd name="T12" fmla="*/ 19 w 19"/>
                <a:gd name="T13" fmla="*/ 8 h 18"/>
                <a:gd name="T14" fmla="*/ 9 w 1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9" y="0"/>
                  </a:moveTo>
                  <a:cubicBezTo>
                    <a:pt x="6" y="0"/>
                    <a:pt x="1" y="3"/>
                    <a:pt x="0" y="5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8" y="14"/>
                    <a:pt x="7" y="16"/>
                    <a:pt x="7" y="18"/>
                  </a:cubicBezTo>
                  <a:cubicBezTo>
                    <a:pt x="8" y="17"/>
                    <a:pt x="10" y="17"/>
                    <a:pt x="10" y="17"/>
                  </a:cubicBezTo>
                  <a:cubicBezTo>
                    <a:pt x="13" y="17"/>
                    <a:pt x="18" y="10"/>
                    <a:pt x="19" y="8"/>
                  </a:cubicBezTo>
                  <a:cubicBezTo>
                    <a:pt x="19" y="6"/>
                    <a:pt x="12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60"/>
            <p:cNvSpPr>
              <a:spLocks/>
            </p:cNvSpPr>
            <p:nvPr/>
          </p:nvSpPr>
          <p:spPr bwMode="auto">
            <a:xfrm>
              <a:off x="5974" y="1779"/>
              <a:ext cx="132" cy="123"/>
            </a:xfrm>
            <a:custGeom>
              <a:avLst/>
              <a:gdLst>
                <a:gd name="T0" fmla="*/ 53 w 56"/>
                <a:gd name="T1" fmla="*/ 2 h 52"/>
                <a:gd name="T2" fmla="*/ 47 w 56"/>
                <a:gd name="T3" fmla="*/ 0 h 52"/>
                <a:gd name="T4" fmla="*/ 42 w 56"/>
                <a:gd name="T5" fmla="*/ 6 h 52"/>
                <a:gd name="T6" fmla="*/ 36 w 56"/>
                <a:gd name="T7" fmla="*/ 10 h 52"/>
                <a:gd name="T8" fmla="*/ 33 w 56"/>
                <a:gd name="T9" fmla="*/ 13 h 52"/>
                <a:gd name="T10" fmla="*/ 28 w 56"/>
                <a:gd name="T11" fmla="*/ 15 h 52"/>
                <a:gd name="T12" fmla="*/ 23 w 56"/>
                <a:gd name="T13" fmla="*/ 13 h 52"/>
                <a:gd name="T14" fmla="*/ 18 w 56"/>
                <a:gd name="T15" fmla="*/ 18 h 52"/>
                <a:gd name="T16" fmla="*/ 3 w 56"/>
                <a:gd name="T17" fmla="*/ 27 h 52"/>
                <a:gd name="T18" fmla="*/ 0 w 56"/>
                <a:gd name="T19" fmla="*/ 30 h 52"/>
                <a:gd name="T20" fmla="*/ 9 w 56"/>
                <a:gd name="T21" fmla="*/ 35 h 52"/>
                <a:gd name="T22" fmla="*/ 5 w 56"/>
                <a:gd name="T23" fmla="*/ 44 h 52"/>
                <a:gd name="T24" fmla="*/ 6 w 56"/>
                <a:gd name="T25" fmla="*/ 48 h 52"/>
                <a:gd name="T26" fmla="*/ 10 w 56"/>
                <a:gd name="T27" fmla="*/ 50 h 52"/>
                <a:gd name="T28" fmla="*/ 16 w 56"/>
                <a:gd name="T29" fmla="*/ 49 h 52"/>
                <a:gd name="T30" fmla="*/ 18 w 56"/>
                <a:gd name="T31" fmla="*/ 50 h 52"/>
                <a:gd name="T32" fmla="*/ 23 w 56"/>
                <a:gd name="T33" fmla="*/ 47 h 52"/>
                <a:gd name="T34" fmla="*/ 30 w 56"/>
                <a:gd name="T35" fmla="*/ 45 h 52"/>
                <a:gd name="T36" fmla="*/ 35 w 56"/>
                <a:gd name="T37" fmla="*/ 44 h 52"/>
                <a:gd name="T38" fmla="*/ 27 w 56"/>
                <a:gd name="T39" fmla="*/ 37 h 52"/>
                <a:gd name="T40" fmla="*/ 30 w 56"/>
                <a:gd name="T41" fmla="*/ 30 h 52"/>
                <a:gd name="T42" fmla="*/ 44 w 56"/>
                <a:gd name="T43" fmla="*/ 21 h 52"/>
                <a:gd name="T44" fmla="*/ 47 w 56"/>
                <a:gd name="T45" fmla="*/ 11 h 52"/>
                <a:gd name="T46" fmla="*/ 56 w 56"/>
                <a:gd name="T47" fmla="*/ 3 h 52"/>
                <a:gd name="T48" fmla="*/ 53 w 56"/>
                <a:gd name="T4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2">
                  <a:moveTo>
                    <a:pt x="53" y="2"/>
                  </a:moveTo>
                  <a:cubicBezTo>
                    <a:pt x="50" y="3"/>
                    <a:pt x="49" y="0"/>
                    <a:pt x="47" y="0"/>
                  </a:cubicBezTo>
                  <a:cubicBezTo>
                    <a:pt x="44" y="0"/>
                    <a:pt x="45" y="6"/>
                    <a:pt x="42" y="6"/>
                  </a:cubicBezTo>
                  <a:cubicBezTo>
                    <a:pt x="39" y="6"/>
                    <a:pt x="40" y="10"/>
                    <a:pt x="36" y="10"/>
                  </a:cubicBezTo>
                  <a:cubicBezTo>
                    <a:pt x="33" y="11"/>
                    <a:pt x="32" y="11"/>
                    <a:pt x="33" y="13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5" y="15"/>
                    <a:pt x="25" y="13"/>
                    <a:pt x="23" y="13"/>
                  </a:cubicBezTo>
                  <a:cubicBezTo>
                    <a:pt x="21" y="13"/>
                    <a:pt x="19" y="16"/>
                    <a:pt x="18" y="18"/>
                  </a:cubicBezTo>
                  <a:cubicBezTo>
                    <a:pt x="16" y="21"/>
                    <a:pt x="6" y="25"/>
                    <a:pt x="3" y="27"/>
                  </a:cubicBezTo>
                  <a:cubicBezTo>
                    <a:pt x="2" y="27"/>
                    <a:pt x="1" y="29"/>
                    <a:pt x="0" y="30"/>
                  </a:cubicBezTo>
                  <a:cubicBezTo>
                    <a:pt x="4" y="31"/>
                    <a:pt x="8" y="33"/>
                    <a:pt x="9" y="35"/>
                  </a:cubicBezTo>
                  <a:cubicBezTo>
                    <a:pt x="12" y="38"/>
                    <a:pt x="7" y="41"/>
                    <a:pt x="5" y="44"/>
                  </a:cubicBezTo>
                  <a:cubicBezTo>
                    <a:pt x="3" y="46"/>
                    <a:pt x="6" y="46"/>
                    <a:pt x="6" y="48"/>
                  </a:cubicBezTo>
                  <a:cubicBezTo>
                    <a:pt x="6" y="51"/>
                    <a:pt x="9" y="52"/>
                    <a:pt x="10" y="50"/>
                  </a:cubicBezTo>
                  <a:cubicBezTo>
                    <a:pt x="11" y="49"/>
                    <a:pt x="13" y="49"/>
                    <a:pt x="16" y="49"/>
                  </a:cubicBezTo>
                  <a:cubicBezTo>
                    <a:pt x="17" y="49"/>
                    <a:pt x="18" y="50"/>
                    <a:pt x="18" y="50"/>
                  </a:cubicBezTo>
                  <a:cubicBezTo>
                    <a:pt x="20" y="49"/>
                    <a:pt x="22" y="47"/>
                    <a:pt x="23" y="47"/>
                  </a:cubicBezTo>
                  <a:cubicBezTo>
                    <a:pt x="24" y="45"/>
                    <a:pt x="27" y="45"/>
                    <a:pt x="30" y="45"/>
                  </a:cubicBezTo>
                  <a:cubicBezTo>
                    <a:pt x="32" y="45"/>
                    <a:pt x="33" y="45"/>
                    <a:pt x="35" y="44"/>
                  </a:cubicBezTo>
                  <a:cubicBezTo>
                    <a:pt x="32" y="40"/>
                    <a:pt x="29" y="38"/>
                    <a:pt x="27" y="37"/>
                  </a:cubicBezTo>
                  <a:cubicBezTo>
                    <a:pt x="25" y="35"/>
                    <a:pt x="26" y="31"/>
                    <a:pt x="30" y="30"/>
                  </a:cubicBezTo>
                  <a:cubicBezTo>
                    <a:pt x="33" y="29"/>
                    <a:pt x="41" y="23"/>
                    <a:pt x="44" y="21"/>
                  </a:cubicBezTo>
                  <a:cubicBezTo>
                    <a:pt x="46" y="20"/>
                    <a:pt x="45" y="15"/>
                    <a:pt x="47" y="11"/>
                  </a:cubicBezTo>
                  <a:cubicBezTo>
                    <a:pt x="48" y="9"/>
                    <a:pt x="52" y="6"/>
                    <a:pt x="56" y="3"/>
                  </a:cubicBezTo>
                  <a:cubicBezTo>
                    <a:pt x="55" y="2"/>
                    <a:pt x="54" y="2"/>
                    <a:pt x="53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61"/>
            <p:cNvSpPr>
              <a:spLocks/>
            </p:cNvSpPr>
            <p:nvPr/>
          </p:nvSpPr>
          <p:spPr bwMode="auto">
            <a:xfrm>
              <a:off x="5157" y="2055"/>
              <a:ext cx="146" cy="85"/>
            </a:xfrm>
            <a:custGeom>
              <a:avLst/>
              <a:gdLst>
                <a:gd name="T0" fmla="*/ 61 w 62"/>
                <a:gd name="T1" fmla="*/ 23 h 36"/>
                <a:gd name="T2" fmla="*/ 59 w 62"/>
                <a:gd name="T3" fmla="*/ 23 h 36"/>
                <a:gd name="T4" fmla="*/ 48 w 62"/>
                <a:gd name="T5" fmla="*/ 21 h 36"/>
                <a:gd name="T6" fmla="*/ 33 w 62"/>
                <a:gd name="T7" fmla="*/ 15 h 36"/>
                <a:gd name="T8" fmla="*/ 16 w 62"/>
                <a:gd name="T9" fmla="*/ 3 h 36"/>
                <a:gd name="T10" fmla="*/ 10 w 62"/>
                <a:gd name="T11" fmla="*/ 1 h 36"/>
                <a:gd name="T12" fmla="*/ 5 w 62"/>
                <a:gd name="T13" fmla="*/ 3 h 36"/>
                <a:gd name="T14" fmla="*/ 1 w 62"/>
                <a:gd name="T15" fmla="*/ 8 h 36"/>
                <a:gd name="T16" fmla="*/ 0 w 62"/>
                <a:gd name="T17" fmla="*/ 14 h 36"/>
                <a:gd name="T18" fmla="*/ 4 w 62"/>
                <a:gd name="T19" fmla="*/ 17 h 36"/>
                <a:gd name="T20" fmla="*/ 11 w 62"/>
                <a:gd name="T21" fmla="*/ 20 h 36"/>
                <a:gd name="T22" fmla="*/ 17 w 62"/>
                <a:gd name="T23" fmla="*/ 23 h 36"/>
                <a:gd name="T24" fmla="*/ 23 w 62"/>
                <a:gd name="T25" fmla="*/ 27 h 36"/>
                <a:gd name="T26" fmla="*/ 31 w 62"/>
                <a:gd name="T27" fmla="*/ 26 h 36"/>
                <a:gd name="T28" fmla="*/ 35 w 62"/>
                <a:gd name="T29" fmla="*/ 30 h 36"/>
                <a:gd name="T30" fmla="*/ 46 w 62"/>
                <a:gd name="T31" fmla="*/ 34 h 36"/>
                <a:gd name="T32" fmla="*/ 60 w 62"/>
                <a:gd name="T33" fmla="*/ 33 h 36"/>
                <a:gd name="T34" fmla="*/ 60 w 62"/>
                <a:gd name="T35" fmla="*/ 25 h 36"/>
                <a:gd name="T36" fmla="*/ 61 w 62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6">
                  <a:moveTo>
                    <a:pt x="61" y="23"/>
                  </a:moveTo>
                  <a:cubicBezTo>
                    <a:pt x="60" y="23"/>
                    <a:pt x="59" y="23"/>
                    <a:pt x="59" y="23"/>
                  </a:cubicBezTo>
                  <a:cubicBezTo>
                    <a:pt x="54" y="23"/>
                    <a:pt x="51" y="21"/>
                    <a:pt x="48" y="21"/>
                  </a:cubicBezTo>
                  <a:cubicBezTo>
                    <a:pt x="45" y="21"/>
                    <a:pt x="36" y="18"/>
                    <a:pt x="33" y="15"/>
                  </a:cubicBezTo>
                  <a:cubicBezTo>
                    <a:pt x="29" y="12"/>
                    <a:pt x="19" y="5"/>
                    <a:pt x="16" y="3"/>
                  </a:cubicBezTo>
                  <a:cubicBezTo>
                    <a:pt x="14" y="0"/>
                    <a:pt x="10" y="0"/>
                    <a:pt x="10" y="1"/>
                  </a:cubicBezTo>
                  <a:cubicBezTo>
                    <a:pt x="10" y="3"/>
                    <a:pt x="8" y="3"/>
                    <a:pt x="5" y="3"/>
                  </a:cubicBezTo>
                  <a:cubicBezTo>
                    <a:pt x="4" y="4"/>
                    <a:pt x="1" y="6"/>
                    <a:pt x="1" y="8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5"/>
                    <a:pt x="3" y="15"/>
                    <a:pt x="4" y="17"/>
                  </a:cubicBezTo>
                  <a:cubicBezTo>
                    <a:pt x="5" y="18"/>
                    <a:pt x="10" y="19"/>
                    <a:pt x="11" y="20"/>
                  </a:cubicBezTo>
                  <a:cubicBezTo>
                    <a:pt x="11" y="21"/>
                    <a:pt x="14" y="23"/>
                    <a:pt x="17" y="23"/>
                  </a:cubicBezTo>
                  <a:cubicBezTo>
                    <a:pt x="19" y="23"/>
                    <a:pt x="22" y="26"/>
                    <a:pt x="23" y="27"/>
                  </a:cubicBezTo>
                  <a:cubicBezTo>
                    <a:pt x="24" y="28"/>
                    <a:pt x="29" y="26"/>
                    <a:pt x="31" y="26"/>
                  </a:cubicBezTo>
                  <a:cubicBezTo>
                    <a:pt x="32" y="26"/>
                    <a:pt x="35" y="29"/>
                    <a:pt x="35" y="30"/>
                  </a:cubicBezTo>
                  <a:cubicBezTo>
                    <a:pt x="36" y="32"/>
                    <a:pt x="44" y="33"/>
                    <a:pt x="46" y="34"/>
                  </a:cubicBezTo>
                  <a:cubicBezTo>
                    <a:pt x="48" y="36"/>
                    <a:pt x="58" y="35"/>
                    <a:pt x="60" y="33"/>
                  </a:cubicBezTo>
                  <a:cubicBezTo>
                    <a:pt x="62" y="31"/>
                    <a:pt x="60" y="28"/>
                    <a:pt x="60" y="25"/>
                  </a:cubicBezTo>
                  <a:cubicBezTo>
                    <a:pt x="60" y="24"/>
                    <a:pt x="60" y="23"/>
                    <a:pt x="61" y="2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62"/>
            <p:cNvSpPr>
              <a:spLocks/>
            </p:cNvSpPr>
            <p:nvPr/>
          </p:nvSpPr>
          <p:spPr bwMode="auto">
            <a:xfrm>
              <a:off x="5369" y="2093"/>
              <a:ext cx="161" cy="359"/>
            </a:xfrm>
            <a:custGeom>
              <a:avLst/>
              <a:gdLst>
                <a:gd name="T0" fmla="*/ 55 w 68"/>
                <a:gd name="T1" fmla="*/ 139 h 152"/>
                <a:gd name="T2" fmla="*/ 53 w 68"/>
                <a:gd name="T3" fmla="*/ 133 h 152"/>
                <a:gd name="T4" fmla="*/ 49 w 68"/>
                <a:gd name="T5" fmla="*/ 123 h 152"/>
                <a:gd name="T6" fmla="*/ 47 w 68"/>
                <a:gd name="T7" fmla="*/ 114 h 152"/>
                <a:gd name="T8" fmla="*/ 48 w 68"/>
                <a:gd name="T9" fmla="*/ 108 h 152"/>
                <a:gd name="T10" fmla="*/ 48 w 68"/>
                <a:gd name="T11" fmla="*/ 105 h 152"/>
                <a:gd name="T12" fmla="*/ 47 w 68"/>
                <a:gd name="T13" fmla="*/ 99 h 152"/>
                <a:gd name="T14" fmla="*/ 41 w 68"/>
                <a:gd name="T15" fmla="*/ 92 h 152"/>
                <a:gd name="T16" fmla="*/ 42 w 68"/>
                <a:gd name="T17" fmla="*/ 79 h 152"/>
                <a:gd name="T18" fmla="*/ 47 w 68"/>
                <a:gd name="T19" fmla="*/ 77 h 152"/>
                <a:gd name="T20" fmla="*/ 53 w 68"/>
                <a:gd name="T21" fmla="*/ 75 h 152"/>
                <a:gd name="T22" fmla="*/ 60 w 68"/>
                <a:gd name="T23" fmla="*/ 71 h 152"/>
                <a:gd name="T24" fmla="*/ 64 w 68"/>
                <a:gd name="T25" fmla="*/ 67 h 152"/>
                <a:gd name="T26" fmla="*/ 68 w 68"/>
                <a:gd name="T27" fmla="*/ 60 h 152"/>
                <a:gd name="T28" fmla="*/ 68 w 68"/>
                <a:gd name="T29" fmla="*/ 60 h 152"/>
                <a:gd name="T30" fmla="*/ 65 w 68"/>
                <a:gd name="T31" fmla="*/ 61 h 152"/>
                <a:gd name="T32" fmla="*/ 60 w 68"/>
                <a:gd name="T33" fmla="*/ 59 h 152"/>
                <a:gd name="T34" fmla="*/ 55 w 68"/>
                <a:gd name="T35" fmla="*/ 56 h 152"/>
                <a:gd name="T36" fmla="*/ 55 w 68"/>
                <a:gd name="T37" fmla="*/ 51 h 152"/>
                <a:gd name="T38" fmla="*/ 52 w 68"/>
                <a:gd name="T39" fmla="*/ 47 h 152"/>
                <a:gd name="T40" fmla="*/ 50 w 68"/>
                <a:gd name="T41" fmla="*/ 41 h 152"/>
                <a:gd name="T42" fmla="*/ 42 w 68"/>
                <a:gd name="T43" fmla="*/ 39 h 152"/>
                <a:gd name="T44" fmla="*/ 41 w 68"/>
                <a:gd name="T45" fmla="*/ 36 h 152"/>
                <a:gd name="T46" fmla="*/ 48 w 68"/>
                <a:gd name="T47" fmla="*/ 24 h 152"/>
                <a:gd name="T48" fmla="*/ 50 w 68"/>
                <a:gd name="T49" fmla="*/ 13 h 152"/>
                <a:gd name="T50" fmla="*/ 46 w 68"/>
                <a:gd name="T51" fmla="*/ 9 h 152"/>
                <a:gd name="T52" fmla="*/ 45 w 68"/>
                <a:gd name="T53" fmla="*/ 4 h 152"/>
                <a:gd name="T54" fmla="*/ 39 w 68"/>
                <a:gd name="T55" fmla="*/ 2 h 152"/>
                <a:gd name="T56" fmla="*/ 38 w 68"/>
                <a:gd name="T57" fmla="*/ 3 h 152"/>
                <a:gd name="T58" fmla="*/ 38 w 68"/>
                <a:gd name="T59" fmla="*/ 3 h 152"/>
                <a:gd name="T60" fmla="*/ 36 w 68"/>
                <a:gd name="T61" fmla="*/ 6 h 152"/>
                <a:gd name="T62" fmla="*/ 37 w 68"/>
                <a:gd name="T63" fmla="*/ 12 h 152"/>
                <a:gd name="T64" fmla="*/ 33 w 68"/>
                <a:gd name="T65" fmla="*/ 12 h 152"/>
                <a:gd name="T66" fmla="*/ 27 w 68"/>
                <a:gd name="T67" fmla="*/ 15 h 152"/>
                <a:gd name="T68" fmla="*/ 21 w 68"/>
                <a:gd name="T69" fmla="*/ 21 h 152"/>
                <a:gd name="T70" fmla="*/ 19 w 68"/>
                <a:gd name="T71" fmla="*/ 31 h 152"/>
                <a:gd name="T72" fmla="*/ 16 w 68"/>
                <a:gd name="T73" fmla="*/ 41 h 152"/>
                <a:gd name="T74" fmla="*/ 10 w 68"/>
                <a:gd name="T75" fmla="*/ 40 h 152"/>
                <a:gd name="T76" fmla="*/ 8 w 68"/>
                <a:gd name="T77" fmla="*/ 48 h 152"/>
                <a:gd name="T78" fmla="*/ 6 w 68"/>
                <a:gd name="T79" fmla="*/ 57 h 152"/>
                <a:gd name="T80" fmla="*/ 2 w 68"/>
                <a:gd name="T81" fmla="*/ 63 h 152"/>
                <a:gd name="T82" fmla="*/ 0 w 68"/>
                <a:gd name="T83" fmla="*/ 65 h 152"/>
                <a:gd name="T84" fmla="*/ 7 w 68"/>
                <a:gd name="T85" fmla="*/ 73 h 152"/>
                <a:gd name="T86" fmla="*/ 16 w 68"/>
                <a:gd name="T87" fmla="*/ 90 h 152"/>
                <a:gd name="T88" fmla="*/ 15 w 68"/>
                <a:gd name="T89" fmla="*/ 103 h 152"/>
                <a:gd name="T90" fmla="*/ 18 w 68"/>
                <a:gd name="T91" fmla="*/ 107 h 152"/>
                <a:gd name="T92" fmla="*/ 26 w 68"/>
                <a:gd name="T93" fmla="*/ 106 h 152"/>
                <a:gd name="T94" fmla="*/ 33 w 68"/>
                <a:gd name="T95" fmla="*/ 98 h 152"/>
                <a:gd name="T96" fmla="*/ 37 w 68"/>
                <a:gd name="T97" fmla="*/ 101 h 152"/>
                <a:gd name="T98" fmla="*/ 40 w 68"/>
                <a:gd name="T99" fmla="*/ 110 h 152"/>
                <a:gd name="T100" fmla="*/ 45 w 68"/>
                <a:gd name="T101" fmla="*/ 127 h 152"/>
                <a:gd name="T102" fmla="*/ 48 w 68"/>
                <a:gd name="T103" fmla="*/ 140 h 152"/>
                <a:gd name="T104" fmla="*/ 49 w 68"/>
                <a:gd name="T105" fmla="*/ 150 h 152"/>
                <a:gd name="T106" fmla="*/ 48 w 68"/>
                <a:gd name="T107" fmla="*/ 152 h 152"/>
                <a:gd name="T108" fmla="*/ 55 w 68"/>
                <a:gd name="T109" fmla="*/ 13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8" h="152">
                  <a:moveTo>
                    <a:pt x="55" y="139"/>
                  </a:moveTo>
                  <a:cubicBezTo>
                    <a:pt x="55" y="135"/>
                    <a:pt x="53" y="135"/>
                    <a:pt x="53" y="133"/>
                  </a:cubicBezTo>
                  <a:cubicBezTo>
                    <a:pt x="53" y="130"/>
                    <a:pt x="53" y="126"/>
                    <a:pt x="49" y="123"/>
                  </a:cubicBezTo>
                  <a:cubicBezTo>
                    <a:pt x="46" y="120"/>
                    <a:pt x="45" y="116"/>
                    <a:pt x="47" y="114"/>
                  </a:cubicBezTo>
                  <a:cubicBezTo>
                    <a:pt x="48" y="113"/>
                    <a:pt x="47" y="108"/>
                    <a:pt x="48" y="108"/>
                  </a:cubicBezTo>
                  <a:cubicBezTo>
                    <a:pt x="49" y="109"/>
                    <a:pt x="50" y="106"/>
                    <a:pt x="48" y="105"/>
                  </a:cubicBezTo>
                  <a:cubicBezTo>
                    <a:pt x="46" y="104"/>
                    <a:pt x="48" y="100"/>
                    <a:pt x="47" y="99"/>
                  </a:cubicBezTo>
                  <a:cubicBezTo>
                    <a:pt x="45" y="99"/>
                    <a:pt x="41" y="93"/>
                    <a:pt x="41" y="92"/>
                  </a:cubicBezTo>
                  <a:cubicBezTo>
                    <a:pt x="41" y="90"/>
                    <a:pt x="42" y="81"/>
                    <a:pt x="42" y="79"/>
                  </a:cubicBezTo>
                  <a:cubicBezTo>
                    <a:pt x="42" y="77"/>
                    <a:pt x="46" y="77"/>
                    <a:pt x="47" y="77"/>
                  </a:cubicBezTo>
                  <a:cubicBezTo>
                    <a:pt x="48" y="77"/>
                    <a:pt x="51" y="77"/>
                    <a:pt x="53" y="75"/>
                  </a:cubicBezTo>
                  <a:cubicBezTo>
                    <a:pt x="54" y="73"/>
                    <a:pt x="59" y="72"/>
                    <a:pt x="60" y="71"/>
                  </a:cubicBezTo>
                  <a:cubicBezTo>
                    <a:pt x="61" y="69"/>
                    <a:pt x="64" y="69"/>
                    <a:pt x="64" y="67"/>
                  </a:cubicBezTo>
                  <a:cubicBezTo>
                    <a:pt x="64" y="65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7" y="60"/>
                    <a:pt x="65" y="61"/>
                  </a:cubicBezTo>
                  <a:cubicBezTo>
                    <a:pt x="61" y="63"/>
                    <a:pt x="59" y="61"/>
                    <a:pt x="60" y="59"/>
                  </a:cubicBezTo>
                  <a:cubicBezTo>
                    <a:pt x="60" y="56"/>
                    <a:pt x="57" y="56"/>
                    <a:pt x="55" y="56"/>
                  </a:cubicBezTo>
                  <a:cubicBezTo>
                    <a:pt x="53" y="56"/>
                    <a:pt x="55" y="53"/>
                    <a:pt x="55" y="51"/>
                  </a:cubicBezTo>
                  <a:cubicBezTo>
                    <a:pt x="56" y="49"/>
                    <a:pt x="55" y="48"/>
                    <a:pt x="52" y="47"/>
                  </a:cubicBezTo>
                  <a:cubicBezTo>
                    <a:pt x="50" y="47"/>
                    <a:pt x="49" y="42"/>
                    <a:pt x="50" y="41"/>
                  </a:cubicBezTo>
                  <a:cubicBezTo>
                    <a:pt x="51" y="39"/>
                    <a:pt x="45" y="38"/>
                    <a:pt x="42" y="39"/>
                  </a:cubicBezTo>
                  <a:cubicBezTo>
                    <a:pt x="40" y="41"/>
                    <a:pt x="42" y="37"/>
                    <a:pt x="41" y="36"/>
                  </a:cubicBezTo>
                  <a:cubicBezTo>
                    <a:pt x="40" y="34"/>
                    <a:pt x="44" y="28"/>
                    <a:pt x="48" y="24"/>
                  </a:cubicBezTo>
                  <a:cubicBezTo>
                    <a:pt x="51" y="21"/>
                    <a:pt x="50" y="16"/>
                    <a:pt x="50" y="13"/>
                  </a:cubicBezTo>
                  <a:cubicBezTo>
                    <a:pt x="50" y="9"/>
                    <a:pt x="48" y="9"/>
                    <a:pt x="46" y="9"/>
                  </a:cubicBezTo>
                  <a:cubicBezTo>
                    <a:pt x="45" y="9"/>
                    <a:pt x="45" y="6"/>
                    <a:pt x="45" y="4"/>
                  </a:cubicBezTo>
                  <a:cubicBezTo>
                    <a:pt x="45" y="2"/>
                    <a:pt x="41" y="0"/>
                    <a:pt x="39" y="2"/>
                  </a:cubicBezTo>
                  <a:cubicBezTo>
                    <a:pt x="39" y="2"/>
                    <a:pt x="38" y="2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7" y="6"/>
                    <a:pt x="36" y="6"/>
                  </a:cubicBezTo>
                  <a:cubicBezTo>
                    <a:pt x="35" y="7"/>
                    <a:pt x="35" y="9"/>
                    <a:pt x="37" y="12"/>
                  </a:cubicBezTo>
                  <a:cubicBezTo>
                    <a:pt x="39" y="15"/>
                    <a:pt x="34" y="13"/>
                    <a:pt x="33" y="12"/>
                  </a:cubicBezTo>
                  <a:cubicBezTo>
                    <a:pt x="33" y="10"/>
                    <a:pt x="29" y="13"/>
                    <a:pt x="27" y="15"/>
                  </a:cubicBezTo>
                  <a:cubicBezTo>
                    <a:pt x="24" y="17"/>
                    <a:pt x="21" y="18"/>
                    <a:pt x="21" y="21"/>
                  </a:cubicBezTo>
                  <a:cubicBezTo>
                    <a:pt x="21" y="25"/>
                    <a:pt x="18" y="28"/>
                    <a:pt x="19" y="31"/>
                  </a:cubicBezTo>
                  <a:cubicBezTo>
                    <a:pt x="20" y="34"/>
                    <a:pt x="16" y="39"/>
                    <a:pt x="16" y="41"/>
                  </a:cubicBezTo>
                  <a:cubicBezTo>
                    <a:pt x="16" y="42"/>
                    <a:pt x="11" y="40"/>
                    <a:pt x="10" y="40"/>
                  </a:cubicBezTo>
                  <a:cubicBezTo>
                    <a:pt x="9" y="40"/>
                    <a:pt x="9" y="46"/>
                    <a:pt x="8" y="48"/>
                  </a:cubicBezTo>
                  <a:cubicBezTo>
                    <a:pt x="7" y="50"/>
                    <a:pt x="8" y="57"/>
                    <a:pt x="6" y="57"/>
                  </a:cubicBezTo>
                  <a:cubicBezTo>
                    <a:pt x="4" y="57"/>
                    <a:pt x="2" y="63"/>
                    <a:pt x="2" y="63"/>
                  </a:cubicBezTo>
                  <a:cubicBezTo>
                    <a:pt x="2" y="63"/>
                    <a:pt x="1" y="64"/>
                    <a:pt x="0" y="65"/>
                  </a:cubicBezTo>
                  <a:cubicBezTo>
                    <a:pt x="1" y="69"/>
                    <a:pt x="4" y="72"/>
                    <a:pt x="7" y="73"/>
                  </a:cubicBezTo>
                  <a:cubicBezTo>
                    <a:pt x="12" y="75"/>
                    <a:pt x="15" y="85"/>
                    <a:pt x="16" y="90"/>
                  </a:cubicBezTo>
                  <a:cubicBezTo>
                    <a:pt x="18" y="95"/>
                    <a:pt x="17" y="100"/>
                    <a:pt x="15" y="103"/>
                  </a:cubicBezTo>
                  <a:cubicBezTo>
                    <a:pt x="13" y="105"/>
                    <a:pt x="16" y="106"/>
                    <a:pt x="18" y="107"/>
                  </a:cubicBezTo>
                  <a:cubicBezTo>
                    <a:pt x="21" y="108"/>
                    <a:pt x="24" y="109"/>
                    <a:pt x="26" y="106"/>
                  </a:cubicBezTo>
                  <a:cubicBezTo>
                    <a:pt x="28" y="103"/>
                    <a:pt x="32" y="101"/>
                    <a:pt x="33" y="98"/>
                  </a:cubicBezTo>
                  <a:cubicBezTo>
                    <a:pt x="34" y="95"/>
                    <a:pt x="36" y="99"/>
                    <a:pt x="37" y="101"/>
                  </a:cubicBezTo>
                  <a:cubicBezTo>
                    <a:pt x="39" y="103"/>
                    <a:pt x="40" y="106"/>
                    <a:pt x="40" y="110"/>
                  </a:cubicBezTo>
                  <a:cubicBezTo>
                    <a:pt x="41" y="114"/>
                    <a:pt x="41" y="124"/>
                    <a:pt x="45" y="127"/>
                  </a:cubicBezTo>
                  <a:cubicBezTo>
                    <a:pt x="48" y="131"/>
                    <a:pt x="49" y="138"/>
                    <a:pt x="48" y="140"/>
                  </a:cubicBezTo>
                  <a:cubicBezTo>
                    <a:pt x="47" y="143"/>
                    <a:pt x="49" y="147"/>
                    <a:pt x="49" y="150"/>
                  </a:cubicBezTo>
                  <a:cubicBezTo>
                    <a:pt x="49" y="150"/>
                    <a:pt x="48" y="151"/>
                    <a:pt x="48" y="152"/>
                  </a:cubicBezTo>
                  <a:cubicBezTo>
                    <a:pt x="51" y="152"/>
                    <a:pt x="55" y="139"/>
                    <a:pt x="55" y="13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63"/>
            <p:cNvSpPr>
              <a:spLocks/>
            </p:cNvSpPr>
            <p:nvPr/>
          </p:nvSpPr>
          <p:spPr bwMode="auto">
            <a:xfrm>
              <a:off x="5313" y="2100"/>
              <a:ext cx="59" cy="35"/>
            </a:xfrm>
            <a:custGeom>
              <a:avLst/>
              <a:gdLst>
                <a:gd name="T0" fmla="*/ 24 w 25"/>
                <a:gd name="T1" fmla="*/ 5 h 15"/>
                <a:gd name="T2" fmla="*/ 14 w 25"/>
                <a:gd name="T3" fmla="*/ 2 h 15"/>
                <a:gd name="T4" fmla="*/ 8 w 25"/>
                <a:gd name="T5" fmla="*/ 1 h 15"/>
                <a:gd name="T6" fmla="*/ 2 w 25"/>
                <a:gd name="T7" fmla="*/ 6 h 15"/>
                <a:gd name="T8" fmla="*/ 0 w 25"/>
                <a:gd name="T9" fmla="*/ 10 h 15"/>
                <a:gd name="T10" fmla="*/ 2 w 25"/>
                <a:gd name="T11" fmla="*/ 11 h 15"/>
                <a:gd name="T12" fmla="*/ 8 w 25"/>
                <a:gd name="T13" fmla="*/ 13 h 15"/>
                <a:gd name="T14" fmla="*/ 15 w 25"/>
                <a:gd name="T15" fmla="*/ 13 h 15"/>
                <a:gd name="T16" fmla="*/ 23 w 25"/>
                <a:gd name="T17" fmla="*/ 12 h 15"/>
                <a:gd name="T18" fmla="*/ 22 w 25"/>
                <a:gd name="T19" fmla="*/ 5 h 15"/>
                <a:gd name="T20" fmla="*/ 24 w 25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5">
                  <a:moveTo>
                    <a:pt x="24" y="5"/>
                  </a:moveTo>
                  <a:cubicBezTo>
                    <a:pt x="19" y="0"/>
                    <a:pt x="18" y="4"/>
                    <a:pt x="14" y="2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6" y="2"/>
                    <a:pt x="4" y="2"/>
                    <a:pt x="2" y="6"/>
                  </a:cubicBezTo>
                  <a:cubicBezTo>
                    <a:pt x="2" y="7"/>
                    <a:pt x="1" y="9"/>
                    <a:pt x="0" y="10"/>
                  </a:cubicBezTo>
                  <a:cubicBezTo>
                    <a:pt x="1" y="11"/>
                    <a:pt x="2" y="12"/>
                    <a:pt x="2" y="11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2"/>
                    <a:pt x="12" y="14"/>
                    <a:pt x="15" y="13"/>
                  </a:cubicBezTo>
                  <a:cubicBezTo>
                    <a:pt x="19" y="12"/>
                    <a:pt x="22" y="15"/>
                    <a:pt x="23" y="12"/>
                  </a:cubicBezTo>
                  <a:cubicBezTo>
                    <a:pt x="25" y="10"/>
                    <a:pt x="22" y="5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64"/>
            <p:cNvSpPr>
              <a:spLocks/>
            </p:cNvSpPr>
            <p:nvPr/>
          </p:nvSpPr>
          <p:spPr bwMode="auto">
            <a:xfrm>
              <a:off x="5551" y="2199"/>
              <a:ext cx="140" cy="293"/>
            </a:xfrm>
            <a:custGeom>
              <a:avLst/>
              <a:gdLst>
                <a:gd name="T0" fmla="*/ 44 w 59"/>
                <a:gd name="T1" fmla="*/ 15 h 124"/>
                <a:gd name="T2" fmla="*/ 36 w 59"/>
                <a:gd name="T3" fmla="*/ 9 h 124"/>
                <a:gd name="T4" fmla="*/ 34 w 59"/>
                <a:gd name="T5" fmla="*/ 5 h 124"/>
                <a:gd name="T6" fmla="*/ 27 w 59"/>
                <a:gd name="T7" fmla="*/ 1 h 124"/>
                <a:gd name="T8" fmla="*/ 21 w 59"/>
                <a:gd name="T9" fmla="*/ 5 h 124"/>
                <a:gd name="T10" fmla="*/ 15 w 59"/>
                <a:gd name="T11" fmla="*/ 6 h 124"/>
                <a:gd name="T12" fmla="*/ 8 w 59"/>
                <a:gd name="T13" fmla="*/ 6 h 124"/>
                <a:gd name="T14" fmla="*/ 2 w 59"/>
                <a:gd name="T15" fmla="*/ 7 h 124"/>
                <a:gd name="T16" fmla="*/ 0 w 59"/>
                <a:gd name="T17" fmla="*/ 9 h 124"/>
                <a:gd name="T18" fmla="*/ 3 w 59"/>
                <a:gd name="T19" fmla="*/ 13 h 124"/>
                <a:gd name="T20" fmla="*/ 7 w 59"/>
                <a:gd name="T21" fmla="*/ 19 h 124"/>
                <a:gd name="T22" fmla="*/ 14 w 59"/>
                <a:gd name="T23" fmla="*/ 23 h 124"/>
                <a:gd name="T24" fmla="*/ 19 w 59"/>
                <a:gd name="T25" fmla="*/ 24 h 124"/>
                <a:gd name="T26" fmla="*/ 22 w 59"/>
                <a:gd name="T27" fmla="*/ 30 h 124"/>
                <a:gd name="T28" fmla="*/ 16 w 59"/>
                <a:gd name="T29" fmla="*/ 34 h 124"/>
                <a:gd name="T30" fmla="*/ 24 w 59"/>
                <a:gd name="T31" fmla="*/ 41 h 124"/>
                <a:gd name="T32" fmla="*/ 28 w 59"/>
                <a:gd name="T33" fmla="*/ 48 h 124"/>
                <a:gd name="T34" fmla="*/ 35 w 59"/>
                <a:gd name="T35" fmla="*/ 57 h 124"/>
                <a:gd name="T36" fmla="*/ 42 w 59"/>
                <a:gd name="T37" fmla="*/ 63 h 124"/>
                <a:gd name="T38" fmla="*/ 43 w 59"/>
                <a:gd name="T39" fmla="*/ 71 h 124"/>
                <a:gd name="T40" fmla="*/ 46 w 59"/>
                <a:gd name="T41" fmla="*/ 85 h 124"/>
                <a:gd name="T42" fmla="*/ 40 w 59"/>
                <a:gd name="T43" fmla="*/ 94 h 124"/>
                <a:gd name="T44" fmla="*/ 33 w 59"/>
                <a:gd name="T45" fmla="*/ 98 h 124"/>
                <a:gd name="T46" fmla="*/ 33 w 59"/>
                <a:gd name="T47" fmla="*/ 106 h 124"/>
                <a:gd name="T48" fmla="*/ 24 w 59"/>
                <a:gd name="T49" fmla="*/ 106 h 124"/>
                <a:gd name="T50" fmla="*/ 19 w 59"/>
                <a:gd name="T51" fmla="*/ 109 h 124"/>
                <a:gd name="T52" fmla="*/ 22 w 59"/>
                <a:gd name="T53" fmla="*/ 112 h 124"/>
                <a:gd name="T54" fmla="*/ 20 w 59"/>
                <a:gd name="T55" fmla="*/ 119 h 124"/>
                <a:gd name="T56" fmla="*/ 24 w 59"/>
                <a:gd name="T57" fmla="*/ 122 h 124"/>
                <a:gd name="T58" fmla="*/ 32 w 59"/>
                <a:gd name="T59" fmla="*/ 117 h 124"/>
                <a:gd name="T60" fmla="*/ 33 w 59"/>
                <a:gd name="T61" fmla="*/ 114 h 124"/>
                <a:gd name="T62" fmla="*/ 36 w 59"/>
                <a:gd name="T63" fmla="*/ 109 h 124"/>
                <a:gd name="T64" fmla="*/ 41 w 59"/>
                <a:gd name="T65" fmla="*/ 109 h 124"/>
                <a:gd name="T66" fmla="*/ 52 w 59"/>
                <a:gd name="T67" fmla="*/ 103 h 124"/>
                <a:gd name="T68" fmla="*/ 58 w 59"/>
                <a:gd name="T69" fmla="*/ 93 h 124"/>
                <a:gd name="T70" fmla="*/ 56 w 59"/>
                <a:gd name="T71" fmla="*/ 74 h 124"/>
                <a:gd name="T72" fmla="*/ 48 w 59"/>
                <a:gd name="T73" fmla="*/ 61 h 124"/>
                <a:gd name="T74" fmla="*/ 35 w 59"/>
                <a:gd name="T75" fmla="*/ 50 h 124"/>
                <a:gd name="T76" fmla="*/ 32 w 59"/>
                <a:gd name="T77" fmla="*/ 44 h 124"/>
                <a:gd name="T78" fmla="*/ 30 w 59"/>
                <a:gd name="T79" fmla="*/ 33 h 124"/>
                <a:gd name="T80" fmla="*/ 35 w 59"/>
                <a:gd name="T81" fmla="*/ 26 h 124"/>
                <a:gd name="T82" fmla="*/ 39 w 59"/>
                <a:gd name="T83" fmla="*/ 22 h 124"/>
                <a:gd name="T84" fmla="*/ 45 w 59"/>
                <a:gd name="T85" fmla="*/ 17 h 124"/>
                <a:gd name="T86" fmla="*/ 46 w 59"/>
                <a:gd name="T87" fmla="*/ 17 h 124"/>
                <a:gd name="T88" fmla="*/ 44 w 59"/>
                <a:gd name="T89" fmla="*/ 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124">
                  <a:moveTo>
                    <a:pt x="44" y="15"/>
                  </a:moveTo>
                  <a:cubicBezTo>
                    <a:pt x="42" y="15"/>
                    <a:pt x="36" y="11"/>
                    <a:pt x="36" y="9"/>
                  </a:cubicBezTo>
                  <a:cubicBezTo>
                    <a:pt x="36" y="8"/>
                    <a:pt x="39" y="5"/>
                    <a:pt x="34" y="5"/>
                  </a:cubicBezTo>
                  <a:cubicBezTo>
                    <a:pt x="29" y="4"/>
                    <a:pt x="28" y="2"/>
                    <a:pt x="27" y="1"/>
                  </a:cubicBezTo>
                  <a:cubicBezTo>
                    <a:pt x="26" y="0"/>
                    <a:pt x="22" y="3"/>
                    <a:pt x="21" y="5"/>
                  </a:cubicBezTo>
                  <a:cubicBezTo>
                    <a:pt x="19" y="8"/>
                    <a:pt x="18" y="5"/>
                    <a:pt x="15" y="6"/>
                  </a:cubicBezTo>
                  <a:cubicBezTo>
                    <a:pt x="12" y="8"/>
                    <a:pt x="10" y="4"/>
                    <a:pt x="8" y="6"/>
                  </a:cubicBezTo>
                  <a:cubicBezTo>
                    <a:pt x="7" y="8"/>
                    <a:pt x="4" y="5"/>
                    <a:pt x="2" y="7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3" y="12"/>
                    <a:pt x="3" y="13"/>
                  </a:cubicBezTo>
                  <a:cubicBezTo>
                    <a:pt x="3" y="15"/>
                    <a:pt x="7" y="16"/>
                    <a:pt x="7" y="19"/>
                  </a:cubicBezTo>
                  <a:cubicBezTo>
                    <a:pt x="7" y="21"/>
                    <a:pt x="12" y="24"/>
                    <a:pt x="14" y="23"/>
                  </a:cubicBezTo>
                  <a:cubicBezTo>
                    <a:pt x="15" y="21"/>
                    <a:pt x="19" y="20"/>
                    <a:pt x="19" y="24"/>
                  </a:cubicBezTo>
                  <a:cubicBezTo>
                    <a:pt x="20" y="28"/>
                    <a:pt x="22" y="28"/>
                    <a:pt x="22" y="30"/>
                  </a:cubicBezTo>
                  <a:cubicBezTo>
                    <a:pt x="22" y="33"/>
                    <a:pt x="17" y="31"/>
                    <a:pt x="16" y="34"/>
                  </a:cubicBezTo>
                  <a:cubicBezTo>
                    <a:pt x="15" y="36"/>
                    <a:pt x="24" y="39"/>
                    <a:pt x="24" y="41"/>
                  </a:cubicBezTo>
                  <a:cubicBezTo>
                    <a:pt x="24" y="43"/>
                    <a:pt x="27" y="46"/>
                    <a:pt x="28" y="48"/>
                  </a:cubicBezTo>
                  <a:cubicBezTo>
                    <a:pt x="29" y="51"/>
                    <a:pt x="34" y="54"/>
                    <a:pt x="35" y="57"/>
                  </a:cubicBezTo>
                  <a:cubicBezTo>
                    <a:pt x="36" y="60"/>
                    <a:pt x="40" y="62"/>
                    <a:pt x="42" y="63"/>
                  </a:cubicBezTo>
                  <a:cubicBezTo>
                    <a:pt x="43" y="65"/>
                    <a:pt x="44" y="68"/>
                    <a:pt x="43" y="71"/>
                  </a:cubicBezTo>
                  <a:cubicBezTo>
                    <a:pt x="43" y="74"/>
                    <a:pt x="43" y="80"/>
                    <a:pt x="46" y="85"/>
                  </a:cubicBezTo>
                  <a:cubicBezTo>
                    <a:pt x="49" y="89"/>
                    <a:pt x="42" y="91"/>
                    <a:pt x="40" y="94"/>
                  </a:cubicBezTo>
                  <a:cubicBezTo>
                    <a:pt x="38" y="96"/>
                    <a:pt x="39" y="100"/>
                    <a:pt x="33" y="98"/>
                  </a:cubicBezTo>
                  <a:cubicBezTo>
                    <a:pt x="27" y="97"/>
                    <a:pt x="34" y="104"/>
                    <a:pt x="33" y="106"/>
                  </a:cubicBezTo>
                  <a:cubicBezTo>
                    <a:pt x="32" y="108"/>
                    <a:pt x="24" y="104"/>
                    <a:pt x="24" y="106"/>
                  </a:cubicBezTo>
                  <a:cubicBezTo>
                    <a:pt x="24" y="107"/>
                    <a:pt x="21" y="108"/>
                    <a:pt x="19" y="109"/>
                  </a:cubicBezTo>
                  <a:cubicBezTo>
                    <a:pt x="20" y="111"/>
                    <a:pt x="21" y="111"/>
                    <a:pt x="22" y="112"/>
                  </a:cubicBezTo>
                  <a:cubicBezTo>
                    <a:pt x="24" y="113"/>
                    <a:pt x="20" y="115"/>
                    <a:pt x="20" y="119"/>
                  </a:cubicBezTo>
                  <a:cubicBezTo>
                    <a:pt x="20" y="123"/>
                    <a:pt x="23" y="124"/>
                    <a:pt x="24" y="122"/>
                  </a:cubicBezTo>
                  <a:cubicBezTo>
                    <a:pt x="25" y="121"/>
                    <a:pt x="30" y="117"/>
                    <a:pt x="32" y="117"/>
                  </a:cubicBezTo>
                  <a:cubicBezTo>
                    <a:pt x="33" y="116"/>
                    <a:pt x="32" y="114"/>
                    <a:pt x="33" y="114"/>
                  </a:cubicBezTo>
                  <a:cubicBezTo>
                    <a:pt x="35" y="114"/>
                    <a:pt x="35" y="111"/>
                    <a:pt x="36" y="109"/>
                  </a:cubicBezTo>
                  <a:cubicBezTo>
                    <a:pt x="36" y="108"/>
                    <a:pt x="38" y="108"/>
                    <a:pt x="41" y="109"/>
                  </a:cubicBezTo>
                  <a:cubicBezTo>
                    <a:pt x="43" y="109"/>
                    <a:pt x="47" y="106"/>
                    <a:pt x="52" y="103"/>
                  </a:cubicBezTo>
                  <a:cubicBezTo>
                    <a:pt x="56" y="101"/>
                    <a:pt x="56" y="100"/>
                    <a:pt x="58" y="93"/>
                  </a:cubicBezTo>
                  <a:cubicBezTo>
                    <a:pt x="59" y="85"/>
                    <a:pt x="56" y="76"/>
                    <a:pt x="56" y="74"/>
                  </a:cubicBezTo>
                  <a:cubicBezTo>
                    <a:pt x="56" y="72"/>
                    <a:pt x="50" y="61"/>
                    <a:pt x="48" y="61"/>
                  </a:cubicBezTo>
                  <a:cubicBezTo>
                    <a:pt x="46" y="61"/>
                    <a:pt x="37" y="52"/>
                    <a:pt x="35" y="50"/>
                  </a:cubicBezTo>
                  <a:cubicBezTo>
                    <a:pt x="34" y="49"/>
                    <a:pt x="34" y="46"/>
                    <a:pt x="32" y="44"/>
                  </a:cubicBezTo>
                  <a:cubicBezTo>
                    <a:pt x="29" y="42"/>
                    <a:pt x="29" y="37"/>
                    <a:pt x="30" y="33"/>
                  </a:cubicBezTo>
                  <a:cubicBezTo>
                    <a:pt x="30" y="30"/>
                    <a:pt x="36" y="29"/>
                    <a:pt x="35" y="26"/>
                  </a:cubicBezTo>
                  <a:cubicBezTo>
                    <a:pt x="35" y="24"/>
                    <a:pt x="36" y="22"/>
                    <a:pt x="39" y="22"/>
                  </a:cubicBezTo>
                  <a:cubicBezTo>
                    <a:pt x="41" y="21"/>
                    <a:pt x="44" y="19"/>
                    <a:pt x="45" y="17"/>
                  </a:cubicBezTo>
                  <a:cubicBezTo>
                    <a:pt x="45" y="17"/>
                    <a:pt x="45" y="17"/>
                    <a:pt x="46" y="17"/>
                  </a:cubicBezTo>
                  <a:cubicBezTo>
                    <a:pt x="45" y="16"/>
                    <a:pt x="44" y="16"/>
                    <a:pt x="44" y="1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65"/>
            <p:cNvSpPr>
              <a:spLocks/>
            </p:cNvSpPr>
            <p:nvPr/>
          </p:nvSpPr>
          <p:spPr bwMode="auto">
            <a:xfrm>
              <a:off x="5551" y="2374"/>
              <a:ext cx="116" cy="83"/>
            </a:xfrm>
            <a:custGeom>
              <a:avLst/>
              <a:gdLst>
                <a:gd name="T0" fmla="*/ 24 w 49"/>
                <a:gd name="T1" fmla="*/ 32 h 35"/>
                <a:gd name="T2" fmla="*/ 33 w 49"/>
                <a:gd name="T3" fmla="*/ 32 h 35"/>
                <a:gd name="T4" fmla="*/ 33 w 49"/>
                <a:gd name="T5" fmla="*/ 24 h 35"/>
                <a:gd name="T6" fmla="*/ 40 w 49"/>
                <a:gd name="T7" fmla="*/ 20 h 35"/>
                <a:gd name="T8" fmla="*/ 46 w 49"/>
                <a:gd name="T9" fmla="*/ 11 h 35"/>
                <a:gd name="T10" fmla="*/ 43 w 49"/>
                <a:gd name="T11" fmla="*/ 1 h 35"/>
                <a:gd name="T12" fmla="*/ 37 w 49"/>
                <a:gd name="T13" fmla="*/ 2 h 35"/>
                <a:gd name="T14" fmla="*/ 32 w 49"/>
                <a:gd name="T15" fmla="*/ 4 h 35"/>
                <a:gd name="T16" fmla="*/ 29 w 49"/>
                <a:gd name="T17" fmla="*/ 6 h 35"/>
                <a:gd name="T18" fmla="*/ 25 w 49"/>
                <a:gd name="T19" fmla="*/ 2 h 35"/>
                <a:gd name="T20" fmla="*/ 14 w 49"/>
                <a:gd name="T21" fmla="*/ 2 h 35"/>
                <a:gd name="T22" fmla="*/ 3 w 49"/>
                <a:gd name="T23" fmla="*/ 8 h 35"/>
                <a:gd name="T24" fmla="*/ 3 w 49"/>
                <a:gd name="T25" fmla="*/ 15 h 35"/>
                <a:gd name="T26" fmla="*/ 4 w 49"/>
                <a:gd name="T27" fmla="*/ 21 h 35"/>
                <a:gd name="T28" fmla="*/ 4 w 49"/>
                <a:gd name="T29" fmla="*/ 21 h 35"/>
                <a:gd name="T30" fmla="*/ 6 w 49"/>
                <a:gd name="T31" fmla="*/ 28 h 35"/>
                <a:gd name="T32" fmla="*/ 11 w 49"/>
                <a:gd name="T33" fmla="*/ 29 h 35"/>
                <a:gd name="T34" fmla="*/ 12 w 49"/>
                <a:gd name="T35" fmla="*/ 34 h 35"/>
                <a:gd name="T36" fmla="*/ 18 w 49"/>
                <a:gd name="T37" fmla="*/ 34 h 35"/>
                <a:gd name="T38" fmla="*/ 19 w 49"/>
                <a:gd name="T39" fmla="*/ 35 h 35"/>
                <a:gd name="T40" fmla="*/ 24 w 49"/>
                <a:gd name="T4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5">
                  <a:moveTo>
                    <a:pt x="24" y="32"/>
                  </a:moveTo>
                  <a:cubicBezTo>
                    <a:pt x="24" y="30"/>
                    <a:pt x="32" y="34"/>
                    <a:pt x="33" y="32"/>
                  </a:cubicBezTo>
                  <a:cubicBezTo>
                    <a:pt x="34" y="30"/>
                    <a:pt x="27" y="23"/>
                    <a:pt x="33" y="24"/>
                  </a:cubicBezTo>
                  <a:cubicBezTo>
                    <a:pt x="39" y="26"/>
                    <a:pt x="38" y="22"/>
                    <a:pt x="40" y="20"/>
                  </a:cubicBezTo>
                  <a:cubicBezTo>
                    <a:pt x="42" y="17"/>
                    <a:pt x="49" y="15"/>
                    <a:pt x="46" y="11"/>
                  </a:cubicBezTo>
                  <a:cubicBezTo>
                    <a:pt x="44" y="7"/>
                    <a:pt x="43" y="4"/>
                    <a:pt x="43" y="1"/>
                  </a:cubicBezTo>
                  <a:cubicBezTo>
                    <a:pt x="41" y="2"/>
                    <a:pt x="39" y="2"/>
                    <a:pt x="37" y="2"/>
                  </a:cubicBezTo>
                  <a:cubicBezTo>
                    <a:pt x="36" y="1"/>
                    <a:pt x="32" y="1"/>
                    <a:pt x="32" y="4"/>
                  </a:cubicBezTo>
                  <a:cubicBezTo>
                    <a:pt x="32" y="6"/>
                    <a:pt x="29" y="7"/>
                    <a:pt x="29" y="6"/>
                  </a:cubicBezTo>
                  <a:cubicBezTo>
                    <a:pt x="30" y="4"/>
                    <a:pt x="27" y="5"/>
                    <a:pt x="25" y="2"/>
                  </a:cubicBezTo>
                  <a:cubicBezTo>
                    <a:pt x="23" y="0"/>
                    <a:pt x="17" y="3"/>
                    <a:pt x="14" y="2"/>
                  </a:cubicBezTo>
                  <a:cubicBezTo>
                    <a:pt x="11" y="1"/>
                    <a:pt x="6" y="4"/>
                    <a:pt x="3" y="8"/>
                  </a:cubicBezTo>
                  <a:cubicBezTo>
                    <a:pt x="0" y="11"/>
                    <a:pt x="3" y="11"/>
                    <a:pt x="3" y="15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3"/>
                    <a:pt x="6" y="26"/>
                    <a:pt x="6" y="28"/>
                  </a:cubicBezTo>
                  <a:cubicBezTo>
                    <a:pt x="7" y="31"/>
                    <a:pt x="10" y="29"/>
                    <a:pt x="11" y="29"/>
                  </a:cubicBezTo>
                  <a:cubicBezTo>
                    <a:pt x="13" y="29"/>
                    <a:pt x="10" y="32"/>
                    <a:pt x="12" y="34"/>
                  </a:cubicBezTo>
                  <a:cubicBezTo>
                    <a:pt x="13" y="35"/>
                    <a:pt x="17" y="32"/>
                    <a:pt x="18" y="34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21" y="34"/>
                    <a:pt x="24" y="33"/>
                    <a:pt x="24" y="3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66"/>
            <p:cNvSpPr>
              <a:spLocks/>
            </p:cNvSpPr>
            <p:nvPr/>
          </p:nvSpPr>
          <p:spPr bwMode="auto">
            <a:xfrm>
              <a:off x="5514" y="2218"/>
              <a:ext cx="141" cy="172"/>
            </a:xfrm>
            <a:custGeom>
              <a:avLst/>
              <a:gdLst>
                <a:gd name="T0" fmla="*/ 40 w 60"/>
                <a:gd name="T1" fmla="*/ 33 h 73"/>
                <a:gd name="T2" fmla="*/ 32 w 60"/>
                <a:gd name="T3" fmla="*/ 26 h 73"/>
                <a:gd name="T4" fmla="*/ 38 w 60"/>
                <a:gd name="T5" fmla="*/ 22 h 73"/>
                <a:gd name="T6" fmla="*/ 35 w 60"/>
                <a:gd name="T7" fmla="*/ 16 h 73"/>
                <a:gd name="T8" fmla="*/ 30 w 60"/>
                <a:gd name="T9" fmla="*/ 15 h 73"/>
                <a:gd name="T10" fmla="*/ 23 w 60"/>
                <a:gd name="T11" fmla="*/ 11 h 73"/>
                <a:gd name="T12" fmla="*/ 19 w 60"/>
                <a:gd name="T13" fmla="*/ 5 h 73"/>
                <a:gd name="T14" fmla="*/ 16 w 60"/>
                <a:gd name="T15" fmla="*/ 1 h 73"/>
                <a:gd name="T16" fmla="*/ 13 w 60"/>
                <a:gd name="T17" fmla="*/ 1 h 73"/>
                <a:gd name="T18" fmla="*/ 12 w 60"/>
                <a:gd name="T19" fmla="*/ 5 h 73"/>
                <a:gd name="T20" fmla="*/ 11 w 60"/>
                <a:gd name="T21" fmla="*/ 11 h 73"/>
                <a:gd name="T22" fmla="*/ 7 w 60"/>
                <a:gd name="T23" fmla="*/ 7 h 73"/>
                <a:gd name="T24" fmla="*/ 3 w 60"/>
                <a:gd name="T25" fmla="*/ 14 h 73"/>
                <a:gd name="T26" fmla="*/ 0 w 60"/>
                <a:gd name="T27" fmla="*/ 16 h 73"/>
                <a:gd name="T28" fmla="*/ 2 w 60"/>
                <a:gd name="T29" fmla="*/ 18 h 73"/>
                <a:gd name="T30" fmla="*/ 2 w 60"/>
                <a:gd name="T31" fmla="*/ 24 h 73"/>
                <a:gd name="T32" fmla="*/ 8 w 60"/>
                <a:gd name="T33" fmla="*/ 26 h 73"/>
                <a:gd name="T34" fmla="*/ 7 w 60"/>
                <a:gd name="T35" fmla="*/ 35 h 73"/>
                <a:gd name="T36" fmla="*/ 5 w 60"/>
                <a:gd name="T37" fmla="*/ 41 h 73"/>
                <a:gd name="T38" fmla="*/ 12 w 60"/>
                <a:gd name="T39" fmla="*/ 38 h 73"/>
                <a:gd name="T40" fmla="*/ 18 w 60"/>
                <a:gd name="T41" fmla="*/ 38 h 73"/>
                <a:gd name="T42" fmla="*/ 23 w 60"/>
                <a:gd name="T43" fmla="*/ 37 h 73"/>
                <a:gd name="T44" fmla="*/ 31 w 60"/>
                <a:gd name="T45" fmla="*/ 36 h 73"/>
                <a:gd name="T46" fmla="*/ 37 w 60"/>
                <a:gd name="T47" fmla="*/ 42 h 73"/>
                <a:gd name="T48" fmla="*/ 38 w 60"/>
                <a:gd name="T49" fmla="*/ 52 h 73"/>
                <a:gd name="T50" fmla="*/ 43 w 60"/>
                <a:gd name="T51" fmla="*/ 60 h 73"/>
                <a:gd name="T52" fmla="*/ 42 w 60"/>
                <a:gd name="T53" fmla="*/ 69 h 73"/>
                <a:gd name="T54" fmla="*/ 45 w 60"/>
                <a:gd name="T55" fmla="*/ 72 h 73"/>
                <a:gd name="T56" fmla="*/ 48 w 60"/>
                <a:gd name="T57" fmla="*/ 70 h 73"/>
                <a:gd name="T58" fmla="*/ 53 w 60"/>
                <a:gd name="T59" fmla="*/ 68 h 73"/>
                <a:gd name="T60" fmla="*/ 59 w 60"/>
                <a:gd name="T61" fmla="*/ 67 h 73"/>
                <a:gd name="T62" fmla="*/ 59 w 60"/>
                <a:gd name="T63" fmla="*/ 63 h 73"/>
                <a:gd name="T64" fmla="*/ 58 w 60"/>
                <a:gd name="T65" fmla="*/ 55 h 73"/>
                <a:gd name="T66" fmla="*/ 51 w 60"/>
                <a:gd name="T67" fmla="*/ 49 h 73"/>
                <a:gd name="T68" fmla="*/ 44 w 60"/>
                <a:gd name="T69" fmla="*/ 40 h 73"/>
                <a:gd name="T70" fmla="*/ 40 w 60"/>
                <a:gd name="T71" fmla="*/ 3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3">
                  <a:moveTo>
                    <a:pt x="40" y="33"/>
                  </a:moveTo>
                  <a:cubicBezTo>
                    <a:pt x="40" y="31"/>
                    <a:pt x="31" y="28"/>
                    <a:pt x="32" y="26"/>
                  </a:cubicBezTo>
                  <a:cubicBezTo>
                    <a:pt x="33" y="23"/>
                    <a:pt x="38" y="25"/>
                    <a:pt x="38" y="22"/>
                  </a:cubicBezTo>
                  <a:cubicBezTo>
                    <a:pt x="38" y="20"/>
                    <a:pt x="36" y="20"/>
                    <a:pt x="35" y="16"/>
                  </a:cubicBezTo>
                  <a:cubicBezTo>
                    <a:pt x="35" y="12"/>
                    <a:pt x="31" y="13"/>
                    <a:pt x="30" y="15"/>
                  </a:cubicBezTo>
                  <a:cubicBezTo>
                    <a:pt x="28" y="16"/>
                    <a:pt x="23" y="13"/>
                    <a:pt x="23" y="11"/>
                  </a:cubicBezTo>
                  <a:cubicBezTo>
                    <a:pt x="23" y="8"/>
                    <a:pt x="19" y="7"/>
                    <a:pt x="19" y="5"/>
                  </a:cubicBezTo>
                  <a:cubicBezTo>
                    <a:pt x="19" y="4"/>
                    <a:pt x="17" y="2"/>
                    <a:pt x="16" y="1"/>
                  </a:cubicBezTo>
                  <a:cubicBezTo>
                    <a:pt x="15" y="1"/>
                    <a:pt x="13" y="1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1" y="11"/>
                  </a:cubicBezTo>
                  <a:cubicBezTo>
                    <a:pt x="9" y="11"/>
                    <a:pt x="9" y="7"/>
                    <a:pt x="7" y="7"/>
                  </a:cubicBezTo>
                  <a:cubicBezTo>
                    <a:pt x="7" y="7"/>
                    <a:pt x="3" y="12"/>
                    <a:pt x="3" y="14"/>
                  </a:cubicBezTo>
                  <a:cubicBezTo>
                    <a:pt x="3" y="15"/>
                    <a:pt x="1" y="16"/>
                    <a:pt x="0" y="16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3" y="19"/>
                    <a:pt x="1" y="22"/>
                    <a:pt x="2" y="24"/>
                  </a:cubicBezTo>
                  <a:cubicBezTo>
                    <a:pt x="4" y="27"/>
                    <a:pt x="7" y="23"/>
                    <a:pt x="8" y="26"/>
                  </a:cubicBezTo>
                  <a:cubicBezTo>
                    <a:pt x="9" y="30"/>
                    <a:pt x="7" y="31"/>
                    <a:pt x="7" y="35"/>
                  </a:cubicBezTo>
                  <a:cubicBezTo>
                    <a:pt x="7" y="38"/>
                    <a:pt x="5" y="38"/>
                    <a:pt x="5" y="41"/>
                  </a:cubicBezTo>
                  <a:cubicBezTo>
                    <a:pt x="6" y="44"/>
                    <a:pt x="10" y="40"/>
                    <a:pt x="12" y="38"/>
                  </a:cubicBezTo>
                  <a:cubicBezTo>
                    <a:pt x="15" y="36"/>
                    <a:pt x="17" y="37"/>
                    <a:pt x="18" y="38"/>
                  </a:cubicBezTo>
                  <a:cubicBezTo>
                    <a:pt x="19" y="39"/>
                    <a:pt x="23" y="38"/>
                    <a:pt x="23" y="37"/>
                  </a:cubicBezTo>
                  <a:cubicBezTo>
                    <a:pt x="24" y="35"/>
                    <a:pt x="29" y="34"/>
                    <a:pt x="31" y="36"/>
                  </a:cubicBezTo>
                  <a:cubicBezTo>
                    <a:pt x="33" y="38"/>
                    <a:pt x="34" y="41"/>
                    <a:pt x="37" y="42"/>
                  </a:cubicBezTo>
                  <a:cubicBezTo>
                    <a:pt x="39" y="43"/>
                    <a:pt x="35" y="51"/>
                    <a:pt x="38" y="52"/>
                  </a:cubicBezTo>
                  <a:cubicBezTo>
                    <a:pt x="40" y="52"/>
                    <a:pt x="43" y="56"/>
                    <a:pt x="43" y="60"/>
                  </a:cubicBezTo>
                  <a:cubicBezTo>
                    <a:pt x="43" y="64"/>
                    <a:pt x="45" y="66"/>
                    <a:pt x="42" y="69"/>
                  </a:cubicBezTo>
                  <a:cubicBezTo>
                    <a:pt x="44" y="70"/>
                    <a:pt x="46" y="70"/>
                    <a:pt x="45" y="72"/>
                  </a:cubicBezTo>
                  <a:cubicBezTo>
                    <a:pt x="45" y="73"/>
                    <a:pt x="48" y="72"/>
                    <a:pt x="48" y="70"/>
                  </a:cubicBezTo>
                  <a:cubicBezTo>
                    <a:pt x="48" y="67"/>
                    <a:pt x="52" y="67"/>
                    <a:pt x="53" y="68"/>
                  </a:cubicBezTo>
                  <a:cubicBezTo>
                    <a:pt x="55" y="68"/>
                    <a:pt x="57" y="68"/>
                    <a:pt x="59" y="67"/>
                  </a:cubicBezTo>
                  <a:cubicBezTo>
                    <a:pt x="59" y="65"/>
                    <a:pt x="59" y="64"/>
                    <a:pt x="59" y="63"/>
                  </a:cubicBezTo>
                  <a:cubicBezTo>
                    <a:pt x="60" y="60"/>
                    <a:pt x="59" y="57"/>
                    <a:pt x="58" y="55"/>
                  </a:cubicBezTo>
                  <a:cubicBezTo>
                    <a:pt x="56" y="54"/>
                    <a:pt x="52" y="52"/>
                    <a:pt x="51" y="49"/>
                  </a:cubicBezTo>
                  <a:cubicBezTo>
                    <a:pt x="50" y="46"/>
                    <a:pt x="45" y="43"/>
                    <a:pt x="44" y="40"/>
                  </a:cubicBezTo>
                  <a:cubicBezTo>
                    <a:pt x="43" y="38"/>
                    <a:pt x="40" y="35"/>
                    <a:pt x="40" y="3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67"/>
            <p:cNvSpPr>
              <a:spLocks/>
            </p:cNvSpPr>
            <p:nvPr/>
          </p:nvSpPr>
          <p:spPr bwMode="auto">
            <a:xfrm>
              <a:off x="5466" y="2256"/>
              <a:ext cx="154" cy="290"/>
            </a:xfrm>
            <a:custGeom>
              <a:avLst/>
              <a:gdLst>
                <a:gd name="T0" fmla="*/ 39 w 65"/>
                <a:gd name="T1" fmla="*/ 65 h 123"/>
                <a:gd name="T2" fmla="*/ 39 w 65"/>
                <a:gd name="T3" fmla="*/ 58 h 123"/>
                <a:gd name="T4" fmla="*/ 50 w 65"/>
                <a:gd name="T5" fmla="*/ 52 h 123"/>
                <a:gd name="T6" fmla="*/ 61 w 65"/>
                <a:gd name="T7" fmla="*/ 52 h 123"/>
                <a:gd name="T8" fmla="*/ 62 w 65"/>
                <a:gd name="T9" fmla="*/ 53 h 123"/>
                <a:gd name="T10" fmla="*/ 63 w 65"/>
                <a:gd name="T11" fmla="*/ 44 h 123"/>
                <a:gd name="T12" fmla="*/ 58 w 65"/>
                <a:gd name="T13" fmla="*/ 36 h 123"/>
                <a:gd name="T14" fmla="*/ 57 w 65"/>
                <a:gd name="T15" fmla="*/ 26 h 123"/>
                <a:gd name="T16" fmla="*/ 51 w 65"/>
                <a:gd name="T17" fmla="*/ 20 h 123"/>
                <a:gd name="T18" fmla="*/ 43 w 65"/>
                <a:gd name="T19" fmla="*/ 21 h 123"/>
                <a:gd name="T20" fmla="*/ 38 w 65"/>
                <a:gd name="T21" fmla="*/ 22 h 123"/>
                <a:gd name="T22" fmla="*/ 32 w 65"/>
                <a:gd name="T23" fmla="*/ 22 h 123"/>
                <a:gd name="T24" fmla="*/ 25 w 65"/>
                <a:gd name="T25" fmla="*/ 25 h 123"/>
                <a:gd name="T26" fmla="*/ 27 w 65"/>
                <a:gd name="T27" fmla="*/ 19 h 123"/>
                <a:gd name="T28" fmla="*/ 28 w 65"/>
                <a:gd name="T29" fmla="*/ 10 h 123"/>
                <a:gd name="T30" fmla="*/ 22 w 65"/>
                <a:gd name="T31" fmla="*/ 8 h 123"/>
                <a:gd name="T32" fmla="*/ 22 w 65"/>
                <a:gd name="T33" fmla="*/ 2 h 123"/>
                <a:gd name="T34" fmla="*/ 20 w 65"/>
                <a:gd name="T35" fmla="*/ 0 h 123"/>
                <a:gd name="T36" fmla="*/ 19 w 65"/>
                <a:gd name="T37" fmla="*/ 2 h 123"/>
                <a:gd name="T38" fmla="*/ 12 w 65"/>
                <a:gd name="T39" fmla="*/ 6 h 123"/>
                <a:gd name="T40" fmla="*/ 6 w 65"/>
                <a:gd name="T41" fmla="*/ 8 h 123"/>
                <a:gd name="T42" fmla="*/ 1 w 65"/>
                <a:gd name="T43" fmla="*/ 10 h 123"/>
                <a:gd name="T44" fmla="*/ 0 w 65"/>
                <a:gd name="T45" fmla="*/ 23 h 123"/>
                <a:gd name="T46" fmla="*/ 6 w 65"/>
                <a:gd name="T47" fmla="*/ 30 h 123"/>
                <a:gd name="T48" fmla="*/ 7 w 65"/>
                <a:gd name="T49" fmla="*/ 36 h 123"/>
                <a:gd name="T50" fmla="*/ 7 w 65"/>
                <a:gd name="T51" fmla="*/ 39 h 123"/>
                <a:gd name="T52" fmla="*/ 6 w 65"/>
                <a:gd name="T53" fmla="*/ 45 h 123"/>
                <a:gd name="T54" fmla="*/ 8 w 65"/>
                <a:gd name="T55" fmla="*/ 54 h 123"/>
                <a:gd name="T56" fmla="*/ 12 w 65"/>
                <a:gd name="T57" fmla="*/ 64 h 123"/>
                <a:gd name="T58" fmla="*/ 14 w 65"/>
                <a:gd name="T59" fmla="*/ 70 h 123"/>
                <a:gd name="T60" fmla="*/ 7 w 65"/>
                <a:gd name="T61" fmla="*/ 83 h 123"/>
                <a:gd name="T62" fmla="*/ 5 w 65"/>
                <a:gd name="T63" fmla="*/ 95 h 123"/>
                <a:gd name="T64" fmla="*/ 5 w 65"/>
                <a:gd name="T65" fmla="*/ 102 h 123"/>
                <a:gd name="T66" fmla="*/ 16 w 65"/>
                <a:gd name="T67" fmla="*/ 112 h 123"/>
                <a:gd name="T68" fmla="*/ 18 w 65"/>
                <a:gd name="T69" fmla="*/ 116 h 123"/>
                <a:gd name="T70" fmla="*/ 23 w 65"/>
                <a:gd name="T71" fmla="*/ 116 h 123"/>
                <a:gd name="T72" fmla="*/ 27 w 65"/>
                <a:gd name="T73" fmla="*/ 121 h 123"/>
                <a:gd name="T74" fmla="*/ 33 w 65"/>
                <a:gd name="T75" fmla="*/ 122 h 123"/>
                <a:gd name="T76" fmla="*/ 36 w 65"/>
                <a:gd name="T77" fmla="*/ 119 h 123"/>
                <a:gd name="T78" fmla="*/ 27 w 65"/>
                <a:gd name="T79" fmla="*/ 113 h 123"/>
                <a:gd name="T80" fmla="*/ 21 w 65"/>
                <a:gd name="T81" fmla="*/ 104 h 123"/>
                <a:gd name="T82" fmla="*/ 18 w 65"/>
                <a:gd name="T83" fmla="*/ 97 h 123"/>
                <a:gd name="T84" fmla="*/ 13 w 65"/>
                <a:gd name="T85" fmla="*/ 93 h 123"/>
                <a:gd name="T86" fmla="*/ 14 w 65"/>
                <a:gd name="T87" fmla="*/ 80 h 123"/>
                <a:gd name="T88" fmla="*/ 18 w 65"/>
                <a:gd name="T89" fmla="*/ 64 h 123"/>
                <a:gd name="T90" fmla="*/ 25 w 65"/>
                <a:gd name="T91" fmla="*/ 62 h 123"/>
                <a:gd name="T92" fmla="*/ 31 w 65"/>
                <a:gd name="T93" fmla="*/ 66 h 123"/>
                <a:gd name="T94" fmla="*/ 40 w 65"/>
                <a:gd name="T95" fmla="*/ 71 h 123"/>
                <a:gd name="T96" fmla="*/ 40 w 65"/>
                <a:gd name="T97" fmla="*/ 71 h 123"/>
                <a:gd name="T98" fmla="*/ 40 w 65"/>
                <a:gd name="T99" fmla="*/ 71 h 123"/>
                <a:gd name="T100" fmla="*/ 39 w 65"/>
                <a:gd name="T101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123">
                  <a:moveTo>
                    <a:pt x="39" y="65"/>
                  </a:moveTo>
                  <a:cubicBezTo>
                    <a:pt x="39" y="61"/>
                    <a:pt x="36" y="61"/>
                    <a:pt x="39" y="58"/>
                  </a:cubicBezTo>
                  <a:cubicBezTo>
                    <a:pt x="42" y="54"/>
                    <a:pt x="47" y="51"/>
                    <a:pt x="50" y="52"/>
                  </a:cubicBezTo>
                  <a:cubicBezTo>
                    <a:pt x="53" y="53"/>
                    <a:pt x="59" y="50"/>
                    <a:pt x="61" y="52"/>
                  </a:cubicBezTo>
                  <a:cubicBezTo>
                    <a:pt x="61" y="53"/>
                    <a:pt x="62" y="53"/>
                    <a:pt x="62" y="53"/>
                  </a:cubicBezTo>
                  <a:cubicBezTo>
                    <a:pt x="65" y="50"/>
                    <a:pt x="63" y="48"/>
                    <a:pt x="63" y="44"/>
                  </a:cubicBezTo>
                  <a:cubicBezTo>
                    <a:pt x="63" y="40"/>
                    <a:pt x="60" y="36"/>
                    <a:pt x="58" y="36"/>
                  </a:cubicBezTo>
                  <a:cubicBezTo>
                    <a:pt x="55" y="35"/>
                    <a:pt x="59" y="27"/>
                    <a:pt x="57" y="26"/>
                  </a:cubicBezTo>
                  <a:cubicBezTo>
                    <a:pt x="54" y="25"/>
                    <a:pt x="53" y="22"/>
                    <a:pt x="51" y="20"/>
                  </a:cubicBezTo>
                  <a:cubicBezTo>
                    <a:pt x="49" y="18"/>
                    <a:pt x="44" y="19"/>
                    <a:pt x="43" y="21"/>
                  </a:cubicBezTo>
                  <a:cubicBezTo>
                    <a:pt x="43" y="22"/>
                    <a:pt x="39" y="23"/>
                    <a:pt x="38" y="22"/>
                  </a:cubicBezTo>
                  <a:cubicBezTo>
                    <a:pt x="37" y="21"/>
                    <a:pt x="35" y="20"/>
                    <a:pt x="32" y="22"/>
                  </a:cubicBezTo>
                  <a:cubicBezTo>
                    <a:pt x="30" y="24"/>
                    <a:pt x="26" y="28"/>
                    <a:pt x="25" y="25"/>
                  </a:cubicBezTo>
                  <a:cubicBezTo>
                    <a:pt x="25" y="22"/>
                    <a:pt x="27" y="22"/>
                    <a:pt x="27" y="19"/>
                  </a:cubicBezTo>
                  <a:cubicBezTo>
                    <a:pt x="27" y="15"/>
                    <a:pt x="29" y="14"/>
                    <a:pt x="28" y="10"/>
                  </a:cubicBezTo>
                  <a:cubicBezTo>
                    <a:pt x="27" y="7"/>
                    <a:pt x="24" y="11"/>
                    <a:pt x="22" y="8"/>
                  </a:cubicBezTo>
                  <a:cubicBezTo>
                    <a:pt x="21" y="6"/>
                    <a:pt x="23" y="3"/>
                    <a:pt x="22" y="2"/>
                  </a:cubicBezTo>
                  <a:cubicBezTo>
                    <a:pt x="22" y="2"/>
                    <a:pt x="21" y="1"/>
                    <a:pt x="20" y="0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18" y="3"/>
                    <a:pt x="13" y="4"/>
                    <a:pt x="12" y="6"/>
                  </a:cubicBezTo>
                  <a:cubicBezTo>
                    <a:pt x="10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2"/>
                    <a:pt x="0" y="21"/>
                    <a:pt x="0" y="23"/>
                  </a:cubicBezTo>
                  <a:cubicBezTo>
                    <a:pt x="0" y="24"/>
                    <a:pt x="4" y="30"/>
                    <a:pt x="6" y="30"/>
                  </a:cubicBezTo>
                  <a:cubicBezTo>
                    <a:pt x="7" y="31"/>
                    <a:pt x="5" y="35"/>
                    <a:pt x="7" y="36"/>
                  </a:cubicBezTo>
                  <a:cubicBezTo>
                    <a:pt x="9" y="37"/>
                    <a:pt x="8" y="40"/>
                    <a:pt x="7" y="39"/>
                  </a:cubicBezTo>
                  <a:cubicBezTo>
                    <a:pt x="6" y="39"/>
                    <a:pt x="7" y="44"/>
                    <a:pt x="6" y="45"/>
                  </a:cubicBezTo>
                  <a:cubicBezTo>
                    <a:pt x="4" y="47"/>
                    <a:pt x="5" y="51"/>
                    <a:pt x="8" y="54"/>
                  </a:cubicBezTo>
                  <a:cubicBezTo>
                    <a:pt x="12" y="57"/>
                    <a:pt x="12" y="61"/>
                    <a:pt x="12" y="64"/>
                  </a:cubicBezTo>
                  <a:cubicBezTo>
                    <a:pt x="12" y="66"/>
                    <a:pt x="14" y="66"/>
                    <a:pt x="14" y="70"/>
                  </a:cubicBezTo>
                  <a:cubicBezTo>
                    <a:pt x="14" y="70"/>
                    <a:pt x="10" y="83"/>
                    <a:pt x="7" y="83"/>
                  </a:cubicBezTo>
                  <a:cubicBezTo>
                    <a:pt x="7" y="86"/>
                    <a:pt x="6" y="92"/>
                    <a:pt x="5" y="95"/>
                  </a:cubicBezTo>
                  <a:cubicBezTo>
                    <a:pt x="4" y="98"/>
                    <a:pt x="3" y="102"/>
                    <a:pt x="5" y="102"/>
                  </a:cubicBezTo>
                  <a:cubicBezTo>
                    <a:pt x="8" y="102"/>
                    <a:pt x="12" y="107"/>
                    <a:pt x="16" y="112"/>
                  </a:cubicBezTo>
                  <a:cubicBezTo>
                    <a:pt x="17" y="113"/>
                    <a:pt x="18" y="115"/>
                    <a:pt x="18" y="116"/>
                  </a:cubicBezTo>
                  <a:cubicBezTo>
                    <a:pt x="20" y="116"/>
                    <a:pt x="22" y="116"/>
                    <a:pt x="23" y="116"/>
                  </a:cubicBezTo>
                  <a:cubicBezTo>
                    <a:pt x="26" y="117"/>
                    <a:pt x="27" y="120"/>
                    <a:pt x="27" y="121"/>
                  </a:cubicBezTo>
                  <a:cubicBezTo>
                    <a:pt x="27" y="123"/>
                    <a:pt x="32" y="122"/>
                    <a:pt x="33" y="122"/>
                  </a:cubicBezTo>
                  <a:cubicBezTo>
                    <a:pt x="34" y="122"/>
                    <a:pt x="33" y="120"/>
                    <a:pt x="36" y="119"/>
                  </a:cubicBezTo>
                  <a:cubicBezTo>
                    <a:pt x="34" y="116"/>
                    <a:pt x="30" y="114"/>
                    <a:pt x="27" y="113"/>
                  </a:cubicBezTo>
                  <a:cubicBezTo>
                    <a:pt x="23" y="113"/>
                    <a:pt x="21" y="107"/>
                    <a:pt x="21" y="104"/>
                  </a:cubicBezTo>
                  <a:cubicBezTo>
                    <a:pt x="21" y="101"/>
                    <a:pt x="18" y="99"/>
                    <a:pt x="18" y="97"/>
                  </a:cubicBezTo>
                  <a:cubicBezTo>
                    <a:pt x="18" y="94"/>
                    <a:pt x="16" y="94"/>
                    <a:pt x="13" y="93"/>
                  </a:cubicBezTo>
                  <a:cubicBezTo>
                    <a:pt x="10" y="92"/>
                    <a:pt x="14" y="83"/>
                    <a:pt x="14" y="80"/>
                  </a:cubicBezTo>
                  <a:cubicBezTo>
                    <a:pt x="14" y="77"/>
                    <a:pt x="20" y="67"/>
                    <a:pt x="18" y="64"/>
                  </a:cubicBezTo>
                  <a:cubicBezTo>
                    <a:pt x="17" y="61"/>
                    <a:pt x="24" y="58"/>
                    <a:pt x="25" y="62"/>
                  </a:cubicBezTo>
                  <a:cubicBezTo>
                    <a:pt x="26" y="65"/>
                    <a:pt x="26" y="67"/>
                    <a:pt x="31" y="66"/>
                  </a:cubicBezTo>
                  <a:cubicBezTo>
                    <a:pt x="36" y="66"/>
                    <a:pt x="36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68"/>
                    <a:pt x="39" y="68"/>
                    <a:pt x="39" y="6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68"/>
            <p:cNvSpPr>
              <a:spLocks/>
            </p:cNvSpPr>
            <p:nvPr/>
          </p:nvSpPr>
          <p:spPr bwMode="auto">
            <a:xfrm>
              <a:off x="3902" y="1476"/>
              <a:ext cx="185" cy="152"/>
            </a:xfrm>
            <a:custGeom>
              <a:avLst/>
              <a:gdLst>
                <a:gd name="T0" fmla="*/ 2 w 78"/>
                <a:gd name="T1" fmla="*/ 14 h 64"/>
                <a:gd name="T2" fmla="*/ 2 w 78"/>
                <a:gd name="T3" fmla="*/ 22 h 64"/>
                <a:gd name="T4" fmla="*/ 2 w 78"/>
                <a:gd name="T5" fmla="*/ 25 h 64"/>
                <a:gd name="T6" fmla="*/ 4 w 78"/>
                <a:gd name="T7" fmla="*/ 29 h 64"/>
                <a:gd name="T8" fmla="*/ 5 w 78"/>
                <a:gd name="T9" fmla="*/ 33 h 64"/>
                <a:gd name="T10" fmla="*/ 7 w 78"/>
                <a:gd name="T11" fmla="*/ 40 h 64"/>
                <a:gd name="T12" fmla="*/ 7 w 78"/>
                <a:gd name="T13" fmla="*/ 44 h 64"/>
                <a:gd name="T14" fmla="*/ 12 w 78"/>
                <a:gd name="T15" fmla="*/ 46 h 64"/>
                <a:gd name="T16" fmla="*/ 17 w 78"/>
                <a:gd name="T17" fmla="*/ 50 h 64"/>
                <a:gd name="T18" fmla="*/ 21 w 78"/>
                <a:gd name="T19" fmla="*/ 52 h 64"/>
                <a:gd name="T20" fmla="*/ 26 w 78"/>
                <a:gd name="T21" fmla="*/ 51 h 64"/>
                <a:gd name="T22" fmla="*/ 28 w 78"/>
                <a:gd name="T23" fmla="*/ 54 h 64"/>
                <a:gd name="T24" fmla="*/ 33 w 78"/>
                <a:gd name="T25" fmla="*/ 55 h 64"/>
                <a:gd name="T26" fmla="*/ 37 w 78"/>
                <a:gd name="T27" fmla="*/ 60 h 64"/>
                <a:gd name="T28" fmla="*/ 42 w 78"/>
                <a:gd name="T29" fmla="*/ 59 h 64"/>
                <a:gd name="T30" fmla="*/ 49 w 78"/>
                <a:gd name="T31" fmla="*/ 60 h 64"/>
                <a:gd name="T32" fmla="*/ 55 w 78"/>
                <a:gd name="T33" fmla="*/ 61 h 64"/>
                <a:gd name="T34" fmla="*/ 62 w 78"/>
                <a:gd name="T35" fmla="*/ 62 h 64"/>
                <a:gd name="T36" fmla="*/ 66 w 78"/>
                <a:gd name="T37" fmla="*/ 64 h 64"/>
                <a:gd name="T38" fmla="*/ 66 w 78"/>
                <a:gd name="T39" fmla="*/ 58 h 64"/>
                <a:gd name="T40" fmla="*/ 74 w 78"/>
                <a:gd name="T41" fmla="*/ 51 h 64"/>
                <a:gd name="T42" fmla="*/ 77 w 78"/>
                <a:gd name="T43" fmla="*/ 48 h 64"/>
                <a:gd name="T44" fmla="*/ 74 w 78"/>
                <a:gd name="T45" fmla="*/ 40 h 64"/>
                <a:gd name="T46" fmla="*/ 73 w 78"/>
                <a:gd name="T47" fmla="*/ 33 h 64"/>
                <a:gd name="T48" fmla="*/ 71 w 78"/>
                <a:gd name="T49" fmla="*/ 29 h 64"/>
                <a:gd name="T50" fmla="*/ 75 w 78"/>
                <a:gd name="T51" fmla="*/ 25 h 64"/>
                <a:gd name="T52" fmla="*/ 75 w 78"/>
                <a:gd name="T53" fmla="*/ 18 h 64"/>
                <a:gd name="T54" fmla="*/ 74 w 78"/>
                <a:gd name="T55" fmla="*/ 12 h 64"/>
                <a:gd name="T56" fmla="*/ 68 w 78"/>
                <a:gd name="T57" fmla="*/ 7 h 64"/>
                <a:gd name="T58" fmla="*/ 67 w 78"/>
                <a:gd name="T59" fmla="*/ 7 h 64"/>
                <a:gd name="T60" fmla="*/ 46 w 78"/>
                <a:gd name="T61" fmla="*/ 6 h 64"/>
                <a:gd name="T62" fmla="*/ 42 w 78"/>
                <a:gd name="T63" fmla="*/ 4 h 64"/>
                <a:gd name="T64" fmla="*/ 38 w 78"/>
                <a:gd name="T65" fmla="*/ 7 h 64"/>
                <a:gd name="T66" fmla="*/ 34 w 78"/>
                <a:gd name="T67" fmla="*/ 2 h 64"/>
                <a:gd name="T68" fmla="*/ 17 w 78"/>
                <a:gd name="T69" fmla="*/ 7 h 64"/>
                <a:gd name="T70" fmla="*/ 4 w 78"/>
                <a:gd name="T71" fmla="*/ 11 h 64"/>
                <a:gd name="T72" fmla="*/ 2 w 78"/>
                <a:gd name="T73" fmla="*/ 13 h 64"/>
                <a:gd name="T74" fmla="*/ 2 w 78"/>
                <a:gd name="T75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64">
                  <a:moveTo>
                    <a:pt x="2" y="14"/>
                  </a:moveTo>
                  <a:cubicBezTo>
                    <a:pt x="2" y="15"/>
                    <a:pt x="3" y="20"/>
                    <a:pt x="2" y="22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31"/>
                    <a:pt x="5" y="30"/>
                    <a:pt x="5" y="33"/>
                  </a:cubicBezTo>
                  <a:cubicBezTo>
                    <a:pt x="5" y="37"/>
                    <a:pt x="6" y="39"/>
                    <a:pt x="7" y="40"/>
                  </a:cubicBezTo>
                  <a:cubicBezTo>
                    <a:pt x="8" y="41"/>
                    <a:pt x="8" y="42"/>
                    <a:pt x="7" y="44"/>
                  </a:cubicBezTo>
                  <a:cubicBezTo>
                    <a:pt x="9" y="45"/>
                    <a:pt x="10" y="46"/>
                    <a:pt x="12" y="46"/>
                  </a:cubicBezTo>
                  <a:cubicBezTo>
                    <a:pt x="16" y="48"/>
                    <a:pt x="17" y="49"/>
                    <a:pt x="17" y="50"/>
                  </a:cubicBezTo>
                  <a:cubicBezTo>
                    <a:pt x="17" y="51"/>
                    <a:pt x="21" y="54"/>
                    <a:pt x="21" y="52"/>
                  </a:cubicBezTo>
                  <a:cubicBezTo>
                    <a:pt x="22" y="50"/>
                    <a:pt x="24" y="51"/>
                    <a:pt x="26" y="51"/>
                  </a:cubicBezTo>
                  <a:cubicBezTo>
                    <a:pt x="28" y="51"/>
                    <a:pt x="28" y="53"/>
                    <a:pt x="28" y="54"/>
                  </a:cubicBezTo>
                  <a:cubicBezTo>
                    <a:pt x="28" y="55"/>
                    <a:pt x="32" y="54"/>
                    <a:pt x="33" y="55"/>
                  </a:cubicBezTo>
                  <a:cubicBezTo>
                    <a:pt x="35" y="56"/>
                    <a:pt x="35" y="59"/>
                    <a:pt x="37" y="60"/>
                  </a:cubicBezTo>
                  <a:cubicBezTo>
                    <a:pt x="39" y="61"/>
                    <a:pt x="41" y="59"/>
                    <a:pt x="42" y="59"/>
                  </a:cubicBezTo>
                  <a:cubicBezTo>
                    <a:pt x="43" y="60"/>
                    <a:pt x="47" y="61"/>
                    <a:pt x="49" y="60"/>
                  </a:cubicBezTo>
                  <a:cubicBezTo>
                    <a:pt x="51" y="59"/>
                    <a:pt x="52" y="61"/>
                    <a:pt x="55" y="61"/>
                  </a:cubicBezTo>
                  <a:cubicBezTo>
                    <a:pt x="58" y="61"/>
                    <a:pt x="61" y="62"/>
                    <a:pt x="62" y="62"/>
                  </a:cubicBezTo>
                  <a:cubicBezTo>
                    <a:pt x="62" y="63"/>
                    <a:pt x="64" y="63"/>
                    <a:pt x="66" y="64"/>
                  </a:cubicBezTo>
                  <a:cubicBezTo>
                    <a:pt x="67" y="62"/>
                    <a:pt x="66" y="59"/>
                    <a:pt x="66" y="58"/>
                  </a:cubicBezTo>
                  <a:cubicBezTo>
                    <a:pt x="66" y="57"/>
                    <a:pt x="73" y="52"/>
                    <a:pt x="74" y="51"/>
                  </a:cubicBezTo>
                  <a:cubicBezTo>
                    <a:pt x="75" y="49"/>
                    <a:pt x="76" y="49"/>
                    <a:pt x="77" y="48"/>
                  </a:cubicBezTo>
                  <a:cubicBezTo>
                    <a:pt x="78" y="46"/>
                    <a:pt x="75" y="41"/>
                    <a:pt x="74" y="40"/>
                  </a:cubicBezTo>
                  <a:cubicBezTo>
                    <a:pt x="73" y="39"/>
                    <a:pt x="73" y="35"/>
                    <a:pt x="73" y="33"/>
                  </a:cubicBezTo>
                  <a:cubicBezTo>
                    <a:pt x="74" y="31"/>
                    <a:pt x="71" y="30"/>
                    <a:pt x="71" y="29"/>
                  </a:cubicBezTo>
                  <a:cubicBezTo>
                    <a:pt x="71" y="27"/>
                    <a:pt x="74" y="25"/>
                    <a:pt x="75" y="25"/>
                  </a:cubicBezTo>
                  <a:cubicBezTo>
                    <a:pt x="77" y="24"/>
                    <a:pt x="76" y="19"/>
                    <a:pt x="75" y="18"/>
                  </a:cubicBezTo>
                  <a:cubicBezTo>
                    <a:pt x="74" y="16"/>
                    <a:pt x="73" y="14"/>
                    <a:pt x="74" y="12"/>
                  </a:cubicBezTo>
                  <a:cubicBezTo>
                    <a:pt x="75" y="9"/>
                    <a:pt x="68" y="7"/>
                    <a:pt x="68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2" y="8"/>
                    <a:pt x="47" y="6"/>
                    <a:pt x="46" y="6"/>
                  </a:cubicBezTo>
                  <a:cubicBezTo>
                    <a:pt x="46" y="6"/>
                    <a:pt x="44" y="5"/>
                    <a:pt x="42" y="4"/>
                  </a:cubicBezTo>
                  <a:cubicBezTo>
                    <a:pt x="42" y="6"/>
                    <a:pt x="40" y="7"/>
                    <a:pt x="38" y="7"/>
                  </a:cubicBezTo>
                  <a:cubicBezTo>
                    <a:pt x="34" y="7"/>
                    <a:pt x="34" y="3"/>
                    <a:pt x="34" y="2"/>
                  </a:cubicBezTo>
                  <a:cubicBezTo>
                    <a:pt x="34" y="0"/>
                    <a:pt x="20" y="3"/>
                    <a:pt x="17" y="7"/>
                  </a:cubicBezTo>
                  <a:cubicBezTo>
                    <a:pt x="13" y="10"/>
                    <a:pt x="4" y="9"/>
                    <a:pt x="4" y="11"/>
                  </a:cubicBezTo>
                  <a:cubicBezTo>
                    <a:pt x="4" y="12"/>
                    <a:pt x="3" y="13"/>
                    <a:pt x="2" y="13"/>
                  </a:cubicBezTo>
                  <a:cubicBezTo>
                    <a:pt x="2" y="13"/>
                    <a:pt x="2" y="13"/>
                    <a:pt x="2" y="1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69"/>
            <p:cNvSpPr>
              <a:spLocks/>
            </p:cNvSpPr>
            <p:nvPr/>
          </p:nvSpPr>
          <p:spPr bwMode="auto">
            <a:xfrm>
              <a:off x="3931" y="1720"/>
              <a:ext cx="68" cy="66"/>
            </a:xfrm>
            <a:custGeom>
              <a:avLst/>
              <a:gdLst>
                <a:gd name="T0" fmla="*/ 21 w 29"/>
                <a:gd name="T1" fmla="*/ 25 h 28"/>
                <a:gd name="T2" fmla="*/ 27 w 29"/>
                <a:gd name="T3" fmla="*/ 16 h 28"/>
                <a:gd name="T4" fmla="*/ 28 w 29"/>
                <a:gd name="T5" fmla="*/ 6 h 28"/>
                <a:gd name="T6" fmla="*/ 21 w 29"/>
                <a:gd name="T7" fmla="*/ 2 h 28"/>
                <a:gd name="T8" fmla="*/ 9 w 29"/>
                <a:gd name="T9" fmla="*/ 1 h 28"/>
                <a:gd name="T10" fmla="*/ 4 w 29"/>
                <a:gd name="T11" fmla="*/ 2 h 28"/>
                <a:gd name="T12" fmla="*/ 0 w 29"/>
                <a:gd name="T13" fmla="*/ 4 h 28"/>
                <a:gd name="T14" fmla="*/ 4 w 29"/>
                <a:gd name="T15" fmla="*/ 10 h 28"/>
                <a:gd name="T16" fmla="*/ 10 w 29"/>
                <a:gd name="T17" fmla="*/ 18 h 28"/>
                <a:gd name="T18" fmla="*/ 17 w 29"/>
                <a:gd name="T19" fmla="*/ 25 h 28"/>
                <a:gd name="T20" fmla="*/ 21 w 29"/>
                <a:gd name="T21" fmla="*/ 28 h 28"/>
                <a:gd name="T22" fmla="*/ 21 w 29"/>
                <a:gd name="T2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8">
                  <a:moveTo>
                    <a:pt x="21" y="25"/>
                  </a:moveTo>
                  <a:cubicBezTo>
                    <a:pt x="21" y="24"/>
                    <a:pt x="26" y="16"/>
                    <a:pt x="27" y="16"/>
                  </a:cubicBezTo>
                  <a:cubicBezTo>
                    <a:pt x="28" y="16"/>
                    <a:pt x="29" y="9"/>
                    <a:pt x="28" y="6"/>
                  </a:cubicBezTo>
                  <a:cubicBezTo>
                    <a:pt x="24" y="3"/>
                    <a:pt x="21" y="2"/>
                    <a:pt x="21" y="2"/>
                  </a:cubicBezTo>
                  <a:cubicBezTo>
                    <a:pt x="21" y="2"/>
                    <a:pt x="10" y="2"/>
                    <a:pt x="9" y="1"/>
                  </a:cubicBezTo>
                  <a:cubicBezTo>
                    <a:pt x="7" y="0"/>
                    <a:pt x="5" y="3"/>
                    <a:pt x="4" y="2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"/>
                    <a:pt x="4" y="7"/>
                    <a:pt x="4" y="10"/>
                  </a:cubicBezTo>
                  <a:cubicBezTo>
                    <a:pt x="4" y="12"/>
                    <a:pt x="10" y="16"/>
                    <a:pt x="10" y="18"/>
                  </a:cubicBezTo>
                  <a:cubicBezTo>
                    <a:pt x="10" y="19"/>
                    <a:pt x="14" y="21"/>
                    <a:pt x="17" y="25"/>
                  </a:cubicBezTo>
                  <a:cubicBezTo>
                    <a:pt x="18" y="26"/>
                    <a:pt x="20" y="27"/>
                    <a:pt x="21" y="28"/>
                  </a:cubicBezTo>
                  <a:cubicBezTo>
                    <a:pt x="21" y="27"/>
                    <a:pt x="21" y="26"/>
                    <a:pt x="21" y="2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70"/>
            <p:cNvSpPr>
              <a:spLocks/>
            </p:cNvSpPr>
            <p:nvPr/>
          </p:nvSpPr>
          <p:spPr bwMode="auto">
            <a:xfrm>
              <a:off x="3895" y="1689"/>
              <a:ext cx="102" cy="90"/>
            </a:xfrm>
            <a:custGeom>
              <a:avLst/>
              <a:gdLst>
                <a:gd name="T0" fmla="*/ 25 w 43"/>
                <a:gd name="T1" fmla="*/ 31 h 38"/>
                <a:gd name="T2" fmla="*/ 19 w 43"/>
                <a:gd name="T3" fmla="*/ 23 h 38"/>
                <a:gd name="T4" fmla="*/ 15 w 43"/>
                <a:gd name="T5" fmla="*/ 17 h 38"/>
                <a:gd name="T6" fmla="*/ 19 w 43"/>
                <a:gd name="T7" fmla="*/ 15 h 38"/>
                <a:gd name="T8" fmla="*/ 24 w 43"/>
                <a:gd name="T9" fmla="*/ 14 h 38"/>
                <a:gd name="T10" fmla="*/ 36 w 43"/>
                <a:gd name="T11" fmla="*/ 15 h 38"/>
                <a:gd name="T12" fmla="*/ 43 w 43"/>
                <a:gd name="T13" fmla="*/ 19 h 38"/>
                <a:gd name="T14" fmla="*/ 43 w 43"/>
                <a:gd name="T15" fmla="*/ 17 h 38"/>
                <a:gd name="T16" fmla="*/ 40 w 43"/>
                <a:gd name="T17" fmla="*/ 11 h 38"/>
                <a:gd name="T18" fmla="*/ 38 w 43"/>
                <a:gd name="T19" fmla="*/ 6 h 38"/>
                <a:gd name="T20" fmla="*/ 36 w 43"/>
                <a:gd name="T21" fmla="*/ 7 h 38"/>
                <a:gd name="T22" fmla="*/ 27 w 43"/>
                <a:gd name="T23" fmla="*/ 5 h 38"/>
                <a:gd name="T24" fmla="*/ 21 w 43"/>
                <a:gd name="T25" fmla="*/ 0 h 38"/>
                <a:gd name="T26" fmla="*/ 16 w 43"/>
                <a:gd name="T27" fmla="*/ 4 h 38"/>
                <a:gd name="T28" fmla="*/ 14 w 43"/>
                <a:gd name="T29" fmla="*/ 8 h 38"/>
                <a:gd name="T30" fmla="*/ 11 w 43"/>
                <a:gd name="T31" fmla="*/ 11 h 38"/>
                <a:gd name="T32" fmla="*/ 6 w 43"/>
                <a:gd name="T33" fmla="*/ 11 h 38"/>
                <a:gd name="T34" fmla="*/ 0 w 43"/>
                <a:gd name="T35" fmla="*/ 12 h 38"/>
                <a:gd name="T36" fmla="*/ 2 w 43"/>
                <a:gd name="T37" fmla="*/ 15 h 38"/>
                <a:gd name="T38" fmla="*/ 8 w 43"/>
                <a:gd name="T39" fmla="*/ 18 h 38"/>
                <a:gd name="T40" fmla="*/ 15 w 43"/>
                <a:gd name="T41" fmla="*/ 29 h 38"/>
                <a:gd name="T42" fmla="*/ 22 w 43"/>
                <a:gd name="T43" fmla="*/ 33 h 38"/>
                <a:gd name="T44" fmla="*/ 28 w 43"/>
                <a:gd name="T45" fmla="*/ 36 h 38"/>
                <a:gd name="T46" fmla="*/ 32 w 43"/>
                <a:gd name="T47" fmla="*/ 38 h 38"/>
                <a:gd name="T48" fmla="*/ 25 w 43"/>
                <a:gd name="T4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5" y="31"/>
                  </a:moveTo>
                  <a:cubicBezTo>
                    <a:pt x="25" y="29"/>
                    <a:pt x="19" y="25"/>
                    <a:pt x="19" y="23"/>
                  </a:cubicBezTo>
                  <a:cubicBezTo>
                    <a:pt x="19" y="20"/>
                    <a:pt x="15" y="19"/>
                    <a:pt x="15" y="17"/>
                  </a:cubicBezTo>
                  <a:cubicBezTo>
                    <a:pt x="15" y="15"/>
                    <a:pt x="17" y="14"/>
                    <a:pt x="19" y="15"/>
                  </a:cubicBezTo>
                  <a:cubicBezTo>
                    <a:pt x="20" y="16"/>
                    <a:pt x="22" y="13"/>
                    <a:pt x="24" y="14"/>
                  </a:cubicBezTo>
                  <a:cubicBezTo>
                    <a:pt x="25" y="15"/>
                    <a:pt x="36" y="15"/>
                    <a:pt x="36" y="15"/>
                  </a:cubicBezTo>
                  <a:cubicBezTo>
                    <a:pt x="36" y="15"/>
                    <a:pt x="39" y="16"/>
                    <a:pt x="43" y="19"/>
                  </a:cubicBezTo>
                  <a:cubicBezTo>
                    <a:pt x="43" y="18"/>
                    <a:pt x="43" y="17"/>
                    <a:pt x="43" y="17"/>
                  </a:cubicBezTo>
                  <a:cubicBezTo>
                    <a:pt x="42" y="15"/>
                    <a:pt x="43" y="12"/>
                    <a:pt x="40" y="11"/>
                  </a:cubicBezTo>
                  <a:cubicBezTo>
                    <a:pt x="39" y="11"/>
                    <a:pt x="39" y="8"/>
                    <a:pt x="38" y="6"/>
                  </a:cubicBezTo>
                  <a:cubicBezTo>
                    <a:pt x="37" y="7"/>
                    <a:pt x="36" y="7"/>
                    <a:pt x="36" y="7"/>
                  </a:cubicBezTo>
                  <a:cubicBezTo>
                    <a:pt x="33" y="8"/>
                    <a:pt x="29" y="7"/>
                    <a:pt x="27" y="5"/>
                  </a:cubicBezTo>
                  <a:cubicBezTo>
                    <a:pt x="26" y="4"/>
                    <a:pt x="22" y="1"/>
                    <a:pt x="21" y="0"/>
                  </a:cubicBezTo>
                  <a:cubicBezTo>
                    <a:pt x="20" y="1"/>
                    <a:pt x="17" y="3"/>
                    <a:pt x="16" y="4"/>
                  </a:cubicBezTo>
                  <a:cubicBezTo>
                    <a:pt x="14" y="4"/>
                    <a:pt x="15" y="8"/>
                    <a:pt x="14" y="8"/>
                  </a:cubicBezTo>
                  <a:cubicBezTo>
                    <a:pt x="12" y="8"/>
                    <a:pt x="11" y="10"/>
                    <a:pt x="11" y="11"/>
                  </a:cubicBezTo>
                  <a:cubicBezTo>
                    <a:pt x="11" y="12"/>
                    <a:pt x="7" y="10"/>
                    <a:pt x="6" y="11"/>
                  </a:cubicBezTo>
                  <a:cubicBezTo>
                    <a:pt x="5" y="11"/>
                    <a:pt x="2" y="12"/>
                    <a:pt x="0" y="12"/>
                  </a:cubicBezTo>
                  <a:cubicBezTo>
                    <a:pt x="1" y="14"/>
                    <a:pt x="0" y="15"/>
                    <a:pt x="2" y="15"/>
                  </a:cubicBezTo>
                  <a:cubicBezTo>
                    <a:pt x="4" y="15"/>
                    <a:pt x="8" y="15"/>
                    <a:pt x="8" y="18"/>
                  </a:cubicBezTo>
                  <a:cubicBezTo>
                    <a:pt x="8" y="21"/>
                    <a:pt x="13" y="27"/>
                    <a:pt x="15" y="29"/>
                  </a:cubicBezTo>
                  <a:cubicBezTo>
                    <a:pt x="17" y="31"/>
                    <a:pt x="21" y="31"/>
                    <a:pt x="22" y="33"/>
                  </a:cubicBezTo>
                  <a:cubicBezTo>
                    <a:pt x="22" y="35"/>
                    <a:pt x="25" y="36"/>
                    <a:pt x="28" y="36"/>
                  </a:cubicBezTo>
                  <a:cubicBezTo>
                    <a:pt x="29" y="37"/>
                    <a:pt x="31" y="37"/>
                    <a:pt x="32" y="38"/>
                  </a:cubicBezTo>
                  <a:cubicBezTo>
                    <a:pt x="29" y="34"/>
                    <a:pt x="25" y="32"/>
                    <a:pt x="25" y="3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71"/>
            <p:cNvSpPr>
              <a:spLocks/>
            </p:cNvSpPr>
            <p:nvPr/>
          </p:nvSpPr>
          <p:spPr bwMode="auto">
            <a:xfrm>
              <a:off x="3995" y="1783"/>
              <a:ext cx="35" cy="69"/>
            </a:xfrm>
            <a:custGeom>
              <a:avLst/>
              <a:gdLst>
                <a:gd name="T0" fmla="*/ 10 w 15"/>
                <a:gd name="T1" fmla="*/ 25 h 29"/>
                <a:gd name="T2" fmla="*/ 12 w 15"/>
                <a:gd name="T3" fmla="*/ 22 h 29"/>
                <a:gd name="T4" fmla="*/ 14 w 15"/>
                <a:gd name="T5" fmla="*/ 17 h 29"/>
                <a:gd name="T6" fmla="*/ 15 w 15"/>
                <a:gd name="T7" fmla="*/ 17 h 29"/>
                <a:gd name="T8" fmla="*/ 10 w 15"/>
                <a:gd name="T9" fmla="*/ 12 h 29"/>
                <a:gd name="T10" fmla="*/ 11 w 15"/>
                <a:gd name="T11" fmla="*/ 4 h 29"/>
                <a:gd name="T12" fmla="*/ 4 w 15"/>
                <a:gd name="T13" fmla="*/ 0 h 29"/>
                <a:gd name="T14" fmla="*/ 0 w 15"/>
                <a:gd name="T15" fmla="*/ 5 h 29"/>
                <a:gd name="T16" fmla="*/ 2 w 15"/>
                <a:gd name="T17" fmla="*/ 10 h 29"/>
                <a:gd name="T18" fmla="*/ 2 w 15"/>
                <a:gd name="T19" fmla="*/ 22 h 29"/>
                <a:gd name="T20" fmla="*/ 7 w 15"/>
                <a:gd name="T21" fmla="*/ 29 h 29"/>
                <a:gd name="T22" fmla="*/ 10 w 15"/>
                <a:gd name="T23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9">
                  <a:moveTo>
                    <a:pt x="10" y="25"/>
                  </a:moveTo>
                  <a:cubicBezTo>
                    <a:pt x="11" y="24"/>
                    <a:pt x="10" y="23"/>
                    <a:pt x="12" y="22"/>
                  </a:cubicBezTo>
                  <a:cubicBezTo>
                    <a:pt x="13" y="20"/>
                    <a:pt x="14" y="18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2" y="15"/>
                    <a:pt x="11" y="14"/>
                    <a:pt x="10" y="12"/>
                  </a:cubicBezTo>
                  <a:cubicBezTo>
                    <a:pt x="9" y="10"/>
                    <a:pt x="10" y="6"/>
                    <a:pt x="11" y="4"/>
                  </a:cubicBezTo>
                  <a:cubicBezTo>
                    <a:pt x="9" y="3"/>
                    <a:pt x="5" y="0"/>
                    <a:pt x="4" y="0"/>
                  </a:cubicBezTo>
                  <a:cubicBezTo>
                    <a:pt x="3" y="0"/>
                    <a:pt x="1" y="3"/>
                    <a:pt x="0" y="5"/>
                  </a:cubicBezTo>
                  <a:cubicBezTo>
                    <a:pt x="3" y="7"/>
                    <a:pt x="4" y="8"/>
                    <a:pt x="2" y="10"/>
                  </a:cubicBezTo>
                  <a:cubicBezTo>
                    <a:pt x="0" y="13"/>
                    <a:pt x="0" y="20"/>
                    <a:pt x="2" y="22"/>
                  </a:cubicBezTo>
                  <a:cubicBezTo>
                    <a:pt x="4" y="24"/>
                    <a:pt x="5" y="28"/>
                    <a:pt x="7" y="29"/>
                  </a:cubicBezTo>
                  <a:cubicBezTo>
                    <a:pt x="8" y="27"/>
                    <a:pt x="8" y="25"/>
                    <a:pt x="10" y="2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72"/>
            <p:cNvSpPr>
              <a:spLocks/>
            </p:cNvSpPr>
            <p:nvPr/>
          </p:nvSpPr>
          <p:spPr bwMode="auto">
            <a:xfrm>
              <a:off x="3817" y="1630"/>
              <a:ext cx="142" cy="61"/>
            </a:xfrm>
            <a:custGeom>
              <a:avLst/>
              <a:gdLst>
                <a:gd name="T0" fmla="*/ 51 w 60"/>
                <a:gd name="T1" fmla="*/ 2 h 26"/>
                <a:gd name="T2" fmla="*/ 43 w 60"/>
                <a:gd name="T3" fmla="*/ 0 h 26"/>
                <a:gd name="T4" fmla="*/ 42 w 60"/>
                <a:gd name="T5" fmla="*/ 3 h 26"/>
                <a:gd name="T6" fmla="*/ 35 w 60"/>
                <a:gd name="T7" fmla="*/ 4 h 26"/>
                <a:gd name="T8" fmla="*/ 31 w 60"/>
                <a:gd name="T9" fmla="*/ 7 h 26"/>
                <a:gd name="T10" fmla="*/ 27 w 60"/>
                <a:gd name="T11" fmla="*/ 12 h 26"/>
                <a:gd name="T12" fmla="*/ 24 w 60"/>
                <a:gd name="T13" fmla="*/ 14 h 26"/>
                <a:gd name="T14" fmla="*/ 16 w 60"/>
                <a:gd name="T15" fmla="*/ 16 h 26"/>
                <a:gd name="T16" fmla="*/ 11 w 60"/>
                <a:gd name="T17" fmla="*/ 16 h 26"/>
                <a:gd name="T18" fmla="*/ 7 w 60"/>
                <a:gd name="T19" fmla="*/ 17 h 26"/>
                <a:gd name="T20" fmla="*/ 2 w 60"/>
                <a:gd name="T21" fmla="*/ 15 h 26"/>
                <a:gd name="T22" fmla="*/ 1 w 60"/>
                <a:gd name="T23" fmla="*/ 20 h 26"/>
                <a:gd name="T24" fmla="*/ 5 w 60"/>
                <a:gd name="T25" fmla="*/ 22 h 26"/>
                <a:gd name="T26" fmla="*/ 10 w 60"/>
                <a:gd name="T27" fmla="*/ 23 h 26"/>
                <a:gd name="T28" fmla="*/ 15 w 60"/>
                <a:gd name="T29" fmla="*/ 21 h 26"/>
                <a:gd name="T30" fmla="*/ 22 w 60"/>
                <a:gd name="T31" fmla="*/ 20 h 26"/>
                <a:gd name="T32" fmla="*/ 23 w 60"/>
                <a:gd name="T33" fmla="*/ 24 h 26"/>
                <a:gd name="T34" fmla="*/ 30 w 60"/>
                <a:gd name="T35" fmla="*/ 25 h 26"/>
                <a:gd name="T36" fmla="*/ 39 w 60"/>
                <a:gd name="T37" fmla="*/ 26 h 26"/>
                <a:gd name="T38" fmla="*/ 46 w 60"/>
                <a:gd name="T39" fmla="*/ 24 h 26"/>
                <a:gd name="T40" fmla="*/ 52 w 60"/>
                <a:gd name="T41" fmla="*/ 22 h 26"/>
                <a:gd name="T42" fmla="*/ 52 w 60"/>
                <a:gd name="T43" fmla="*/ 22 h 26"/>
                <a:gd name="T44" fmla="*/ 53 w 60"/>
                <a:gd name="T45" fmla="*/ 20 h 26"/>
                <a:gd name="T46" fmla="*/ 54 w 60"/>
                <a:gd name="T47" fmla="*/ 17 h 26"/>
                <a:gd name="T48" fmla="*/ 55 w 60"/>
                <a:gd name="T49" fmla="*/ 14 h 26"/>
                <a:gd name="T50" fmla="*/ 59 w 60"/>
                <a:gd name="T51" fmla="*/ 12 h 26"/>
                <a:gd name="T52" fmla="*/ 60 w 60"/>
                <a:gd name="T53" fmla="*/ 9 h 26"/>
                <a:gd name="T54" fmla="*/ 57 w 60"/>
                <a:gd name="T55" fmla="*/ 3 h 26"/>
                <a:gd name="T56" fmla="*/ 51 w 60"/>
                <a:gd name="T5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26">
                  <a:moveTo>
                    <a:pt x="51" y="2"/>
                  </a:moveTo>
                  <a:cubicBezTo>
                    <a:pt x="49" y="0"/>
                    <a:pt x="43" y="0"/>
                    <a:pt x="43" y="0"/>
                  </a:cubicBezTo>
                  <a:cubicBezTo>
                    <a:pt x="43" y="0"/>
                    <a:pt x="43" y="2"/>
                    <a:pt x="42" y="3"/>
                  </a:cubicBezTo>
                  <a:cubicBezTo>
                    <a:pt x="41" y="4"/>
                    <a:pt x="37" y="4"/>
                    <a:pt x="35" y="4"/>
                  </a:cubicBezTo>
                  <a:cubicBezTo>
                    <a:pt x="34" y="5"/>
                    <a:pt x="31" y="5"/>
                    <a:pt x="31" y="7"/>
                  </a:cubicBezTo>
                  <a:cubicBezTo>
                    <a:pt x="30" y="8"/>
                    <a:pt x="26" y="7"/>
                    <a:pt x="27" y="12"/>
                  </a:cubicBezTo>
                  <a:cubicBezTo>
                    <a:pt x="29" y="16"/>
                    <a:pt x="25" y="14"/>
                    <a:pt x="24" y="14"/>
                  </a:cubicBezTo>
                  <a:cubicBezTo>
                    <a:pt x="23" y="13"/>
                    <a:pt x="17" y="14"/>
                    <a:pt x="16" y="16"/>
                  </a:cubicBezTo>
                  <a:cubicBezTo>
                    <a:pt x="15" y="17"/>
                    <a:pt x="13" y="17"/>
                    <a:pt x="11" y="16"/>
                  </a:cubicBezTo>
                  <a:cubicBezTo>
                    <a:pt x="10" y="15"/>
                    <a:pt x="8" y="15"/>
                    <a:pt x="7" y="17"/>
                  </a:cubicBezTo>
                  <a:cubicBezTo>
                    <a:pt x="5" y="18"/>
                    <a:pt x="4" y="15"/>
                    <a:pt x="2" y="15"/>
                  </a:cubicBezTo>
                  <a:cubicBezTo>
                    <a:pt x="0" y="16"/>
                    <a:pt x="1" y="19"/>
                    <a:pt x="1" y="20"/>
                  </a:cubicBezTo>
                  <a:cubicBezTo>
                    <a:pt x="1" y="20"/>
                    <a:pt x="4" y="23"/>
                    <a:pt x="5" y="22"/>
                  </a:cubicBezTo>
                  <a:cubicBezTo>
                    <a:pt x="7" y="21"/>
                    <a:pt x="9" y="22"/>
                    <a:pt x="10" y="23"/>
                  </a:cubicBezTo>
                  <a:cubicBezTo>
                    <a:pt x="12" y="24"/>
                    <a:pt x="14" y="22"/>
                    <a:pt x="15" y="21"/>
                  </a:cubicBezTo>
                  <a:cubicBezTo>
                    <a:pt x="16" y="20"/>
                    <a:pt x="21" y="20"/>
                    <a:pt x="22" y="20"/>
                  </a:cubicBezTo>
                  <a:cubicBezTo>
                    <a:pt x="22" y="20"/>
                    <a:pt x="22" y="23"/>
                    <a:pt x="23" y="24"/>
                  </a:cubicBezTo>
                  <a:cubicBezTo>
                    <a:pt x="24" y="24"/>
                    <a:pt x="27" y="25"/>
                    <a:pt x="30" y="25"/>
                  </a:cubicBezTo>
                  <a:cubicBezTo>
                    <a:pt x="33" y="25"/>
                    <a:pt x="38" y="26"/>
                    <a:pt x="39" y="26"/>
                  </a:cubicBezTo>
                  <a:cubicBezTo>
                    <a:pt x="41" y="26"/>
                    <a:pt x="43" y="24"/>
                    <a:pt x="46" y="24"/>
                  </a:cubicBezTo>
                  <a:cubicBezTo>
                    <a:pt x="50" y="24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3" y="20"/>
                  </a:cubicBezTo>
                  <a:cubicBezTo>
                    <a:pt x="54" y="20"/>
                    <a:pt x="54" y="18"/>
                    <a:pt x="54" y="17"/>
                  </a:cubicBezTo>
                  <a:cubicBezTo>
                    <a:pt x="55" y="16"/>
                    <a:pt x="54" y="13"/>
                    <a:pt x="55" y="14"/>
                  </a:cubicBezTo>
                  <a:cubicBezTo>
                    <a:pt x="57" y="14"/>
                    <a:pt x="59" y="14"/>
                    <a:pt x="59" y="12"/>
                  </a:cubicBezTo>
                  <a:cubicBezTo>
                    <a:pt x="59" y="11"/>
                    <a:pt x="59" y="10"/>
                    <a:pt x="60" y="9"/>
                  </a:cubicBezTo>
                  <a:cubicBezTo>
                    <a:pt x="58" y="7"/>
                    <a:pt x="57" y="3"/>
                    <a:pt x="57" y="3"/>
                  </a:cubicBezTo>
                  <a:cubicBezTo>
                    <a:pt x="57" y="3"/>
                    <a:pt x="53" y="4"/>
                    <a:pt x="51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73"/>
            <p:cNvSpPr>
              <a:spLocks/>
            </p:cNvSpPr>
            <p:nvPr/>
          </p:nvSpPr>
          <p:spPr bwMode="auto">
            <a:xfrm>
              <a:off x="3940" y="1637"/>
              <a:ext cx="123" cy="71"/>
            </a:xfrm>
            <a:custGeom>
              <a:avLst/>
              <a:gdLst>
                <a:gd name="T0" fmla="*/ 50 w 52"/>
                <a:gd name="T1" fmla="*/ 6 h 30"/>
                <a:gd name="T2" fmla="*/ 48 w 52"/>
                <a:gd name="T3" fmla="*/ 4 h 30"/>
                <a:gd name="T4" fmla="*/ 43 w 52"/>
                <a:gd name="T5" fmla="*/ 3 h 30"/>
                <a:gd name="T6" fmla="*/ 36 w 52"/>
                <a:gd name="T7" fmla="*/ 0 h 30"/>
                <a:gd name="T8" fmla="*/ 29 w 52"/>
                <a:gd name="T9" fmla="*/ 5 h 30"/>
                <a:gd name="T10" fmla="*/ 20 w 52"/>
                <a:gd name="T11" fmla="*/ 8 h 30"/>
                <a:gd name="T12" fmla="*/ 9 w 52"/>
                <a:gd name="T13" fmla="*/ 8 h 30"/>
                <a:gd name="T14" fmla="*/ 8 w 52"/>
                <a:gd name="T15" fmla="*/ 6 h 30"/>
                <a:gd name="T16" fmla="*/ 7 w 52"/>
                <a:gd name="T17" fmla="*/ 9 h 30"/>
                <a:gd name="T18" fmla="*/ 3 w 52"/>
                <a:gd name="T19" fmla="*/ 11 h 30"/>
                <a:gd name="T20" fmla="*/ 2 w 52"/>
                <a:gd name="T21" fmla="*/ 14 h 30"/>
                <a:gd name="T22" fmla="*/ 1 w 52"/>
                <a:gd name="T23" fmla="*/ 17 h 30"/>
                <a:gd name="T24" fmla="*/ 0 w 52"/>
                <a:gd name="T25" fmla="*/ 19 h 30"/>
                <a:gd name="T26" fmla="*/ 2 w 52"/>
                <a:gd name="T27" fmla="*/ 22 h 30"/>
                <a:gd name="T28" fmla="*/ 2 w 52"/>
                <a:gd name="T29" fmla="*/ 22 h 30"/>
                <a:gd name="T30" fmla="*/ 8 w 52"/>
                <a:gd name="T31" fmla="*/ 27 h 30"/>
                <a:gd name="T32" fmla="*/ 17 w 52"/>
                <a:gd name="T33" fmla="*/ 29 h 30"/>
                <a:gd name="T34" fmla="*/ 28 w 52"/>
                <a:gd name="T35" fmla="*/ 26 h 30"/>
                <a:gd name="T36" fmla="*/ 31 w 52"/>
                <a:gd name="T37" fmla="*/ 27 h 30"/>
                <a:gd name="T38" fmla="*/ 33 w 52"/>
                <a:gd name="T39" fmla="*/ 27 h 30"/>
                <a:gd name="T40" fmla="*/ 38 w 52"/>
                <a:gd name="T41" fmla="*/ 24 h 30"/>
                <a:gd name="T42" fmla="*/ 46 w 52"/>
                <a:gd name="T43" fmla="*/ 12 h 30"/>
                <a:gd name="T44" fmla="*/ 51 w 52"/>
                <a:gd name="T45" fmla="*/ 8 h 30"/>
                <a:gd name="T46" fmla="*/ 50 w 52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30">
                  <a:moveTo>
                    <a:pt x="50" y="6"/>
                  </a:moveTo>
                  <a:cubicBezTo>
                    <a:pt x="50" y="5"/>
                    <a:pt x="49" y="5"/>
                    <a:pt x="48" y="4"/>
                  </a:cubicBezTo>
                  <a:cubicBezTo>
                    <a:pt x="46" y="4"/>
                    <a:pt x="44" y="3"/>
                    <a:pt x="43" y="3"/>
                  </a:cubicBezTo>
                  <a:cubicBezTo>
                    <a:pt x="42" y="1"/>
                    <a:pt x="37" y="1"/>
                    <a:pt x="36" y="0"/>
                  </a:cubicBezTo>
                  <a:cubicBezTo>
                    <a:pt x="35" y="0"/>
                    <a:pt x="30" y="5"/>
                    <a:pt x="29" y="5"/>
                  </a:cubicBezTo>
                  <a:cubicBezTo>
                    <a:pt x="27" y="5"/>
                    <a:pt x="20" y="6"/>
                    <a:pt x="20" y="8"/>
                  </a:cubicBezTo>
                  <a:cubicBezTo>
                    <a:pt x="20" y="10"/>
                    <a:pt x="12" y="10"/>
                    <a:pt x="9" y="8"/>
                  </a:cubicBezTo>
                  <a:cubicBezTo>
                    <a:pt x="9" y="7"/>
                    <a:pt x="8" y="7"/>
                    <a:pt x="8" y="6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11"/>
                    <a:pt x="5" y="11"/>
                    <a:pt x="3" y="11"/>
                  </a:cubicBezTo>
                  <a:cubicBezTo>
                    <a:pt x="2" y="10"/>
                    <a:pt x="3" y="13"/>
                    <a:pt x="2" y="14"/>
                  </a:cubicBezTo>
                  <a:cubicBezTo>
                    <a:pt x="2" y="15"/>
                    <a:pt x="2" y="17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3"/>
                    <a:pt x="7" y="26"/>
                    <a:pt x="8" y="27"/>
                  </a:cubicBezTo>
                  <a:cubicBezTo>
                    <a:pt x="10" y="29"/>
                    <a:pt x="14" y="30"/>
                    <a:pt x="17" y="29"/>
                  </a:cubicBezTo>
                  <a:cubicBezTo>
                    <a:pt x="19" y="29"/>
                    <a:pt x="28" y="26"/>
                    <a:pt x="28" y="26"/>
                  </a:cubicBezTo>
                  <a:cubicBezTo>
                    <a:pt x="28" y="26"/>
                    <a:pt x="30" y="27"/>
                    <a:pt x="31" y="27"/>
                  </a:cubicBezTo>
                  <a:cubicBezTo>
                    <a:pt x="31" y="27"/>
                    <a:pt x="32" y="27"/>
                    <a:pt x="33" y="27"/>
                  </a:cubicBezTo>
                  <a:cubicBezTo>
                    <a:pt x="34" y="27"/>
                    <a:pt x="36" y="26"/>
                    <a:pt x="38" y="24"/>
                  </a:cubicBezTo>
                  <a:cubicBezTo>
                    <a:pt x="41" y="21"/>
                    <a:pt x="44" y="12"/>
                    <a:pt x="46" y="12"/>
                  </a:cubicBezTo>
                  <a:cubicBezTo>
                    <a:pt x="47" y="11"/>
                    <a:pt x="49" y="9"/>
                    <a:pt x="51" y="8"/>
                  </a:cubicBezTo>
                  <a:cubicBezTo>
                    <a:pt x="52" y="7"/>
                    <a:pt x="52" y="6"/>
                    <a:pt x="50" y="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74"/>
            <p:cNvSpPr>
              <a:spLocks/>
            </p:cNvSpPr>
            <p:nvPr/>
          </p:nvSpPr>
          <p:spPr bwMode="auto">
            <a:xfrm>
              <a:off x="3867" y="1578"/>
              <a:ext cx="120" cy="61"/>
            </a:xfrm>
            <a:custGeom>
              <a:avLst/>
              <a:gdLst>
                <a:gd name="T0" fmla="*/ 48 w 51"/>
                <a:gd name="T1" fmla="*/ 12 h 26"/>
                <a:gd name="T2" fmla="*/ 43 w 51"/>
                <a:gd name="T3" fmla="*/ 11 h 26"/>
                <a:gd name="T4" fmla="*/ 41 w 51"/>
                <a:gd name="T5" fmla="*/ 8 h 26"/>
                <a:gd name="T6" fmla="*/ 36 w 51"/>
                <a:gd name="T7" fmla="*/ 9 h 26"/>
                <a:gd name="T8" fmla="*/ 32 w 51"/>
                <a:gd name="T9" fmla="*/ 7 h 26"/>
                <a:gd name="T10" fmla="*/ 27 w 51"/>
                <a:gd name="T11" fmla="*/ 3 h 26"/>
                <a:gd name="T12" fmla="*/ 22 w 51"/>
                <a:gd name="T13" fmla="*/ 1 h 26"/>
                <a:gd name="T14" fmla="*/ 22 w 51"/>
                <a:gd name="T15" fmla="*/ 1 h 26"/>
                <a:gd name="T16" fmla="*/ 17 w 51"/>
                <a:gd name="T17" fmla="*/ 2 h 26"/>
                <a:gd name="T18" fmla="*/ 11 w 51"/>
                <a:gd name="T19" fmla="*/ 5 h 26"/>
                <a:gd name="T20" fmla="*/ 2 w 51"/>
                <a:gd name="T21" fmla="*/ 8 h 26"/>
                <a:gd name="T22" fmla="*/ 3 w 51"/>
                <a:gd name="T23" fmla="*/ 12 h 26"/>
                <a:gd name="T24" fmla="*/ 6 w 51"/>
                <a:gd name="T25" fmla="*/ 19 h 26"/>
                <a:gd name="T26" fmla="*/ 14 w 51"/>
                <a:gd name="T27" fmla="*/ 25 h 26"/>
                <a:gd name="T28" fmla="*/ 14 w 51"/>
                <a:gd name="T29" fmla="*/ 26 h 26"/>
                <a:gd name="T30" fmla="*/ 21 w 51"/>
                <a:gd name="T31" fmla="*/ 25 h 26"/>
                <a:gd name="T32" fmla="*/ 22 w 51"/>
                <a:gd name="T33" fmla="*/ 22 h 26"/>
                <a:gd name="T34" fmla="*/ 30 w 51"/>
                <a:gd name="T35" fmla="*/ 24 h 26"/>
                <a:gd name="T36" fmla="*/ 36 w 51"/>
                <a:gd name="T37" fmla="*/ 25 h 26"/>
                <a:gd name="T38" fmla="*/ 36 w 51"/>
                <a:gd name="T39" fmla="*/ 26 h 26"/>
                <a:gd name="T40" fmla="*/ 39 w 51"/>
                <a:gd name="T41" fmla="*/ 24 h 26"/>
                <a:gd name="T42" fmla="*/ 46 w 51"/>
                <a:gd name="T43" fmla="*/ 20 h 26"/>
                <a:gd name="T44" fmla="*/ 51 w 51"/>
                <a:gd name="T45" fmla="*/ 16 h 26"/>
                <a:gd name="T46" fmla="*/ 48 w 51"/>
                <a:gd name="T4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26">
                  <a:moveTo>
                    <a:pt x="48" y="12"/>
                  </a:moveTo>
                  <a:cubicBezTo>
                    <a:pt x="47" y="11"/>
                    <a:pt x="43" y="12"/>
                    <a:pt x="43" y="11"/>
                  </a:cubicBezTo>
                  <a:cubicBezTo>
                    <a:pt x="43" y="10"/>
                    <a:pt x="43" y="8"/>
                    <a:pt x="41" y="8"/>
                  </a:cubicBezTo>
                  <a:cubicBezTo>
                    <a:pt x="39" y="8"/>
                    <a:pt x="37" y="7"/>
                    <a:pt x="36" y="9"/>
                  </a:cubicBezTo>
                  <a:cubicBezTo>
                    <a:pt x="36" y="11"/>
                    <a:pt x="32" y="8"/>
                    <a:pt x="32" y="7"/>
                  </a:cubicBezTo>
                  <a:cubicBezTo>
                    <a:pt x="32" y="6"/>
                    <a:pt x="31" y="5"/>
                    <a:pt x="27" y="3"/>
                  </a:cubicBezTo>
                  <a:cubicBezTo>
                    <a:pt x="25" y="3"/>
                    <a:pt x="24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2"/>
                    <a:pt x="19" y="0"/>
                    <a:pt x="17" y="2"/>
                  </a:cubicBezTo>
                  <a:cubicBezTo>
                    <a:pt x="16" y="3"/>
                    <a:pt x="13" y="3"/>
                    <a:pt x="11" y="5"/>
                  </a:cubicBezTo>
                  <a:cubicBezTo>
                    <a:pt x="9" y="6"/>
                    <a:pt x="5" y="7"/>
                    <a:pt x="2" y="8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4"/>
                    <a:pt x="4" y="18"/>
                    <a:pt x="6" y="19"/>
                  </a:cubicBezTo>
                  <a:cubicBezTo>
                    <a:pt x="7" y="20"/>
                    <a:pt x="13" y="24"/>
                    <a:pt x="14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6" y="26"/>
                    <a:pt x="20" y="26"/>
                    <a:pt x="21" y="25"/>
                  </a:cubicBezTo>
                  <a:cubicBezTo>
                    <a:pt x="22" y="24"/>
                    <a:pt x="22" y="22"/>
                    <a:pt x="22" y="22"/>
                  </a:cubicBezTo>
                  <a:cubicBezTo>
                    <a:pt x="22" y="22"/>
                    <a:pt x="28" y="22"/>
                    <a:pt x="30" y="24"/>
                  </a:cubicBezTo>
                  <a:cubicBezTo>
                    <a:pt x="32" y="26"/>
                    <a:pt x="36" y="25"/>
                    <a:pt x="36" y="25"/>
                  </a:cubicBezTo>
                  <a:cubicBezTo>
                    <a:pt x="36" y="25"/>
                    <a:pt x="36" y="25"/>
                    <a:pt x="36" y="26"/>
                  </a:cubicBezTo>
                  <a:cubicBezTo>
                    <a:pt x="37" y="25"/>
                    <a:pt x="38" y="24"/>
                    <a:pt x="39" y="24"/>
                  </a:cubicBezTo>
                  <a:cubicBezTo>
                    <a:pt x="41" y="23"/>
                    <a:pt x="44" y="23"/>
                    <a:pt x="46" y="20"/>
                  </a:cubicBezTo>
                  <a:cubicBezTo>
                    <a:pt x="48" y="18"/>
                    <a:pt x="49" y="17"/>
                    <a:pt x="51" y="16"/>
                  </a:cubicBezTo>
                  <a:cubicBezTo>
                    <a:pt x="50" y="15"/>
                    <a:pt x="49" y="13"/>
                    <a:pt x="48" y="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>
              <a:off x="3952" y="1616"/>
              <a:ext cx="106" cy="45"/>
            </a:xfrm>
            <a:custGeom>
              <a:avLst/>
              <a:gdLst>
                <a:gd name="T0" fmla="*/ 34 w 45"/>
                <a:gd name="T1" fmla="*/ 2 h 19"/>
                <a:gd name="T2" fmla="*/ 28 w 45"/>
                <a:gd name="T3" fmla="*/ 1 h 19"/>
                <a:gd name="T4" fmla="*/ 21 w 45"/>
                <a:gd name="T5" fmla="*/ 0 h 19"/>
                <a:gd name="T6" fmla="*/ 16 w 45"/>
                <a:gd name="T7" fmla="*/ 1 h 19"/>
                <a:gd name="T8" fmla="*/ 15 w 45"/>
                <a:gd name="T9" fmla="*/ 0 h 19"/>
                <a:gd name="T10" fmla="*/ 10 w 45"/>
                <a:gd name="T11" fmla="*/ 4 h 19"/>
                <a:gd name="T12" fmla="*/ 3 w 45"/>
                <a:gd name="T13" fmla="*/ 8 h 19"/>
                <a:gd name="T14" fmla="*/ 0 w 45"/>
                <a:gd name="T15" fmla="*/ 10 h 19"/>
                <a:gd name="T16" fmla="*/ 4 w 45"/>
                <a:gd name="T17" fmla="*/ 17 h 19"/>
                <a:gd name="T18" fmla="*/ 15 w 45"/>
                <a:gd name="T19" fmla="*/ 17 h 19"/>
                <a:gd name="T20" fmla="*/ 24 w 45"/>
                <a:gd name="T21" fmla="*/ 14 h 19"/>
                <a:gd name="T22" fmla="*/ 31 w 45"/>
                <a:gd name="T23" fmla="*/ 9 h 19"/>
                <a:gd name="T24" fmla="*/ 38 w 45"/>
                <a:gd name="T25" fmla="*/ 12 h 19"/>
                <a:gd name="T26" fmla="*/ 43 w 45"/>
                <a:gd name="T27" fmla="*/ 13 h 19"/>
                <a:gd name="T28" fmla="*/ 42 w 45"/>
                <a:gd name="T29" fmla="*/ 11 h 19"/>
                <a:gd name="T30" fmla="*/ 45 w 45"/>
                <a:gd name="T31" fmla="*/ 5 h 19"/>
                <a:gd name="T32" fmla="*/ 45 w 45"/>
                <a:gd name="T33" fmla="*/ 5 h 19"/>
                <a:gd name="T34" fmla="*/ 41 w 45"/>
                <a:gd name="T35" fmla="*/ 3 h 19"/>
                <a:gd name="T36" fmla="*/ 34 w 45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9">
                  <a:moveTo>
                    <a:pt x="34" y="2"/>
                  </a:moveTo>
                  <a:cubicBezTo>
                    <a:pt x="31" y="2"/>
                    <a:pt x="30" y="0"/>
                    <a:pt x="28" y="1"/>
                  </a:cubicBezTo>
                  <a:cubicBezTo>
                    <a:pt x="26" y="2"/>
                    <a:pt x="22" y="1"/>
                    <a:pt x="21" y="0"/>
                  </a:cubicBezTo>
                  <a:cubicBezTo>
                    <a:pt x="20" y="0"/>
                    <a:pt x="18" y="2"/>
                    <a:pt x="16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2"/>
                    <a:pt x="10" y="4"/>
                  </a:cubicBezTo>
                  <a:cubicBezTo>
                    <a:pt x="8" y="7"/>
                    <a:pt x="5" y="7"/>
                    <a:pt x="3" y="8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1" y="12"/>
                    <a:pt x="3" y="15"/>
                    <a:pt x="4" y="17"/>
                  </a:cubicBezTo>
                  <a:cubicBezTo>
                    <a:pt x="7" y="19"/>
                    <a:pt x="15" y="19"/>
                    <a:pt x="15" y="17"/>
                  </a:cubicBezTo>
                  <a:cubicBezTo>
                    <a:pt x="15" y="15"/>
                    <a:pt x="22" y="14"/>
                    <a:pt x="24" y="14"/>
                  </a:cubicBezTo>
                  <a:cubicBezTo>
                    <a:pt x="25" y="14"/>
                    <a:pt x="30" y="9"/>
                    <a:pt x="31" y="9"/>
                  </a:cubicBezTo>
                  <a:cubicBezTo>
                    <a:pt x="32" y="10"/>
                    <a:pt x="37" y="10"/>
                    <a:pt x="38" y="12"/>
                  </a:cubicBezTo>
                  <a:cubicBezTo>
                    <a:pt x="39" y="12"/>
                    <a:pt x="41" y="13"/>
                    <a:pt x="43" y="13"/>
                  </a:cubicBezTo>
                  <a:cubicBezTo>
                    <a:pt x="42" y="13"/>
                    <a:pt x="42" y="12"/>
                    <a:pt x="42" y="11"/>
                  </a:cubicBezTo>
                  <a:cubicBezTo>
                    <a:pt x="42" y="9"/>
                    <a:pt x="44" y="6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1" y="4"/>
                    <a:pt x="41" y="3"/>
                  </a:cubicBezTo>
                  <a:cubicBezTo>
                    <a:pt x="40" y="3"/>
                    <a:pt x="37" y="2"/>
                    <a:pt x="34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76"/>
            <p:cNvSpPr>
              <a:spLocks/>
            </p:cNvSpPr>
            <p:nvPr/>
          </p:nvSpPr>
          <p:spPr bwMode="auto">
            <a:xfrm>
              <a:off x="3449" y="1793"/>
              <a:ext cx="71" cy="118"/>
            </a:xfrm>
            <a:custGeom>
              <a:avLst/>
              <a:gdLst>
                <a:gd name="T0" fmla="*/ 22 w 30"/>
                <a:gd name="T1" fmla="*/ 41 h 50"/>
                <a:gd name="T2" fmla="*/ 20 w 30"/>
                <a:gd name="T3" fmla="*/ 37 h 50"/>
                <a:gd name="T4" fmla="*/ 22 w 30"/>
                <a:gd name="T5" fmla="*/ 32 h 50"/>
                <a:gd name="T6" fmla="*/ 20 w 30"/>
                <a:gd name="T7" fmla="*/ 28 h 50"/>
                <a:gd name="T8" fmla="*/ 22 w 30"/>
                <a:gd name="T9" fmla="*/ 25 h 50"/>
                <a:gd name="T10" fmla="*/ 23 w 30"/>
                <a:gd name="T11" fmla="*/ 19 h 50"/>
                <a:gd name="T12" fmla="*/ 23 w 30"/>
                <a:gd name="T13" fmla="*/ 12 h 50"/>
                <a:gd name="T14" fmla="*/ 28 w 30"/>
                <a:gd name="T15" fmla="*/ 7 h 50"/>
                <a:gd name="T16" fmla="*/ 26 w 30"/>
                <a:gd name="T17" fmla="*/ 4 h 50"/>
                <a:gd name="T18" fmla="*/ 21 w 30"/>
                <a:gd name="T19" fmla="*/ 3 h 50"/>
                <a:gd name="T20" fmla="*/ 18 w 30"/>
                <a:gd name="T21" fmla="*/ 3 h 50"/>
                <a:gd name="T22" fmla="*/ 13 w 30"/>
                <a:gd name="T23" fmla="*/ 2 h 50"/>
                <a:gd name="T24" fmla="*/ 10 w 30"/>
                <a:gd name="T25" fmla="*/ 2 h 50"/>
                <a:gd name="T26" fmla="*/ 8 w 30"/>
                <a:gd name="T27" fmla="*/ 3 h 50"/>
                <a:gd name="T28" fmla="*/ 8 w 30"/>
                <a:gd name="T29" fmla="*/ 8 h 50"/>
                <a:gd name="T30" fmla="*/ 3 w 30"/>
                <a:gd name="T31" fmla="*/ 27 h 50"/>
                <a:gd name="T32" fmla="*/ 6 w 30"/>
                <a:gd name="T33" fmla="*/ 34 h 50"/>
                <a:gd name="T34" fmla="*/ 7 w 30"/>
                <a:gd name="T35" fmla="*/ 48 h 50"/>
                <a:gd name="T36" fmla="*/ 13 w 30"/>
                <a:gd name="T37" fmla="*/ 50 h 50"/>
                <a:gd name="T38" fmla="*/ 20 w 30"/>
                <a:gd name="T39" fmla="*/ 48 h 50"/>
                <a:gd name="T40" fmla="*/ 19 w 30"/>
                <a:gd name="T41" fmla="*/ 46 h 50"/>
                <a:gd name="T42" fmla="*/ 22 w 30"/>
                <a:gd name="T4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50">
                  <a:moveTo>
                    <a:pt x="22" y="41"/>
                  </a:moveTo>
                  <a:cubicBezTo>
                    <a:pt x="25" y="40"/>
                    <a:pt x="21" y="38"/>
                    <a:pt x="20" y="37"/>
                  </a:cubicBezTo>
                  <a:cubicBezTo>
                    <a:pt x="19" y="36"/>
                    <a:pt x="20" y="32"/>
                    <a:pt x="22" y="32"/>
                  </a:cubicBezTo>
                  <a:cubicBezTo>
                    <a:pt x="24" y="32"/>
                    <a:pt x="22" y="30"/>
                    <a:pt x="20" y="28"/>
                  </a:cubicBezTo>
                  <a:cubicBezTo>
                    <a:pt x="17" y="26"/>
                    <a:pt x="20" y="25"/>
                    <a:pt x="22" y="25"/>
                  </a:cubicBezTo>
                  <a:cubicBezTo>
                    <a:pt x="24" y="25"/>
                    <a:pt x="21" y="21"/>
                    <a:pt x="23" y="19"/>
                  </a:cubicBezTo>
                  <a:cubicBezTo>
                    <a:pt x="25" y="17"/>
                    <a:pt x="23" y="14"/>
                    <a:pt x="23" y="12"/>
                  </a:cubicBezTo>
                  <a:cubicBezTo>
                    <a:pt x="23" y="10"/>
                    <a:pt x="25" y="10"/>
                    <a:pt x="28" y="7"/>
                  </a:cubicBezTo>
                  <a:cubicBezTo>
                    <a:pt x="30" y="5"/>
                    <a:pt x="26" y="6"/>
                    <a:pt x="26" y="4"/>
                  </a:cubicBezTo>
                  <a:cubicBezTo>
                    <a:pt x="26" y="2"/>
                    <a:pt x="23" y="2"/>
                    <a:pt x="21" y="3"/>
                  </a:cubicBezTo>
                  <a:cubicBezTo>
                    <a:pt x="19" y="5"/>
                    <a:pt x="19" y="3"/>
                    <a:pt x="18" y="3"/>
                  </a:cubicBezTo>
                  <a:cubicBezTo>
                    <a:pt x="16" y="3"/>
                    <a:pt x="13" y="4"/>
                    <a:pt x="13" y="2"/>
                  </a:cubicBezTo>
                  <a:cubicBezTo>
                    <a:pt x="13" y="0"/>
                    <a:pt x="11" y="0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5"/>
                    <a:pt x="7" y="7"/>
                    <a:pt x="8" y="8"/>
                  </a:cubicBezTo>
                  <a:cubicBezTo>
                    <a:pt x="9" y="11"/>
                    <a:pt x="6" y="24"/>
                    <a:pt x="3" y="27"/>
                  </a:cubicBezTo>
                  <a:cubicBezTo>
                    <a:pt x="0" y="31"/>
                    <a:pt x="3" y="32"/>
                    <a:pt x="6" y="34"/>
                  </a:cubicBezTo>
                  <a:cubicBezTo>
                    <a:pt x="9" y="37"/>
                    <a:pt x="7" y="46"/>
                    <a:pt x="7" y="48"/>
                  </a:cubicBezTo>
                  <a:cubicBezTo>
                    <a:pt x="7" y="50"/>
                    <a:pt x="10" y="50"/>
                    <a:pt x="13" y="50"/>
                  </a:cubicBezTo>
                  <a:cubicBezTo>
                    <a:pt x="15" y="50"/>
                    <a:pt x="18" y="49"/>
                    <a:pt x="20" y="48"/>
                  </a:cubicBezTo>
                  <a:cubicBezTo>
                    <a:pt x="19" y="47"/>
                    <a:pt x="19" y="46"/>
                    <a:pt x="19" y="46"/>
                  </a:cubicBezTo>
                  <a:cubicBezTo>
                    <a:pt x="19" y="44"/>
                    <a:pt x="19" y="41"/>
                    <a:pt x="22" y="4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77"/>
            <p:cNvSpPr>
              <a:spLocks/>
            </p:cNvSpPr>
            <p:nvPr/>
          </p:nvSpPr>
          <p:spPr bwMode="auto">
            <a:xfrm>
              <a:off x="3697" y="1517"/>
              <a:ext cx="78" cy="68"/>
            </a:xfrm>
            <a:custGeom>
              <a:avLst/>
              <a:gdLst>
                <a:gd name="T0" fmla="*/ 10 w 33"/>
                <a:gd name="T1" fmla="*/ 22 h 29"/>
                <a:gd name="T2" fmla="*/ 16 w 33"/>
                <a:gd name="T3" fmla="*/ 23 h 29"/>
                <a:gd name="T4" fmla="*/ 21 w 33"/>
                <a:gd name="T5" fmla="*/ 27 h 29"/>
                <a:gd name="T6" fmla="*/ 23 w 33"/>
                <a:gd name="T7" fmla="*/ 29 h 29"/>
                <a:gd name="T8" fmla="*/ 24 w 33"/>
                <a:gd name="T9" fmla="*/ 23 h 29"/>
                <a:gd name="T10" fmla="*/ 25 w 33"/>
                <a:gd name="T11" fmla="*/ 19 h 29"/>
                <a:gd name="T12" fmla="*/ 29 w 33"/>
                <a:gd name="T13" fmla="*/ 17 h 29"/>
                <a:gd name="T14" fmla="*/ 31 w 33"/>
                <a:gd name="T15" fmla="*/ 14 h 29"/>
                <a:gd name="T16" fmla="*/ 28 w 33"/>
                <a:gd name="T17" fmla="*/ 10 h 29"/>
                <a:gd name="T18" fmla="*/ 32 w 33"/>
                <a:gd name="T19" fmla="*/ 6 h 29"/>
                <a:gd name="T20" fmla="*/ 32 w 33"/>
                <a:gd name="T21" fmla="*/ 0 h 29"/>
                <a:gd name="T22" fmla="*/ 30 w 33"/>
                <a:gd name="T23" fmla="*/ 1 h 29"/>
                <a:gd name="T24" fmla="*/ 22 w 33"/>
                <a:gd name="T25" fmla="*/ 2 h 29"/>
                <a:gd name="T26" fmla="*/ 18 w 33"/>
                <a:gd name="T27" fmla="*/ 7 h 29"/>
                <a:gd name="T28" fmla="*/ 15 w 33"/>
                <a:gd name="T29" fmla="*/ 7 h 29"/>
                <a:gd name="T30" fmla="*/ 11 w 33"/>
                <a:gd name="T31" fmla="*/ 9 h 29"/>
                <a:gd name="T32" fmla="*/ 7 w 33"/>
                <a:gd name="T33" fmla="*/ 16 h 29"/>
                <a:gd name="T34" fmla="*/ 1 w 33"/>
                <a:gd name="T35" fmla="*/ 23 h 29"/>
                <a:gd name="T36" fmla="*/ 0 w 33"/>
                <a:gd name="T37" fmla="*/ 24 h 29"/>
                <a:gd name="T38" fmla="*/ 3 w 33"/>
                <a:gd name="T39" fmla="*/ 25 h 29"/>
                <a:gd name="T40" fmla="*/ 10 w 33"/>
                <a:gd name="T4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9">
                  <a:moveTo>
                    <a:pt x="10" y="22"/>
                  </a:moveTo>
                  <a:cubicBezTo>
                    <a:pt x="12" y="21"/>
                    <a:pt x="14" y="22"/>
                    <a:pt x="16" y="23"/>
                  </a:cubicBezTo>
                  <a:cubicBezTo>
                    <a:pt x="17" y="25"/>
                    <a:pt x="19" y="25"/>
                    <a:pt x="21" y="27"/>
                  </a:cubicBezTo>
                  <a:cubicBezTo>
                    <a:pt x="22" y="28"/>
                    <a:pt x="23" y="28"/>
                    <a:pt x="23" y="29"/>
                  </a:cubicBezTo>
                  <a:cubicBezTo>
                    <a:pt x="23" y="27"/>
                    <a:pt x="23" y="24"/>
                    <a:pt x="24" y="23"/>
                  </a:cubicBezTo>
                  <a:cubicBezTo>
                    <a:pt x="25" y="21"/>
                    <a:pt x="23" y="19"/>
                    <a:pt x="25" y="19"/>
                  </a:cubicBezTo>
                  <a:cubicBezTo>
                    <a:pt x="26" y="19"/>
                    <a:pt x="29" y="19"/>
                    <a:pt x="29" y="17"/>
                  </a:cubicBezTo>
                  <a:cubicBezTo>
                    <a:pt x="29" y="14"/>
                    <a:pt x="30" y="15"/>
                    <a:pt x="31" y="14"/>
                  </a:cubicBezTo>
                  <a:cubicBezTo>
                    <a:pt x="31" y="13"/>
                    <a:pt x="29" y="10"/>
                    <a:pt x="28" y="10"/>
                  </a:cubicBezTo>
                  <a:cubicBezTo>
                    <a:pt x="28" y="9"/>
                    <a:pt x="30" y="9"/>
                    <a:pt x="32" y="6"/>
                  </a:cubicBezTo>
                  <a:cubicBezTo>
                    <a:pt x="33" y="5"/>
                    <a:pt x="33" y="3"/>
                    <a:pt x="32" y="0"/>
                  </a:cubicBezTo>
                  <a:cubicBezTo>
                    <a:pt x="32" y="1"/>
                    <a:pt x="31" y="2"/>
                    <a:pt x="30" y="1"/>
                  </a:cubicBezTo>
                  <a:cubicBezTo>
                    <a:pt x="28" y="0"/>
                    <a:pt x="25" y="1"/>
                    <a:pt x="22" y="2"/>
                  </a:cubicBezTo>
                  <a:cubicBezTo>
                    <a:pt x="18" y="2"/>
                    <a:pt x="17" y="6"/>
                    <a:pt x="18" y="7"/>
                  </a:cubicBezTo>
                  <a:cubicBezTo>
                    <a:pt x="20" y="9"/>
                    <a:pt x="15" y="9"/>
                    <a:pt x="15" y="7"/>
                  </a:cubicBezTo>
                  <a:cubicBezTo>
                    <a:pt x="14" y="5"/>
                    <a:pt x="11" y="7"/>
                    <a:pt x="11" y="9"/>
                  </a:cubicBezTo>
                  <a:cubicBezTo>
                    <a:pt x="11" y="12"/>
                    <a:pt x="7" y="13"/>
                    <a:pt x="7" y="16"/>
                  </a:cubicBezTo>
                  <a:cubicBezTo>
                    <a:pt x="8" y="19"/>
                    <a:pt x="4" y="22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5" y="25"/>
                    <a:pt x="9" y="24"/>
                    <a:pt x="10" y="2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78"/>
            <p:cNvSpPr>
              <a:spLocks/>
            </p:cNvSpPr>
            <p:nvPr/>
          </p:nvSpPr>
          <p:spPr bwMode="auto">
            <a:xfrm>
              <a:off x="3746" y="1602"/>
              <a:ext cx="12" cy="18"/>
            </a:xfrm>
            <a:custGeom>
              <a:avLst/>
              <a:gdLst>
                <a:gd name="T0" fmla="*/ 3 w 5"/>
                <a:gd name="T1" fmla="*/ 0 h 8"/>
                <a:gd name="T2" fmla="*/ 0 w 5"/>
                <a:gd name="T3" fmla="*/ 7 h 8"/>
                <a:gd name="T4" fmla="*/ 5 w 5"/>
                <a:gd name="T5" fmla="*/ 8 h 8"/>
                <a:gd name="T6" fmla="*/ 3 w 5"/>
                <a:gd name="T7" fmla="*/ 1 h 8"/>
                <a:gd name="T8" fmla="*/ 3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1" y="1"/>
                    <a:pt x="0" y="3"/>
                    <a:pt x="0" y="7"/>
                  </a:cubicBezTo>
                  <a:cubicBezTo>
                    <a:pt x="1" y="7"/>
                    <a:pt x="4" y="7"/>
                    <a:pt x="5" y="8"/>
                  </a:cubicBezTo>
                  <a:cubicBezTo>
                    <a:pt x="5" y="3"/>
                    <a:pt x="3" y="2"/>
                    <a:pt x="3" y="1"/>
                  </a:cubicBezTo>
                  <a:cubicBezTo>
                    <a:pt x="2" y="1"/>
                    <a:pt x="3" y="1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79"/>
            <p:cNvSpPr>
              <a:spLocks/>
            </p:cNvSpPr>
            <p:nvPr/>
          </p:nvSpPr>
          <p:spPr bwMode="auto">
            <a:xfrm>
              <a:off x="3683" y="1566"/>
              <a:ext cx="75" cy="54"/>
            </a:xfrm>
            <a:custGeom>
              <a:avLst/>
              <a:gdLst>
                <a:gd name="T0" fmla="*/ 1 w 32"/>
                <a:gd name="T1" fmla="*/ 6 h 23"/>
                <a:gd name="T2" fmla="*/ 4 w 32"/>
                <a:gd name="T3" fmla="*/ 9 h 23"/>
                <a:gd name="T4" fmla="*/ 8 w 32"/>
                <a:gd name="T5" fmla="*/ 12 h 23"/>
                <a:gd name="T6" fmla="*/ 13 w 32"/>
                <a:gd name="T7" fmla="*/ 15 h 23"/>
                <a:gd name="T8" fmla="*/ 16 w 32"/>
                <a:gd name="T9" fmla="*/ 18 h 23"/>
                <a:gd name="T10" fmla="*/ 19 w 32"/>
                <a:gd name="T11" fmla="*/ 16 h 23"/>
                <a:gd name="T12" fmla="*/ 21 w 32"/>
                <a:gd name="T13" fmla="*/ 20 h 23"/>
                <a:gd name="T14" fmla="*/ 26 w 32"/>
                <a:gd name="T15" fmla="*/ 22 h 23"/>
                <a:gd name="T16" fmla="*/ 27 w 32"/>
                <a:gd name="T17" fmla="*/ 22 h 23"/>
                <a:gd name="T18" fmla="*/ 30 w 32"/>
                <a:gd name="T19" fmla="*/ 15 h 23"/>
                <a:gd name="T20" fmla="*/ 31 w 32"/>
                <a:gd name="T21" fmla="*/ 13 h 23"/>
                <a:gd name="T22" fmla="*/ 29 w 32"/>
                <a:gd name="T23" fmla="*/ 8 h 23"/>
                <a:gd name="T24" fmla="*/ 29 w 32"/>
                <a:gd name="T25" fmla="*/ 8 h 23"/>
                <a:gd name="T26" fmla="*/ 27 w 32"/>
                <a:gd name="T27" fmla="*/ 6 h 23"/>
                <a:gd name="T28" fmla="*/ 22 w 32"/>
                <a:gd name="T29" fmla="*/ 2 h 23"/>
                <a:gd name="T30" fmla="*/ 16 w 32"/>
                <a:gd name="T31" fmla="*/ 1 h 23"/>
                <a:gd name="T32" fmla="*/ 9 w 32"/>
                <a:gd name="T33" fmla="*/ 4 h 23"/>
                <a:gd name="T34" fmla="*/ 6 w 32"/>
                <a:gd name="T35" fmla="*/ 3 h 23"/>
                <a:gd name="T36" fmla="*/ 0 w 32"/>
                <a:gd name="T37" fmla="*/ 5 h 23"/>
                <a:gd name="T38" fmla="*/ 1 w 32"/>
                <a:gd name="T3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3">
                  <a:moveTo>
                    <a:pt x="1" y="6"/>
                  </a:moveTo>
                  <a:cubicBezTo>
                    <a:pt x="1" y="8"/>
                    <a:pt x="3" y="11"/>
                    <a:pt x="4" y="9"/>
                  </a:cubicBezTo>
                  <a:cubicBezTo>
                    <a:pt x="5" y="8"/>
                    <a:pt x="7" y="11"/>
                    <a:pt x="8" y="12"/>
                  </a:cubicBezTo>
                  <a:cubicBezTo>
                    <a:pt x="10" y="13"/>
                    <a:pt x="13" y="14"/>
                    <a:pt x="13" y="15"/>
                  </a:cubicBezTo>
                  <a:cubicBezTo>
                    <a:pt x="13" y="16"/>
                    <a:pt x="14" y="18"/>
                    <a:pt x="16" y="18"/>
                  </a:cubicBezTo>
                  <a:cubicBezTo>
                    <a:pt x="17" y="17"/>
                    <a:pt x="19" y="14"/>
                    <a:pt x="19" y="16"/>
                  </a:cubicBezTo>
                  <a:cubicBezTo>
                    <a:pt x="19" y="17"/>
                    <a:pt x="20" y="20"/>
                    <a:pt x="21" y="20"/>
                  </a:cubicBezTo>
                  <a:cubicBezTo>
                    <a:pt x="23" y="19"/>
                    <a:pt x="24" y="23"/>
                    <a:pt x="26" y="22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18"/>
                    <a:pt x="28" y="16"/>
                    <a:pt x="30" y="15"/>
                  </a:cubicBezTo>
                  <a:cubicBezTo>
                    <a:pt x="30" y="15"/>
                    <a:pt x="31" y="14"/>
                    <a:pt x="31" y="13"/>
                  </a:cubicBezTo>
                  <a:cubicBezTo>
                    <a:pt x="32" y="12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8" y="7"/>
                    <a:pt x="27" y="6"/>
                  </a:cubicBezTo>
                  <a:cubicBezTo>
                    <a:pt x="25" y="4"/>
                    <a:pt x="23" y="4"/>
                    <a:pt x="22" y="2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80"/>
            <p:cNvSpPr>
              <a:spLocks/>
            </p:cNvSpPr>
            <p:nvPr/>
          </p:nvSpPr>
          <p:spPr bwMode="auto">
            <a:xfrm>
              <a:off x="4018" y="1644"/>
              <a:ext cx="173" cy="113"/>
            </a:xfrm>
            <a:custGeom>
              <a:avLst/>
              <a:gdLst>
                <a:gd name="T0" fmla="*/ 65 w 73"/>
                <a:gd name="T1" fmla="*/ 32 h 48"/>
                <a:gd name="T2" fmla="*/ 62 w 73"/>
                <a:gd name="T3" fmla="*/ 30 h 48"/>
                <a:gd name="T4" fmla="*/ 62 w 73"/>
                <a:gd name="T5" fmla="*/ 30 h 48"/>
                <a:gd name="T6" fmla="*/ 61 w 73"/>
                <a:gd name="T7" fmla="*/ 21 h 48"/>
                <a:gd name="T8" fmla="*/ 56 w 73"/>
                <a:gd name="T9" fmla="*/ 10 h 48"/>
                <a:gd name="T10" fmla="*/ 51 w 73"/>
                <a:gd name="T11" fmla="*/ 0 h 48"/>
                <a:gd name="T12" fmla="*/ 47 w 73"/>
                <a:gd name="T13" fmla="*/ 2 h 48"/>
                <a:gd name="T14" fmla="*/ 42 w 73"/>
                <a:gd name="T15" fmla="*/ 5 h 48"/>
                <a:gd name="T16" fmla="*/ 38 w 73"/>
                <a:gd name="T17" fmla="*/ 5 h 48"/>
                <a:gd name="T18" fmla="*/ 35 w 73"/>
                <a:gd name="T19" fmla="*/ 6 h 48"/>
                <a:gd name="T20" fmla="*/ 30 w 73"/>
                <a:gd name="T21" fmla="*/ 5 h 48"/>
                <a:gd name="T22" fmla="*/ 22 w 73"/>
                <a:gd name="T23" fmla="*/ 3 h 48"/>
                <a:gd name="T24" fmla="*/ 19 w 73"/>
                <a:gd name="T25" fmla="*/ 4 h 48"/>
                <a:gd name="T26" fmla="*/ 18 w 73"/>
                <a:gd name="T27" fmla="*/ 5 h 48"/>
                <a:gd name="T28" fmla="*/ 13 w 73"/>
                <a:gd name="T29" fmla="*/ 9 h 48"/>
                <a:gd name="T30" fmla="*/ 5 w 73"/>
                <a:gd name="T31" fmla="*/ 21 h 48"/>
                <a:gd name="T32" fmla="*/ 0 w 73"/>
                <a:gd name="T33" fmla="*/ 25 h 48"/>
                <a:gd name="T34" fmla="*/ 3 w 73"/>
                <a:gd name="T35" fmla="*/ 29 h 48"/>
                <a:gd name="T36" fmla="*/ 6 w 73"/>
                <a:gd name="T37" fmla="*/ 32 h 48"/>
                <a:gd name="T38" fmla="*/ 7 w 73"/>
                <a:gd name="T39" fmla="*/ 37 h 48"/>
                <a:gd name="T40" fmla="*/ 16 w 73"/>
                <a:gd name="T41" fmla="*/ 40 h 48"/>
                <a:gd name="T42" fmla="*/ 16 w 73"/>
                <a:gd name="T43" fmla="*/ 43 h 48"/>
                <a:gd name="T44" fmla="*/ 21 w 73"/>
                <a:gd name="T45" fmla="*/ 46 h 48"/>
                <a:gd name="T46" fmla="*/ 29 w 73"/>
                <a:gd name="T47" fmla="*/ 47 h 48"/>
                <a:gd name="T48" fmla="*/ 38 w 73"/>
                <a:gd name="T49" fmla="*/ 47 h 48"/>
                <a:gd name="T50" fmla="*/ 44 w 73"/>
                <a:gd name="T51" fmla="*/ 45 h 48"/>
                <a:gd name="T52" fmla="*/ 53 w 73"/>
                <a:gd name="T53" fmla="*/ 43 h 48"/>
                <a:gd name="T54" fmla="*/ 60 w 73"/>
                <a:gd name="T55" fmla="*/ 45 h 48"/>
                <a:gd name="T56" fmla="*/ 64 w 73"/>
                <a:gd name="T57" fmla="*/ 48 h 48"/>
                <a:gd name="T58" fmla="*/ 64 w 73"/>
                <a:gd name="T59" fmla="*/ 43 h 48"/>
                <a:gd name="T60" fmla="*/ 68 w 73"/>
                <a:gd name="T61" fmla="*/ 37 h 48"/>
                <a:gd name="T62" fmla="*/ 73 w 73"/>
                <a:gd name="T63" fmla="*/ 33 h 48"/>
                <a:gd name="T64" fmla="*/ 73 w 73"/>
                <a:gd name="T65" fmla="*/ 32 h 48"/>
                <a:gd name="T66" fmla="*/ 70 w 73"/>
                <a:gd name="T67" fmla="*/ 30 h 48"/>
                <a:gd name="T68" fmla="*/ 65 w 73"/>
                <a:gd name="T6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48">
                  <a:moveTo>
                    <a:pt x="65" y="32"/>
                  </a:moveTo>
                  <a:cubicBezTo>
                    <a:pt x="64" y="32"/>
                    <a:pt x="61" y="31"/>
                    <a:pt x="62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0" y="28"/>
                    <a:pt x="60" y="22"/>
                    <a:pt x="61" y="21"/>
                  </a:cubicBezTo>
                  <a:cubicBezTo>
                    <a:pt x="63" y="19"/>
                    <a:pt x="58" y="12"/>
                    <a:pt x="56" y="10"/>
                  </a:cubicBezTo>
                  <a:cubicBezTo>
                    <a:pt x="55" y="8"/>
                    <a:pt x="53" y="4"/>
                    <a:pt x="51" y="0"/>
                  </a:cubicBezTo>
                  <a:cubicBezTo>
                    <a:pt x="49" y="1"/>
                    <a:pt x="47" y="2"/>
                    <a:pt x="47" y="2"/>
                  </a:cubicBezTo>
                  <a:cubicBezTo>
                    <a:pt x="46" y="4"/>
                    <a:pt x="44" y="5"/>
                    <a:pt x="42" y="5"/>
                  </a:cubicBezTo>
                  <a:cubicBezTo>
                    <a:pt x="41" y="5"/>
                    <a:pt x="39" y="4"/>
                    <a:pt x="38" y="5"/>
                  </a:cubicBezTo>
                  <a:cubicBezTo>
                    <a:pt x="37" y="6"/>
                    <a:pt x="35" y="7"/>
                    <a:pt x="35" y="6"/>
                  </a:cubicBezTo>
                  <a:cubicBezTo>
                    <a:pt x="34" y="5"/>
                    <a:pt x="31" y="5"/>
                    <a:pt x="30" y="5"/>
                  </a:cubicBezTo>
                  <a:cubicBezTo>
                    <a:pt x="28" y="5"/>
                    <a:pt x="23" y="3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19" y="4"/>
                    <a:pt x="19" y="5"/>
                    <a:pt x="18" y="5"/>
                  </a:cubicBezTo>
                  <a:cubicBezTo>
                    <a:pt x="16" y="6"/>
                    <a:pt x="14" y="8"/>
                    <a:pt x="13" y="9"/>
                  </a:cubicBezTo>
                  <a:cubicBezTo>
                    <a:pt x="11" y="9"/>
                    <a:pt x="8" y="18"/>
                    <a:pt x="5" y="21"/>
                  </a:cubicBezTo>
                  <a:cubicBezTo>
                    <a:pt x="3" y="23"/>
                    <a:pt x="0" y="24"/>
                    <a:pt x="0" y="25"/>
                  </a:cubicBezTo>
                  <a:cubicBezTo>
                    <a:pt x="0" y="25"/>
                    <a:pt x="3" y="28"/>
                    <a:pt x="3" y="29"/>
                  </a:cubicBezTo>
                  <a:cubicBezTo>
                    <a:pt x="3" y="31"/>
                    <a:pt x="4" y="32"/>
                    <a:pt x="6" y="32"/>
                  </a:cubicBezTo>
                  <a:cubicBezTo>
                    <a:pt x="8" y="32"/>
                    <a:pt x="6" y="37"/>
                    <a:pt x="7" y="37"/>
                  </a:cubicBezTo>
                  <a:cubicBezTo>
                    <a:pt x="8" y="37"/>
                    <a:pt x="16" y="38"/>
                    <a:pt x="16" y="40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18" y="44"/>
                    <a:pt x="20" y="47"/>
                    <a:pt x="21" y="46"/>
                  </a:cubicBezTo>
                  <a:cubicBezTo>
                    <a:pt x="22" y="46"/>
                    <a:pt x="28" y="47"/>
                    <a:pt x="29" y="47"/>
                  </a:cubicBezTo>
                  <a:cubicBezTo>
                    <a:pt x="31" y="47"/>
                    <a:pt x="36" y="47"/>
                    <a:pt x="38" y="47"/>
                  </a:cubicBezTo>
                  <a:cubicBezTo>
                    <a:pt x="40" y="48"/>
                    <a:pt x="42" y="47"/>
                    <a:pt x="44" y="45"/>
                  </a:cubicBezTo>
                  <a:cubicBezTo>
                    <a:pt x="45" y="43"/>
                    <a:pt x="51" y="43"/>
                    <a:pt x="53" y="43"/>
                  </a:cubicBezTo>
                  <a:cubicBezTo>
                    <a:pt x="55" y="44"/>
                    <a:pt x="59" y="44"/>
                    <a:pt x="60" y="45"/>
                  </a:cubicBezTo>
                  <a:cubicBezTo>
                    <a:pt x="60" y="46"/>
                    <a:pt x="62" y="47"/>
                    <a:pt x="64" y="48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5" y="41"/>
                    <a:pt x="66" y="37"/>
                    <a:pt x="68" y="37"/>
                  </a:cubicBezTo>
                  <a:cubicBezTo>
                    <a:pt x="71" y="37"/>
                    <a:pt x="73" y="37"/>
                    <a:pt x="73" y="33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70" y="30"/>
                    <a:pt x="70" y="30"/>
                  </a:cubicBezTo>
                  <a:cubicBezTo>
                    <a:pt x="69" y="30"/>
                    <a:pt x="66" y="32"/>
                    <a:pt x="65" y="3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81"/>
            <p:cNvSpPr>
              <a:spLocks/>
            </p:cNvSpPr>
            <p:nvPr/>
          </p:nvSpPr>
          <p:spPr bwMode="auto">
            <a:xfrm>
              <a:off x="4139" y="1642"/>
              <a:ext cx="56" cy="73"/>
            </a:xfrm>
            <a:custGeom>
              <a:avLst/>
              <a:gdLst>
                <a:gd name="T0" fmla="*/ 18 w 24"/>
                <a:gd name="T1" fmla="*/ 8 h 31"/>
                <a:gd name="T2" fmla="*/ 12 w 24"/>
                <a:gd name="T3" fmla="*/ 4 h 31"/>
                <a:gd name="T4" fmla="*/ 5 w 24"/>
                <a:gd name="T5" fmla="*/ 0 h 31"/>
                <a:gd name="T6" fmla="*/ 0 w 24"/>
                <a:gd name="T7" fmla="*/ 1 h 31"/>
                <a:gd name="T8" fmla="*/ 5 w 24"/>
                <a:gd name="T9" fmla="*/ 11 h 31"/>
                <a:gd name="T10" fmla="*/ 10 w 24"/>
                <a:gd name="T11" fmla="*/ 22 h 31"/>
                <a:gd name="T12" fmla="*/ 11 w 24"/>
                <a:gd name="T13" fmla="*/ 31 h 31"/>
                <a:gd name="T14" fmla="*/ 16 w 24"/>
                <a:gd name="T15" fmla="*/ 24 h 31"/>
                <a:gd name="T16" fmla="*/ 19 w 24"/>
                <a:gd name="T17" fmla="*/ 20 h 31"/>
                <a:gd name="T18" fmla="*/ 24 w 24"/>
                <a:gd name="T19" fmla="*/ 21 h 31"/>
                <a:gd name="T20" fmla="*/ 23 w 24"/>
                <a:gd name="T21" fmla="*/ 16 h 31"/>
                <a:gd name="T22" fmla="*/ 18 w 24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8" y="8"/>
                  </a:moveTo>
                  <a:cubicBezTo>
                    <a:pt x="17" y="5"/>
                    <a:pt x="14" y="4"/>
                    <a:pt x="12" y="4"/>
                  </a:cubicBezTo>
                  <a:cubicBezTo>
                    <a:pt x="10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9"/>
                    <a:pt x="5" y="11"/>
                  </a:cubicBezTo>
                  <a:cubicBezTo>
                    <a:pt x="7" y="13"/>
                    <a:pt x="12" y="20"/>
                    <a:pt x="10" y="22"/>
                  </a:cubicBezTo>
                  <a:cubicBezTo>
                    <a:pt x="9" y="23"/>
                    <a:pt x="9" y="29"/>
                    <a:pt x="11" y="31"/>
                  </a:cubicBezTo>
                  <a:cubicBezTo>
                    <a:pt x="12" y="30"/>
                    <a:pt x="16" y="25"/>
                    <a:pt x="16" y="24"/>
                  </a:cubicBezTo>
                  <a:cubicBezTo>
                    <a:pt x="16" y="22"/>
                    <a:pt x="16" y="19"/>
                    <a:pt x="19" y="20"/>
                  </a:cubicBezTo>
                  <a:cubicBezTo>
                    <a:pt x="22" y="21"/>
                    <a:pt x="24" y="22"/>
                    <a:pt x="24" y="21"/>
                  </a:cubicBezTo>
                  <a:cubicBezTo>
                    <a:pt x="24" y="20"/>
                    <a:pt x="24" y="17"/>
                    <a:pt x="23" y="16"/>
                  </a:cubicBezTo>
                  <a:cubicBezTo>
                    <a:pt x="21" y="15"/>
                    <a:pt x="19" y="11"/>
                    <a:pt x="18" y="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82"/>
            <p:cNvSpPr>
              <a:spLocks/>
            </p:cNvSpPr>
            <p:nvPr/>
          </p:nvSpPr>
          <p:spPr bwMode="auto">
            <a:xfrm>
              <a:off x="4051" y="1746"/>
              <a:ext cx="118" cy="66"/>
            </a:xfrm>
            <a:custGeom>
              <a:avLst/>
              <a:gdLst>
                <a:gd name="T0" fmla="*/ 39 w 50"/>
                <a:gd name="T1" fmla="*/ 0 h 28"/>
                <a:gd name="T2" fmla="*/ 30 w 50"/>
                <a:gd name="T3" fmla="*/ 2 h 28"/>
                <a:gd name="T4" fmla="*/ 24 w 50"/>
                <a:gd name="T5" fmla="*/ 4 h 28"/>
                <a:gd name="T6" fmla="*/ 15 w 50"/>
                <a:gd name="T7" fmla="*/ 4 h 28"/>
                <a:gd name="T8" fmla="*/ 7 w 50"/>
                <a:gd name="T9" fmla="*/ 3 h 28"/>
                <a:gd name="T10" fmla="*/ 2 w 50"/>
                <a:gd name="T11" fmla="*/ 0 h 28"/>
                <a:gd name="T12" fmla="*/ 2 w 50"/>
                <a:gd name="T13" fmla="*/ 1 h 28"/>
                <a:gd name="T14" fmla="*/ 2 w 50"/>
                <a:gd name="T15" fmla="*/ 7 h 28"/>
                <a:gd name="T16" fmla="*/ 4 w 50"/>
                <a:gd name="T17" fmla="*/ 12 h 28"/>
                <a:gd name="T18" fmla="*/ 1 w 50"/>
                <a:gd name="T19" fmla="*/ 15 h 28"/>
                <a:gd name="T20" fmla="*/ 1 w 50"/>
                <a:gd name="T21" fmla="*/ 19 h 28"/>
                <a:gd name="T22" fmla="*/ 6 w 50"/>
                <a:gd name="T23" fmla="*/ 24 h 28"/>
                <a:gd name="T24" fmla="*/ 7 w 50"/>
                <a:gd name="T25" fmla="*/ 26 h 28"/>
                <a:gd name="T26" fmla="*/ 18 w 50"/>
                <a:gd name="T27" fmla="*/ 26 h 28"/>
                <a:gd name="T28" fmla="*/ 27 w 50"/>
                <a:gd name="T29" fmla="*/ 28 h 28"/>
                <a:gd name="T30" fmla="*/ 30 w 50"/>
                <a:gd name="T31" fmla="*/ 26 h 28"/>
                <a:gd name="T32" fmla="*/ 34 w 50"/>
                <a:gd name="T33" fmla="*/ 24 h 28"/>
                <a:gd name="T34" fmla="*/ 34 w 50"/>
                <a:gd name="T35" fmla="*/ 22 h 28"/>
                <a:gd name="T36" fmla="*/ 42 w 50"/>
                <a:gd name="T37" fmla="*/ 22 h 28"/>
                <a:gd name="T38" fmla="*/ 45 w 50"/>
                <a:gd name="T39" fmla="*/ 21 h 28"/>
                <a:gd name="T40" fmla="*/ 44 w 50"/>
                <a:gd name="T41" fmla="*/ 19 h 28"/>
                <a:gd name="T42" fmla="*/ 42 w 50"/>
                <a:gd name="T43" fmla="*/ 13 h 28"/>
                <a:gd name="T44" fmla="*/ 49 w 50"/>
                <a:gd name="T45" fmla="*/ 6 h 28"/>
                <a:gd name="T46" fmla="*/ 50 w 50"/>
                <a:gd name="T47" fmla="*/ 5 h 28"/>
                <a:gd name="T48" fmla="*/ 46 w 50"/>
                <a:gd name="T49" fmla="*/ 2 h 28"/>
                <a:gd name="T50" fmla="*/ 39 w 50"/>
                <a:gd name="T5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28">
                  <a:moveTo>
                    <a:pt x="39" y="0"/>
                  </a:moveTo>
                  <a:cubicBezTo>
                    <a:pt x="37" y="0"/>
                    <a:pt x="31" y="0"/>
                    <a:pt x="30" y="2"/>
                  </a:cubicBezTo>
                  <a:cubicBezTo>
                    <a:pt x="28" y="4"/>
                    <a:pt x="26" y="5"/>
                    <a:pt x="24" y="4"/>
                  </a:cubicBezTo>
                  <a:cubicBezTo>
                    <a:pt x="22" y="4"/>
                    <a:pt x="17" y="4"/>
                    <a:pt x="15" y="4"/>
                  </a:cubicBezTo>
                  <a:cubicBezTo>
                    <a:pt x="14" y="4"/>
                    <a:pt x="8" y="3"/>
                    <a:pt x="7" y="3"/>
                  </a:cubicBezTo>
                  <a:cubicBezTo>
                    <a:pt x="6" y="4"/>
                    <a:pt x="4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2"/>
                    <a:pt x="0" y="5"/>
                    <a:pt x="2" y="7"/>
                  </a:cubicBezTo>
                  <a:cubicBezTo>
                    <a:pt x="3" y="8"/>
                    <a:pt x="6" y="12"/>
                    <a:pt x="4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2" y="16"/>
                    <a:pt x="1" y="18"/>
                    <a:pt x="1" y="19"/>
                  </a:cubicBezTo>
                  <a:cubicBezTo>
                    <a:pt x="2" y="19"/>
                    <a:pt x="6" y="23"/>
                    <a:pt x="6" y="24"/>
                  </a:cubicBezTo>
                  <a:cubicBezTo>
                    <a:pt x="6" y="25"/>
                    <a:pt x="8" y="25"/>
                    <a:pt x="7" y="26"/>
                  </a:cubicBezTo>
                  <a:cubicBezTo>
                    <a:pt x="10" y="26"/>
                    <a:pt x="17" y="26"/>
                    <a:pt x="18" y="26"/>
                  </a:cubicBezTo>
                  <a:cubicBezTo>
                    <a:pt x="20" y="27"/>
                    <a:pt x="27" y="28"/>
                    <a:pt x="27" y="28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29" y="25"/>
                    <a:pt x="32" y="24"/>
                    <a:pt x="34" y="24"/>
                  </a:cubicBezTo>
                  <a:cubicBezTo>
                    <a:pt x="33" y="23"/>
                    <a:pt x="33" y="22"/>
                    <a:pt x="34" y="22"/>
                  </a:cubicBezTo>
                  <a:cubicBezTo>
                    <a:pt x="35" y="21"/>
                    <a:pt x="40" y="21"/>
                    <a:pt x="42" y="22"/>
                  </a:cubicBezTo>
                  <a:cubicBezTo>
                    <a:pt x="43" y="22"/>
                    <a:pt x="44" y="22"/>
                    <a:pt x="45" y="21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3" y="19"/>
                    <a:pt x="41" y="14"/>
                    <a:pt x="42" y="13"/>
                  </a:cubicBezTo>
                  <a:cubicBezTo>
                    <a:pt x="44" y="13"/>
                    <a:pt x="46" y="7"/>
                    <a:pt x="49" y="6"/>
                  </a:cubicBezTo>
                  <a:cubicBezTo>
                    <a:pt x="50" y="6"/>
                    <a:pt x="50" y="5"/>
                    <a:pt x="50" y="5"/>
                  </a:cubicBezTo>
                  <a:cubicBezTo>
                    <a:pt x="48" y="4"/>
                    <a:pt x="46" y="3"/>
                    <a:pt x="46" y="2"/>
                  </a:cubicBezTo>
                  <a:cubicBezTo>
                    <a:pt x="45" y="1"/>
                    <a:pt x="41" y="1"/>
                    <a:pt x="39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83"/>
            <p:cNvSpPr>
              <a:spLocks/>
            </p:cNvSpPr>
            <p:nvPr/>
          </p:nvSpPr>
          <p:spPr bwMode="auto">
            <a:xfrm>
              <a:off x="4016" y="1786"/>
              <a:ext cx="54" cy="38"/>
            </a:xfrm>
            <a:custGeom>
              <a:avLst/>
              <a:gdLst>
                <a:gd name="T0" fmla="*/ 6 w 23"/>
                <a:gd name="T1" fmla="*/ 16 h 16"/>
                <a:gd name="T2" fmla="*/ 6 w 23"/>
                <a:gd name="T3" fmla="*/ 16 h 16"/>
                <a:gd name="T4" fmla="*/ 6 w 23"/>
                <a:gd name="T5" fmla="*/ 16 h 16"/>
                <a:gd name="T6" fmla="*/ 6 w 23"/>
                <a:gd name="T7" fmla="*/ 16 h 16"/>
                <a:gd name="T8" fmla="*/ 6 w 23"/>
                <a:gd name="T9" fmla="*/ 16 h 16"/>
                <a:gd name="T10" fmla="*/ 7 w 23"/>
                <a:gd name="T11" fmla="*/ 16 h 16"/>
                <a:gd name="T12" fmla="*/ 9 w 23"/>
                <a:gd name="T13" fmla="*/ 16 h 16"/>
                <a:gd name="T14" fmla="*/ 9 w 23"/>
                <a:gd name="T15" fmla="*/ 16 h 16"/>
                <a:gd name="T16" fmla="*/ 10 w 23"/>
                <a:gd name="T17" fmla="*/ 16 h 16"/>
                <a:gd name="T18" fmla="*/ 10 w 23"/>
                <a:gd name="T19" fmla="*/ 16 h 16"/>
                <a:gd name="T20" fmla="*/ 11 w 23"/>
                <a:gd name="T21" fmla="*/ 15 h 16"/>
                <a:gd name="T22" fmla="*/ 15 w 23"/>
                <a:gd name="T23" fmla="*/ 13 h 16"/>
                <a:gd name="T24" fmla="*/ 22 w 23"/>
                <a:gd name="T25" fmla="*/ 10 h 16"/>
                <a:gd name="T26" fmla="*/ 22 w 23"/>
                <a:gd name="T27" fmla="*/ 9 h 16"/>
                <a:gd name="T28" fmla="*/ 21 w 23"/>
                <a:gd name="T29" fmla="*/ 7 h 16"/>
                <a:gd name="T30" fmla="*/ 16 w 23"/>
                <a:gd name="T31" fmla="*/ 2 h 16"/>
                <a:gd name="T32" fmla="*/ 16 w 23"/>
                <a:gd name="T33" fmla="*/ 1 h 16"/>
                <a:gd name="T34" fmla="*/ 16 w 23"/>
                <a:gd name="T35" fmla="*/ 1 h 16"/>
                <a:gd name="T36" fmla="*/ 16 w 23"/>
                <a:gd name="T37" fmla="*/ 0 h 16"/>
                <a:gd name="T38" fmla="*/ 2 w 23"/>
                <a:gd name="T39" fmla="*/ 3 h 16"/>
                <a:gd name="T40" fmla="*/ 2 w 23"/>
                <a:gd name="T41" fmla="*/ 3 h 16"/>
                <a:gd name="T42" fmla="*/ 1 w 23"/>
                <a:gd name="T43" fmla="*/ 11 h 16"/>
                <a:gd name="T44" fmla="*/ 6 w 23"/>
                <a:gd name="T4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6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3" y="15"/>
                    <a:pt x="14" y="13"/>
                    <a:pt x="15" y="13"/>
                  </a:cubicBezTo>
                  <a:cubicBezTo>
                    <a:pt x="16" y="14"/>
                    <a:pt x="22" y="11"/>
                    <a:pt x="22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2"/>
                  </a:cubicBezTo>
                  <a:cubicBezTo>
                    <a:pt x="16" y="2"/>
                    <a:pt x="16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1" y="1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9"/>
                    <a:pt x="1" y="11"/>
                  </a:cubicBezTo>
                  <a:cubicBezTo>
                    <a:pt x="2" y="13"/>
                    <a:pt x="3" y="14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84"/>
            <p:cNvSpPr>
              <a:spLocks/>
            </p:cNvSpPr>
            <p:nvPr/>
          </p:nvSpPr>
          <p:spPr bwMode="auto">
            <a:xfrm>
              <a:off x="4051" y="1543"/>
              <a:ext cx="338" cy="198"/>
            </a:xfrm>
            <a:custGeom>
              <a:avLst/>
              <a:gdLst>
                <a:gd name="T0" fmla="*/ 134 w 143"/>
                <a:gd name="T1" fmla="*/ 48 h 84"/>
                <a:gd name="T2" fmla="*/ 142 w 143"/>
                <a:gd name="T3" fmla="*/ 43 h 84"/>
                <a:gd name="T4" fmla="*/ 143 w 143"/>
                <a:gd name="T5" fmla="*/ 38 h 84"/>
                <a:gd name="T6" fmla="*/ 143 w 143"/>
                <a:gd name="T7" fmla="*/ 33 h 84"/>
                <a:gd name="T8" fmla="*/ 132 w 143"/>
                <a:gd name="T9" fmla="*/ 28 h 84"/>
                <a:gd name="T10" fmla="*/ 121 w 143"/>
                <a:gd name="T11" fmla="*/ 23 h 84"/>
                <a:gd name="T12" fmla="*/ 113 w 143"/>
                <a:gd name="T13" fmla="*/ 23 h 84"/>
                <a:gd name="T14" fmla="*/ 106 w 143"/>
                <a:gd name="T15" fmla="*/ 20 h 84"/>
                <a:gd name="T16" fmla="*/ 96 w 143"/>
                <a:gd name="T17" fmla="*/ 12 h 84"/>
                <a:gd name="T18" fmla="*/ 94 w 143"/>
                <a:gd name="T19" fmla="*/ 2 h 84"/>
                <a:gd name="T20" fmla="*/ 82 w 143"/>
                <a:gd name="T21" fmla="*/ 1 h 84"/>
                <a:gd name="T22" fmla="*/ 76 w 143"/>
                <a:gd name="T23" fmla="*/ 2 h 84"/>
                <a:gd name="T24" fmla="*/ 66 w 143"/>
                <a:gd name="T25" fmla="*/ 9 h 84"/>
                <a:gd name="T26" fmla="*/ 57 w 143"/>
                <a:gd name="T27" fmla="*/ 11 h 84"/>
                <a:gd name="T28" fmla="*/ 46 w 143"/>
                <a:gd name="T29" fmla="*/ 9 h 84"/>
                <a:gd name="T30" fmla="*/ 34 w 143"/>
                <a:gd name="T31" fmla="*/ 7 h 84"/>
                <a:gd name="T32" fmla="*/ 15 w 143"/>
                <a:gd name="T33" fmla="*/ 8 h 84"/>
                <a:gd name="T34" fmla="*/ 11 w 143"/>
                <a:gd name="T35" fmla="*/ 12 h 84"/>
                <a:gd name="T36" fmla="*/ 11 w 143"/>
                <a:gd name="T37" fmla="*/ 23 h 84"/>
                <a:gd name="T38" fmla="*/ 3 w 143"/>
                <a:gd name="T39" fmla="*/ 36 h 84"/>
                <a:gd name="T40" fmla="*/ 3 w 143"/>
                <a:gd name="T41" fmla="*/ 46 h 84"/>
                <a:gd name="T42" fmla="*/ 8 w 143"/>
                <a:gd name="T43" fmla="*/ 46 h 84"/>
                <a:gd name="T44" fmla="*/ 21 w 143"/>
                <a:gd name="T45" fmla="*/ 49 h 84"/>
                <a:gd name="T46" fmla="*/ 28 w 143"/>
                <a:gd name="T47" fmla="*/ 48 h 84"/>
                <a:gd name="T48" fmla="*/ 42 w 143"/>
                <a:gd name="T49" fmla="*/ 42 h 84"/>
                <a:gd name="T50" fmla="*/ 55 w 143"/>
                <a:gd name="T51" fmla="*/ 50 h 84"/>
                <a:gd name="T52" fmla="*/ 61 w 143"/>
                <a:gd name="T53" fmla="*/ 63 h 84"/>
                <a:gd name="T54" fmla="*/ 53 w 143"/>
                <a:gd name="T55" fmla="*/ 66 h 84"/>
                <a:gd name="T56" fmla="*/ 51 w 143"/>
                <a:gd name="T57" fmla="*/ 75 h 84"/>
                <a:gd name="T58" fmla="*/ 59 w 143"/>
                <a:gd name="T59" fmla="*/ 75 h 84"/>
                <a:gd name="T60" fmla="*/ 69 w 143"/>
                <a:gd name="T61" fmla="*/ 61 h 84"/>
                <a:gd name="T62" fmla="*/ 79 w 143"/>
                <a:gd name="T63" fmla="*/ 65 h 84"/>
                <a:gd name="T64" fmla="*/ 81 w 143"/>
                <a:gd name="T65" fmla="*/ 73 h 84"/>
                <a:gd name="T66" fmla="*/ 90 w 143"/>
                <a:gd name="T67" fmla="*/ 83 h 84"/>
                <a:gd name="T68" fmla="*/ 104 w 143"/>
                <a:gd name="T69" fmla="*/ 78 h 84"/>
                <a:gd name="T70" fmla="*/ 107 w 143"/>
                <a:gd name="T71" fmla="*/ 74 h 84"/>
                <a:gd name="T72" fmla="*/ 110 w 143"/>
                <a:gd name="T73" fmla="*/ 61 h 84"/>
                <a:gd name="T74" fmla="*/ 127 w 143"/>
                <a:gd name="T75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84">
                  <a:moveTo>
                    <a:pt x="127" y="52"/>
                  </a:moveTo>
                  <a:cubicBezTo>
                    <a:pt x="129" y="52"/>
                    <a:pt x="132" y="48"/>
                    <a:pt x="134" y="48"/>
                  </a:cubicBezTo>
                  <a:cubicBezTo>
                    <a:pt x="135" y="48"/>
                    <a:pt x="140" y="49"/>
                    <a:pt x="140" y="48"/>
                  </a:cubicBezTo>
                  <a:cubicBezTo>
                    <a:pt x="140" y="47"/>
                    <a:pt x="142" y="44"/>
                    <a:pt x="142" y="43"/>
                  </a:cubicBezTo>
                  <a:cubicBezTo>
                    <a:pt x="141" y="43"/>
                    <a:pt x="139" y="41"/>
                    <a:pt x="140" y="40"/>
                  </a:cubicBezTo>
                  <a:cubicBezTo>
                    <a:pt x="140" y="40"/>
                    <a:pt x="143" y="40"/>
                    <a:pt x="143" y="38"/>
                  </a:cubicBezTo>
                  <a:cubicBezTo>
                    <a:pt x="143" y="37"/>
                    <a:pt x="141" y="37"/>
                    <a:pt x="141" y="36"/>
                  </a:cubicBezTo>
                  <a:cubicBezTo>
                    <a:pt x="141" y="35"/>
                    <a:pt x="143" y="34"/>
                    <a:pt x="143" y="33"/>
                  </a:cubicBezTo>
                  <a:cubicBezTo>
                    <a:pt x="143" y="31"/>
                    <a:pt x="141" y="31"/>
                    <a:pt x="138" y="30"/>
                  </a:cubicBezTo>
                  <a:cubicBezTo>
                    <a:pt x="136" y="29"/>
                    <a:pt x="134" y="29"/>
                    <a:pt x="132" y="28"/>
                  </a:cubicBezTo>
                  <a:cubicBezTo>
                    <a:pt x="129" y="27"/>
                    <a:pt x="125" y="28"/>
                    <a:pt x="125" y="27"/>
                  </a:cubicBezTo>
                  <a:cubicBezTo>
                    <a:pt x="125" y="26"/>
                    <a:pt x="122" y="24"/>
                    <a:pt x="121" y="23"/>
                  </a:cubicBezTo>
                  <a:cubicBezTo>
                    <a:pt x="121" y="22"/>
                    <a:pt x="118" y="22"/>
                    <a:pt x="117" y="23"/>
                  </a:cubicBezTo>
                  <a:cubicBezTo>
                    <a:pt x="116" y="24"/>
                    <a:pt x="114" y="24"/>
                    <a:pt x="113" y="23"/>
                  </a:cubicBezTo>
                  <a:cubicBezTo>
                    <a:pt x="111" y="23"/>
                    <a:pt x="110" y="21"/>
                    <a:pt x="109" y="22"/>
                  </a:cubicBezTo>
                  <a:cubicBezTo>
                    <a:pt x="108" y="22"/>
                    <a:pt x="105" y="22"/>
                    <a:pt x="106" y="20"/>
                  </a:cubicBezTo>
                  <a:cubicBezTo>
                    <a:pt x="106" y="18"/>
                    <a:pt x="104" y="14"/>
                    <a:pt x="102" y="14"/>
                  </a:cubicBezTo>
                  <a:cubicBezTo>
                    <a:pt x="101" y="13"/>
                    <a:pt x="97" y="14"/>
                    <a:pt x="96" y="12"/>
                  </a:cubicBezTo>
                  <a:cubicBezTo>
                    <a:pt x="96" y="11"/>
                    <a:pt x="94" y="9"/>
                    <a:pt x="95" y="8"/>
                  </a:cubicBezTo>
                  <a:cubicBezTo>
                    <a:pt x="95" y="7"/>
                    <a:pt x="94" y="3"/>
                    <a:pt x="94" y="2"/>
                  </a:cubicBezTo>
                  <a:cubicBezTo>
                    <a:pt x="93" y="0"/>
                    <a:pt x="88" y="1"/>
                    <a:pt x="87" y="1"/>
                  </a:cubicBezTo>
                  <a:cubicBezTo>
                    <a:pt x="86" y="2"/>
                    <a:pt x="83" y="1"/>
                    <a:pt x="82" y="1"/>
                  </a:cubicBezTo>
                  <a:cubicBezTo>
                    <a:pt x="80" y="2"/>
                    <a:pt x="80" y="3"/>
                    <a:pt x="78" y="3"/>
                  </a:cubicBezTo>
                  <a:cubicBezTo>
                    <a:pt x="77" y="3"/>
                    <a:pt x="76" y="3"/>
                    <a:pt x="76" y="2"/>
                  </a:cubicBezTo>
                  <a:cubicBezTo>
                    <a:pt x="74" y="3"/>
                    <a:pt x="71" y="3"/>
                    <a:pt x="71" y="3"/>
                  </a:cubicBezTo>
                  <a:cubicBezTo>
                    <a:pt x="71" y="3"/>
                    <a:pt x="66" y="7"/>
                    <a:pt x="66" y="9"/>
                  </a:cubicBezTo>
                  <a:cubicBezTo>
                    <a:pt x="66" y="10"/>
                    <a:pt x="66" y="13"/>
                    <a:pt x="64" y="11"/>
                  </a:cubicBezTo>
                  <a:cubicBezTo>
                    <a:pt x="63" y="10"/>
                    <a:pt x="58" y="10"/>
                    <a:pt x="57" y="11"/>
                  </a:cubicBezTo>
                  <a:cubicBezTo>
                    <a:pt x="56" y="12"/>
                    <a:pt x="54" y="8"/>
                    <a:pt x="52" y="9"/>
                  </a:cubicBezTo>
                  <a:cubicBezTo>
                    <a:pt x="50" y="10"/>
                    <a:pt x="47" y="8"/>
                    <a:pt x="46" y="9"/>
                  </a:cubicBezTo>
                  <a:cubicBezTo>
                    <a:pt x="46" y="10"/>
                    <a:pt x="43" y="9"/>
                    <a:pt x="41" y="8"/>
                  </a:cubicBezTo>
                  <a:cubicBezTo>
                    <a:pt x="39" y="7"/>
                    <a:pt x="35" y="8"/>
                    <a:pt x="34" y="7"/>
                  </a:cubicBezTo>
                  <a:cubicBezTo>
                    <a:pt x="32" y="5"/>
                    <a:pt x="23" y="5"/>
                    <a:pt x="20" y="5"/>
                  </a:cubicBezTo>
                  <a:cubicBezTo>
                    <a:pt x="17" y="5"/>
                    <a:pt x="16" y="7"/>
                    <a:pt x="15" y="8"/>
                  </a:cubicBezTo>
                  <a:cubicBezTo>
                    <a:pt x="13" y="10"/>
                    <a:pt x="12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2" y="13"/>
                    <a:pt x="15" y="18"/>
                    <a:pt x="14" y="20"/>
                  </a:cubicBezTo>
                  <a:cubicBezTo>
                    <a:pt x="13" y="21"/>
                    <a:pt x="12" y="21"/>
                    <a:pt x="11" y="23"/>
                  </a:cubicBezTo>
                  <a:cubicBezTo>
                    <a:pt x="10" y="24"/>
                    <a:pt x="3" y="29"/>
                    <a:pt x="3" y="30"/>
                  </a:cubicBezTo>
                  <a:cubicBezTo>
                    <a:pt x="3" y="31"/>
                    <a:pt x="4" y="35"/>
                    <a:pt x="3" y="36"/>
                  </a:cubicBezTo>
                  <a:cubicBezTo>
                    <a:pt x="2" y="37"/>
                    <a:pt x="0" y="40"/>
                    <a:pt x="0" y="42"/>
                  </a:cubicBezTo>
                  <a:cubicBezTo>
                    <a:pt x="0" y="43"/>
                    <a:pt x="2" y="45"/>
                    <a:pt x="3" y="46"/>
                  </a:cubicBezTo>
                  <a:cubicBezTo>
                    <a:pt x="4" y="46"/>
                    <a:pt x="4" y="46"/>
                    <a:pt x="5" y="47"/>
                  </a:cubicBezTo>
                  <a:cubicBezTo>
                    <a:pt x="6" y="46"/>
                    <a:pt x="7" y="46"/>
                    <a:pt x="8" y="46"/>
                  </a:cubicBezTo>
                  <a:cubicBezTo>
                    <a:pt x="9" y="46"/>
                    <a:pt x="14" y="48"/>
                    <a:pt x="16" y="48"/>
                  </a:cubicBezTo>
                  <a:cubicBezTo>
                    <a:pt x="17" y="48"/>
                    <a:pt x="20" y="48"/>
                    <a:pt x="21" y="49"/>
                  </a:cubicBezTo>
                  <a:cubicBezTo>
                    <a:pt x="21" y="50"/>
                    <a:pt x="23" y="49"/>
                    <a:pt x="24" y="48"/>
                  </a:cubicBezTo>
                  <a:cubicBezTo>
                    <a:pt x="25" y="47"/>
                    <a:pt x="27" y="48"/>
                    <a:pt x="28" y="48"/>
                  </a:cubicBezTo>
                  <a:cubicBezTo>
                    <a:pt x="30" y="48"/>
                    <a:pt x="32" y="47"/>
                    <a:pt x="33" y="45"/>
                  </a:cubicBezTo>
                  <a:cubicBezTo>
                    <a:pt x="33" y="44"/>
                    <a:pt x="41" y="42"/>
                    <a:pt x="42" y="42"/>
                  </a:cubicBezTo>
                  <a:cubicBezTo>
                    <a:pt x="44" y="42"/>
                    <a:pt x="47" y="46"/>
                    <a:pt x="49" y="46"/>
                  </a:cubicBezTo>
                  <a:cubicBezTo>
                    <a:pt x="51" y="46"/>
                    <a:pt x="54" y="47"/>
                    <a:pt x="55" y="50"/>
                  </a:cubicBezTo>
                  <a:cubicBezTo>
                    <a:pt x="56" y="53"/>
                    <a:pt x="58" y="57"/>
                    <a:pt x="60" y="58"/>
                  </a:cubicBezTo>
                  <a:cubicBezTo>
                    <a:pt x="61" y="59"/>
                    <a:pt x="61" y="62"/>
                    <a:pt x="61" y="63"/>
                  </a:cubicBezTo>
                  <a:cubicBezTo>
                    <a:pt x="61" y="64"/>
                    <a:pt x="59" y="63"/>
                    <a:pt x="56" y="62"/>
                  </a:cubicBezTo>
                  <a:cubicBezTo>
                    <a:pt x="53" y="61"/>
                    <a:pt x="53" y="64"/>
                    <a:pt x="53" y="66"/>
                  </a:cubicBezTo>
                  <a:cubicBezTo>
                    <a:pt x="53" y="67"/>
                    <a:pt x="49" y="72"/>
                    <a:pt x="48" y="73"/>
                  </a:cubicBezTo>
                  <a:cubicBezTo>
                    <a:pt x="47" y="74"/>
                    <a:pt x="50" y="75"/>
                    <a:pt x="51" y="75"/>
                  </a:cubicBezTo>
                  <a:cubicBezTo>
                    <a:pt x="52" y="75"/>
                    <a:pt x="55" y="73"/>
                    <a:pt x="56" y="73"/>
                  </a:cubicBezTo>
                  <a:cubicBezTo>
                    <a:pt x="56" y="73"/>
                    <a:pt x="57" y="74"/>
                    <a:pt x="59" y="75"/>
                  </a:cubicBezTo>
                  <a:cubicBezTo>
                    <a:pt x="58" y="71"/>
                    <a:pt x="59" y="72"/>
                    <a:pt x="62" y="69"/>
                  </a:cubicBezTo>
                  <a:cubicBezTo>
                    <a:pt x="66" y="66"/>
                    <a:pt x="66" y="62"/>
                    <a:pt x="69" y="61"/>
                  </a:cubicBezTo>
                  <a:cubicBezTo>
                    <a:pt x="72" y="60"/>
                    <a:pt x="74" y="59"/>
                    <a:pt x="78" y="60"/>
                  </a:cubicBezTo>
                  <a:cubicBezTo>
                    <a:pt x="83" y="60"/>
                    <a:pt x="76" y="63"/>
                    <a:pt x="79" y="65"/>
                  </a:cubicBezTo>
                  <a:cubicBezTo>
                    <a:pt x="82" y="67"/>
                    <a:pt x="92" y="64"/>
                    <a:pt x="92" y="67"/>
                  </a:cubicBezTo>
                  <a:cubicBezTo>
                    <a:pt x="93" y="69"/>
                    <a:pt x="81" y="72"/>
                    <a:pt x="81" y="73"/>
                  </a:cubicBezTo>
                  <a:cubicBezTo>
                    <a:pt x="82" y="74"/>
                    <a:pt x="88" y="75"/>
                    <a:pt x="90" y="76"/>
                  </a:cubicBezTo>
                  <a:cubicBezTo>
                    <a:pt x="92" y="78"/>
                    <a:pt x="89" y="81"/>
                    <a:pt x="90" y="83"/>
                  </a:cubicBezTo>
                  <a:cubicBezTo>
                    <a:pt x="91" y="84"/>
                    <a:pt x="94" y="83"/>
                    <a:pt x="96" y="81"/>
                  </a:cubicBezTo>
                  <a:cubicBezTo>
                    <a:pt x="99" y="79"/>
                    <a:pt x="101" y="80"/>
                    <a:pt x="104" y="78"/>
                  </a:cubicBezTo>
                  <a:cubicBezTo>
                    <a:pt x="107" y="76"/>
                    <a:pt x="114" y="78"/>
                    <a:pt x="115" y="76"/>
                  </a:cubicBezTo>
                  <a:cubicBezTo>
                    <a:pt x="116" y="75"/>
                    <a:pt x="113" y="74"/>
                    <a:pt x="107" y="74"/>
                  </a:cubicBezTo>
                  <a:cubicBezTo>
                    <a:pt x="101" y="75"/>
                    <a:pt x="100" y="69"/>
                    <a:pt x="100" y="68"/>
                  </a:cubicBezTo>
                  <a:cubicBezTo>
                    <a:pt x="100" y="66"/>
                    <a:pt x="107" y="61"/>
                    <a:pt x="110" y="61"/>
                  </a:cubicBezTo>
                  <a:cubicBezTo>
                    <a:pt x="114" y="61"/>
                    <a:pt x="117" y="60"/>
                    <a:pt x="121" y="58"/>
                  </a:cubicBezTo>
                  <a:cubicBezTo>
                    <a:pt x="122" y="57"/>
                    <a:pt x="125" y="57"/>
                    <a:pt x="127" y="56"/>
                  </a:cubicBezTo>
                  <a:cubicBezTo>
                    <a:pt x="127" y="55"/>
                    <a:pt x="126" y="53"/>
                    <a:pt x="127" y="5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85"/>
            <p:cNvSpPr>
              <a:spLocks/>
            </p:cNvSpPr>
            <p:nvPr/>
          </p:nvSpPr>
          <p:spPr bwMode="auto">
            <a:xfrm>
              <a:off x="4070" y="1443"/>
              <a:ext cx="177" cy="130"/>
            </a:xfrm>
            <a:custGeom>
              <a:avLst/>
              <a:gdLst>
                <a:gd name="T0" fmla="*/ 71 w 75"/>
                <a:gd name="T1" fmla="*/ 27 h 55"/>
                <a:gd name="T2" fmla="*/ 66 w 75"/>
                <a:gd name="T3" fmla="*/ 22 h 55"/>
                <a:gd name="T4" fmla="*/ 62 w 75"/>
                <a:gd name="T5" fmla="*/ 17 h 55"/>
                <a:gd name="T6" fmla="*/ 61 w 75"/>
                <a:gd name="T7" fmla="*/ 11 h 55"/>
                <a:gd name="T8" fmla="*/ 61 w 75"/>
                <a:gd name="T9" fmla="*/ 6 h 55"/>
                <a:gd name="T10" fmla="*/ 53 w 75"/>
                <a:gd name="T11" fmla="*/ 4 h 55"/>
                <a:gd name="T12" fmla="*/ 49 w 75"/>
                <a:gd name="T13" fmla="*/ 4 h 55"/>
                <a:gd name="T14" fmla="*/ 45 w 75"/>
                <a:gd name="T15" fmla="*/ 2 h 55"/>
                <a:gd name="T16" fmla="*/ 40 w 75"/>
                <a:gd name="T17" fmla="*/ 1 h 55"/>
                <a:gd name="T18" fmla="*/ 40 w 75"/>
                <a:gd name="T19" fmla="*/ 0 h 55"/>
                <a:gd name="T20" fmla="*/ 38 w 75"/>
                <a:gd name="T21" fmla="*/ 1 h 55"/>
                <a:gd name="T22" fmla="*/ 34 w 75"/>
                <a:gd name="T23" fmla="*/ 4 h 55"/>
                <a:gd name="T24" fmla="*/ 29 w 75"/>
                <a:gd name="T25" fmla="*/ 5 h 55"/>
                <a:gd name="T26" fmla="*/ 27 w 75"/>
                <a:gd name="T27" fmla="*/ 9 h 55"/>
                <a:gd name="T28" fmla="*/ 26 w 75"/>
                <a:gd name="T29" fmla="*/ 12 h 55"/>
                <a:gd name="T30" fmla="*/ 23 w 75"/>
                <a:gd name="T31" fmla="*/ 14 h 55"/>
                <a:gd name="T32" fmla="*/ 19 w 75"/>
                <a:gd name="T33" fmla="*/ 18 h 55"/>
                <a:gd name="T34" fmla="*/ 18 w 75"/>
                <a:gd name="T35" fmla="*/ 22 h 55"/>
                <a:gd name="T36" fmla="*/ 13 w 75"/>
                <a:gd name="T37" fmla="*/ 23 h 55"/>
                <a:gd name="T38" fmla="*/ 9 w 75"/>
                <a:gd name="T39" fmla="*/ 25 h 55"/>
                <a:gd name="T40" fmla="*/ 3 w 75"/>
                <a:gd name="T41" fmla="*/ 25 h 55"/>
                <a:gd name="T42" fmla="*/ 3 w 75"/>
                <a:gd name="T43" fmla="*/ 26 h 55"/>
                <a:gd name="T44" fmla="*/ 4 w 75"/>
                <a:gd name="T45" fmla="*/ 32 h 55"/>
                <a:gd name="T46" fmla="*/ 4 w 75"/>
                <a:gd name="T47" fmla="*/ 39 h 55"/>
                <a:gd name="T48" fmla="*/ 0 w 75"/>
                <a:gd name="T49" fmla="*/ 43 h 55"/>
                <a:gd name="T50" fmla="*/ 2 w 75"/>
                <a:gd name="T51" fmla="*/ 47 h 55"/>
                <a:gd name="T52" fmla="*/ 2 w 75"/>
                <a:gd name="T53" fmla="*/ 51 h 55"/>
                <a:gd name="T54" fmla="*/ 7 w 75"/>
                <a:gd name="T55" fmla="*/ 50 h 55"/>
                <a:gd name="T56" fmla="*/ 12 w 75"/>
                <a:gd name="T57" fmla="*/ 47 h 55"/>
                <a:gd name="T58" fmla="*/ 26 w 75"/>
                <a:gd name="T59" fmla="*/ 49 h 55"/>
                <a:gd name="T60" fmla="*/ 33 w 75"/>
                <a:gd name="T61" fmla="*/ 50 h 55"/>
                <a:gd name="T62" fmla="*/ 38 w 75"/>
                <a:gd name="T63" fmla="*/ 51 h 55"/>
                <a:gd name="T64" fmla="*/ 44 w 75"/>
                <a:gd name="T65" fmla="*/ 51 h 55"/>
                <a:gd name="T66" fmla="*/ 49 w 75"/>
                <a:gd name="T67" fmla="*/ 53 h 55"/>
                <a:gd name="T68" fmla="*/ 56 w 75"/>
                <a:gd name="T69" fmla="*/ 53 h 55"/>
                <a:gd name="T70" fmla="*/ 58 w 75"/>
                <a:gd name="T71" fmla="*/ 51 h 55"/>
                <a:gd name="T72" fmla="*/ 63 w 75"/>
                <a:gd name="T73" fmla="*/ 45 h 55"/>
                <a:gd name="T74" fmla="*/ 68 w 75"/>
                <a:gd name="T75" fmla="*/ 44 h 55"/>
                <a:gd name="T76" fmla="*/ 66 w 75"/>
                <a:gd name="T77" fmla="*/ 41 h 55"/>
                <a:gd name="T78" fmla="*/ 65 w 75"/>
                <a:gd name="T79" fmla="*/ 34 h 55"/>
                <a:gd name="T80" fmla="*/ 71 w 75"/>
                <a:gd name="T81" fmla="*/ 34 h 55"/>
                <a:gd name="T82" fmla="*/ 75 w 75"/>
                <a:gd name="T83" fmla="*/ 31 h 55"/>
                <a:gd name="T84" fmla="*/ 71 w 75"/>
                <a:gd name="T8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" h="55">
                  <a:moveTo>
                    <a:pt x="71" y="27"/>
                  </a:moveTo>
                  <a:cubicBezTo>
                    <a:pt x="69" y="26"/>
                    <a:pt x="68" y="23"/>
                    <a:pt x="66" y="22"/>
                  </a:cubicBezTo>
                  <a:cubicBezTo>
                    <a:pt x="64" y="21"/>
                    <a:pt x="64" y="18"/>
                    <a:pt x="62" y="17"/>
                  </a:cubicBezTo>
                  <a:cubicBezTo>
                    <a:pt x="60" y="16"/>
                    <a:pt x="61" y="13"/>
                    <a:pt x="61" y="11"/>
                  </a:cubicBezTo>
                  <a:cubicBezTo>
                    <a:pt x="61" y="9"/>
                    <a:pt x="62" y="6"/>
                    <a:pt x="61" y="6"/>
                  </a:cubicBezTo>
                  <a:cubicBezTo>
                    <a:pt x="60" y="5"/>
                    <a:pt x="55" y="3"/>
                    <a:pt x="53" y="4"/>
                  </a:cubicBezTo>
                  <a:cubicBezTo>
                    <a:pt x="51" y="5"/>
                    <a:pt x="50" y="5"/>
                    <a:pt x="49" y="4"/>
                  </a:cubicBezTo>
                  <a:cubicBezTo>
                    <a:pt x="48" y="2"/>
                    <a:pt x="47" y="1"/>
                    <a:pt x="45" y="2"/>
                  </a:cubicBezTo>
                  <a:cubicBezTo>
                    <a:pt x="43" y="2"/>
                    <a:pt x="42" y="1"/>
                    <a:pt x="40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6" y="2"/>
                    <a:pt x="36" y="4"/>
                    <a:pt x="34" y="4"/>
                  </a:cubicBezTo>
                  <a:cubicBezTo>
                    <a:pt x="33" y="4"/>
                    <a:pt x="31" y="3"/>
                    <a:pt x="29" y="5"/>
                  </a:cubicBezTo>
                  <a:cubicBezTo>
                    <a:pt x="27" y="6"/>
                    <a:pt x="27" y="8"/>
                    <a:pt x="27" y="9"/>
                  </a:cubicBezTo>
                  <a:cubicBezTo>
                    <a:pt x="27" y="10"/>
                    <a:pt x="27" y="12"/>
                    <a:pt x="26" y="12"/>
                  </a:cubicBezTo>
                  <a:cubicBezTo>
                    <a:pt x="24" y="12"/>
                    <a:pt x="25" y="14"/>
                    <a:pt x="23" y="14"/>
                  </a:cubicBezTo>
                  <a:cubicBezTo>
                    <a:pt x="22" y="15"/>
                    <a:pt x="19" y="17"/>
                    <a:pt x="19" y="18"/>
                  </a:cubicBezTo>
                  <a:cubicBezTo>
                    <a:pt x="19" y="19"/>
                    <a:pt x="19" y="22"/>
                    <a:pt x="18" y="22"/>
                  </a:cubicBezTo>
                  <a:cubicBezTo>
                    <a:pt x="17" y="22"/>
                    <a:pt x="14" y="22"/>
                    <a:pt x="13" y="23"/>
                  </a:cubicBezTo>
                  <a:cubicBezTo>
                    <a:pt x="12" y="25"/>
                    <a:pt x="11" y="26"/>
                    <a:pt x="9" y="25"/>
                  </a:cubicBezTo>
                  <a:cubicBezTo>
                    <a:pt x="8" y="25"/>
                    <a:pt x="5" y="25"/>
                    <a:pt x="3" y="25"/>
                  </a:cubicBezTo>
                  <a:cubicBezTo>
                    <a:pt x="3" y="25"/>
                    <a:pt x="3" y="25"/>
                    <a:pt x="3" y="26"/>
                  </a:cubicBezTo>
                  <a:cubicBezTo>
                    <a:pt x="2" y="28"/>
                    <a:pt x="3" y="30"/>
                    <a:pt x="4" y="32"/>
                  </a:cubicBezTo>
                  <a:cubicBezTo>
                    <a:pt x="5" y="33"/>
                    <a:pt x="6" y="38"/>
                    <a:pt x="4" y="39"/>
                  </a:cubicBezTo>
                  <a:cubicBezTo>
                    <a:pt x="3" y="39"/>
                    <a:pt x="0" y="41"/>
                    <a:pt x="0" y="43"/>
                  </a:cubicBezTo>
                  <a:cubicBezTo>
                    <a:pt x="0" y="44"/>
                    <a:pt x="3" y="45"/>
                    <a:pt x="2" y="47"/>
                  </a:cubicBezTo>
                  <a:cubicBezTo>
                    <a:pt x="2" y="48"/>
                    <a:pt x="2" y="50"/>
                    <a:pt x="2" y="51"/>
                  </a:cubicBezTo>
                  <a:cubicBezTo>
                    <a:pt x="4" y="51"/>
                    <a:pt x="5" y="52"/>
                    <a:pt x="7" y="50"/>
                  </a:cubicBezTo>
                  <a:cubicBezTo>
                    <a:pt x="8" y="49"/>
                    <a:pt x="9" y="47"/>
                    <a:pt x="12" y="47"/>
                  </a:cubicBezTo>
                  <a:cubicBezTo>
                    <a:pt x="15" y="47"/>
                    <a:pt x="24" y="47"/>
                    <a:pt x="26" y="49"/>
                  </a:cubicBezTo>
                  <a:cubicBezTo>
                    <a:pt x="27" y="50"/>
                    <a:pt x="31" y="49"/>
                    <a:pt x="33" y="50"/>
                  </a:cubicBezTo>
                  <a:cubicBezTo>
                    <a:pt x="35" y="51"/>
                    <a:pt x="38" y="52"/>
                    <a:pt x="38" y="51"/>
                  </a:cubicBezTo>
                  <a:cubicBezTo>
                    <a:pt x="39" y="50"/>
                    <a:pt x="42" y="52"/>
                    <a:pt x="44" y="51"/>
                  </a:cubicBezTo>
                  <a:cubicBezTo>
                    <a:pt x="46" y="50"/>
                    <a:pt x="48" y="54"/>
                    <a:pt x="49" y="53"/>
                  </a:cubicBezTo>
                  <a:cubicBezTo>
                    <a:pt x="50" y="52"/>
                    <a:pt x="55" y="52"/>
                    <a:pt x="56" y="53"/>
                  </a:cubicBezTo>
                  <a:cubicBezTo>
                    <a:pt x="58" y="55"/>
                    <a:pt x="58" y="52"/>
                    <a:pt x="58" y="51"/>
                  </a:cubicBezTo>
                  <a:cubicBezTo>
                    <a:pt x="58" y="49"/>
                    <a:pt x="63" y="45"/>
                    <a:pt x="63" y="45"/>
                  </a:cubicBezTo>
                  <a:cubicBezTo>
                    <a:pt x="63" y="45"/>
                    <a:pt x="66" y="45"/>
                    <a:pt x="68" y="44"/>
                  </a:cubicBezTo>
                  <a:cubicBezTo>
                    <a:pt x="67" y="44"/>
                    <a:pt x="67" y="43"/>
                    <a:pt x="66" y="41"/>
                  </a:cubicBezTo>
                  <a:cubicBezTo>
                    <a:pt x="66" y="37"/>
                    <a:pt x="64" y="35"/>
                    <a:pt x="65" y="34"/>
                  </a:cubicBezTo>
                  <a:cubicBezTo>
                    <a:pt x="66" y="32"/>
                    <a:pt x="69" y="35"/>
                    <a:pt x="71" y="34"/>
                  </a:cubicBezTo>
                  <a:cubicBezTo>
                    <a:pt x="73" y="34"/>
                    <a:pt x="75" y="32"/>
                    <a:pt x="75" y="31"/>
                  </a:cubicBezTo>
                  <a:cubicBezTo>
                    <a:pt x="75" y="29"/>
                    <a:pt x="72" y="27"/>
                    <a:pt x="71" y="2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86"/>
            <p:cNvSpPr>
              <a:spLocks/>
            </p:cNvSpPr>
            <p:nvPr/>
          </p:nvSpPr>
          <p:spPr bwMode="auto">
            <a:xfrm>
              <a:off x="4025" y="1391"/>
              <a:ext cx="140" cy="66"/>
            </a:xfrm>
            <a:custGeom>
              <a:avLst/>
              <a:gdLst>
                <a:gd name="T0" fmla="*/ 20 w 59"/>
                <a:gd name="T1" fmla="*/ 20 h 28"/>
                <a:gd name="T2" fmla="*/ 30 w 59"/>
                <a:gd name="T3" fmla="*/ 20 h 28"/>
                <a:gd name="T4" fmla="*/ 35 w 59"/>
                <a:gd name="T5" fmla="*/ 22 h 28"/>
                <a:gd name="T6" fmla="*/ 42 w 59"/>
                <a:gd name="T7" fmla="*/ 26 h 28"/>
                <a:gd name="T8" fmla="*/ 46 w 59"/>
                <a:gd name="T9" fmla="*/ 28 h 28"/>
                <a:gd name="T10" fmla="*/ 48 w 59"/>
                <a:gd name="T11" fmla="*/ 27 h 28"/>
                <a:gd name="T12" fmla="*/ 53 w 59"/>
                <a:gd name="T13" fmla="*/ 26 h 28"/>
                <a:gd name="T14" fmla="*/ 57 w 59"/>
                <a:gd name="T15" fmla="*/ 23 h 28"/>
                <a:gd name="T16" fmla="*/ 59 w 59"/>
                <a:gd name="T17" fmla="*/ 22 h 28"/>
                <a:gd name="T18" fmla="*/ 57 w 59"/>
                <a:gd name="T19" fmla="*/ 17 h 28"/>
                <a:gd name="T20" fmla="*/ 55 w 59"/>
                <a:gd name="T21" fmla="*/ 12 h 28"/>
                <a:gd name="T22" fmla="*/ 54 w 59"/>
                <a:gd name="T23" fmla="*/ 8 h 28"/>
                <a:gd name="T24" fmla="*/ 53 w 59"/>
                <a:gd name="T25" fmla="*/ 6 h 28"/>
                <a:gd name="T26" fmla="*/ 45 w 59"/>
                <a:gd name="T27" fmla="*/ 5 h 28"/>
                <a:gd name="T28" fmla="*/ 37 w 59"/>
                <a:gd name="T29" fmla="*/ 1 h 28"/>
                <a:gd name="T30" fmla="*/ 28 w 59"/>
                <a:gd name="T31" fmla="*/ 1 h 28"/>
                <a:gd name="T32" fmla="*/ 27 w 59"/>
                <a:gd name="T33" fmla="*/ 9 h 28"/>
                <a:gd name="T34" fmla="*/ 21 w 59"/>
                <a:gd name="T35" fmla="*/ 12 h 28"/>
                <a:gd name="T36" fmla="*/ 14 w 59"/>
                <a:gd name="T37" fmla="*/ 3 h 28"/>
                <a:gd name="T38" fmla="*/ 6 w 59"/>
                <a:gd name="T39" fmla="*/ 7 h 28"/>
                <a:gd name="T40" fmla="*/ 3 w 59"/>
                <a:gd name="T41" fmla="*/ 13 h 28"/>
                <a:gd name="T42" fmla="*/ 2 w 59"/>
                <a:gd name="T43" fmla="*/ 21 h 28"/>
                <a:gd name="T44" fmla="*/ 2 w 59"/>
                <a:gd name="T45" fmla="*/ 22 h 28"/>
                <a:gd name="T46" fmla="*/ 8 w 59"/>
                <a:gd name="T47" fmla="*/ 20 h 28"/>
                <a:gd name="T48" fmla="*/ 20 w 59"/>
                <a:gd name="T4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8">
                  <a:moveTo>
                    <a:pt x="20" y="20"/>
                  </a:moveTo>
                  <a:cubicBezTo>
                    <a:pt x="22" y="20"/>
                    <a:pt x="27" y="21"/>
                    <a:pt x="30" y="20"/>
                  </a:cubicBezTo>
                  <a:cubicBezTo>
                    <a:pt x="33" y="19"/>
                    <a:pt x="33" y="22"/>
                    <a:pt x="35" y="22"/>
                  </a:cubicBezTo>
                  <a:cubicBezTo>
                    <a:pt x="37" y="21"/>
                    <a:pt x="40" y="24"/>
                    <a:pt x="42" y="26"/>
                  </a:cubicBezTo>
                  <a:cubicBezTo>
                    <a:pt x="44" y="27"/>
                    <a:pt x="45" y="27"/>
                    <a:pt x="46" y="28"/>
                  </a:cubicBezTo>
                  <a:cubicBezTo>
                    <a:pt x="47" y="28"/>
                    <a:pt x="47" y="27"/>
                    <a:pt x="48" y="27"/>
                  </a:cubicBezTo>
                  <a:cubicBezTo>
                    <a:pt x="50" y="25"/>
                    <a:pt x="52" y="26"/>
                    <a:pt x="53" y="26"/>
                  </a:cubicBezTo>
                  <a:cubicBezTo>
                    <a:pt x="55" y="26"/>
                    <a:pt x="55" y="24"/>
                    <a:pt x="57" y="23"/>
                  </a:cubicBezTo>
                  <a:cubicBezTo>
                    <a:pt x="57" y="22"/>
                    <a:pt x="58" y="22"/>
                    <a:pt x="59" y="22"/>
                  </a:cubicBezTo>
                  <a:cubicBezTo>
                    <a:pt x="58" y="21"/>
                    <a:pt x="58" y="18"/>
                    <a:pt x="57" y="17"/>
                  </a:cubicBezTo>
                  <a:cubicBezTo>
                    <a:pt x="56" y="16"/>
                    <a:pt x="54" y="14"/>
                    <a:pt x="55" y="12"/>
                  </a:cubicBezTo>
                  <a:cubicBezTo>
                    <a:pt x="55" y="11"/>
                    <a:pt x="55" y="9"/>
                    <a:pt x="54" y="8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0" y="6"/>
                    <a:pt x="46" y="5"/>
                    <a:pt x="45" y="5"/>
                  </a:cubicBezTo>
                  <a:cubicBezTo>
                    <a:pt x="43" y="6"/>
                    <a:pt x="38" y="1"/>
                    <a:pt x="37" y="1"/>
                  </a:cubicBezTo>
                  <a:cubicBezTo>
                    <a:pt x="36" y="0"/>
                    <a:pt x="32" y="0"/>
                    <a:pt x="28" y="1"/>
                  </a:cubicBezTo>
                  <a:cubicBezTo>
                    <a:pt x="26" y="3"/>
                    <a:pt x="28" y="5"/>
                    <a:pt x="27" y="9"/>
                  </a:cubicBezTo>
                  <a:cubicBezTo>
                    <a:pt x="27" y="13"/>
                    <a:pt x="23" y="12"/>
                    <a:pt x="21" y="12"/>
                  </a:cubicBezTo>
                  <a:cubicBezTo>
                    <a:pt x="19" y="12"/>
                    <a:pt x="15" y="5"/>
                    <a:pt x="14" y="3"/>
                  </a:cubicBezTo>
                  <a:cubicBezTo>
                    <a:pt x="13" y="2"/>
                    <a:pt x="9" y="5"/>
                    <a:pt x="6" y="7"/>
                  </a:cubicBezTo>
                  <a:cubicBezTo>
                    <a:pt x="3" y="9"/>
                    <a:pt x="5" y="12"/>
                    <a:pt x="3" y="13"/>
                  </a:cubicBezTo>
                  <a:cubicBezTo>
                    <a:pt x="1" y="15"/>
                    <a:pt x="0" y="18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4" y="21"/>
                    <a:pt x="7" y="21"/>
                    <a:pt x="8" y="20"/>
                  </a:cubicBezTo>
                  <a:cubicBezTo>
                    <a:pt x="11" y="18"/>
                    <a:pt x="18" y="20"/>
                    <a:pt x="20" y="2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87"/>
            <p:cNvSpPr>
              <a:spLocks/>
            </p:cNvSpPr>
            <p:nvPr/>
          </p:nvSpPr>
          <p:spPr bwMode="auto">
            <a:xfrm>
              <a:off x="4025" y="1434"/>
              <a:ext cx="109" cy="71"/>
            </a:xfrm>
            <a:custGeom>
              <a:avLst/>
              <a:gdLst>
                <a:gd name="T0" fmla="*/ 6 w 46"/>
                <a:gd name="T1" fmla="*/ 15 h 30"/>
                <a:gd name="T2" fmla="*/ 11 w 46"/>
                <a:gd name="T3" fmla="*/ 17 h 30"/>
                <a:gd name="T4" fmla="*/ 16 w 46"/>
                <a:gd name="T5" fmla="*/ 19 h 30"/>
                <a:gd name="T6" fmla="*/ 16 w 46"/>
                <a:gd name="T7" fmla="*/ 25 h 30"/>
                <a:gd name="T8" fmla="*/ 22 w 46"/>
                <a:gd name="T9" fmla="*/ 29 h 30"/>
                <a:gd name="T10" fmla="*/ 28 w 46"/>
                <a:gd name="T11" fmla="*/ 29 h 30"/>
                <a:gd name="T12" fmla="*/ 32 w 46"/>
                <a:gd name="T13" fmla="*/ 27 h 30"/>
                <a:gd name="T14" fmla="*/ 37 w 46"/>
                <a:gd name="T15" fmla="*/ 26 h 30"/>
                <a:gd name="T16" fmla="*/ 38 w 46"/>
                <a:gd name="T17" fmla="*/ 22 h 30"/>
                <a:gd name="T18" fmla="*/ 42 w 46"/>
                <a:gd name="T19" fmla="*/ 18 h 30"/>
                <a:gd name="T20" fmla="*/ 45 w 46"/>
                <a:gd name="T21" fmla="*/ 16 h 30"/>
                <a:gd name="T22" fmla="*/ 46 w 46"/>
                <a:gd name="T23" fmla="*/ 13 h 30"/>
                <a:gd name="T24" fmla="*/ 46 w 46"/>
                <a:gd name="T25" fmla="*/ 10 h 30"/>
                <a:gd name="T26" fmla="*/ 42 w 46"/>
                <a:gd name="T27" fmla="*/ 8 h 30"/>
                <a:gd name="T28" fmla="*/ 35 w 46"/>
                <a:gd name="T29" fmla="*/ 4 h 30"/>
                <a:gd name="T30" fmla="*/ 30 w 46"/>
                <a:gd name="T31" fmla="*/ 2 h 30"/>
                <a:gd name="T32" fmla="*/ 20 w 46"/>
                <a:gd name="T33" fmla="*/ 2 h 30"/>
                <a:gd name="T34" fmla="*/ 8 w 46"/>
                <a:gd name="T35" fmla="*/ 2 h 30"/>
                <a:gd name="T36" fmla="*/ 2 w 46"/>
                <a:gd name="T37" fmla="*/ 4 h 30"/>
                <a:gd name="T38" fmla="*/ 1 w 46"/>
                <a:gd name="T39" fmla="*/ 12 h 30"/>
                <a:gd name="T40" fmla="*/ 1 w 46"/>
                <a:gd name="T41" fmla="*/ 14 h 30"/>
                <a:gd name="T42" fmla="*/ 6 w 46"/>
                <a:gd name="T4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6" y="15"/>
                  </a:moveTo>
                  <a:cubicBezTo>
                    <a:pt x="7" y="16"/>
                    <a:pt x="10" y="17"/>
                    <a:pt x="11" y="17"/>
                  </a:cubicBezTo>
                  <a:cubicBezTo>
                    <a:pt x="12" y="16"/>
                    <a:pt x="16" y="18"/>
                    <a:pt x="16" y="19"/>
                  </a:cubicBezTo>
                  <a:cubicBezTo>
                    <a:pt x="16" y="21"/>
                    <a:pt x="15" y="25"/>
                    <a:pt x="16" y="25"/>
                  </a:cubicBezTo>
                  <a:cubicBezTo>
                    <a:pt x="16" y="25"/>
                    <a:pt x="22" y="27"/>
                    <a:pt x="22" y="29"/>
                  </a:cubicBezTo>
                  <a:cubicBezTo>
                    <a:pt x="24" y="29"/>
                    <a:pt x="27" y="29"/>
                    <a:pt x="28" y="29"/>
                  </a:cubicBezTo>
                  <a:cubicBezTo>
                    <a:pt x="30" y="30"/>
                    <a:pt x="31" y="29"/>
                    <a:pt x="32" y="27"/>
                  </a:cubicBezTo>
                  <a:cubicBezTo>
                    <a:pt x="33" y="26"/>
                    <a:pt x="36" y="26"/>
                    <a:pt x="37" y="26"/>
                  </a:cubicBezTo>
                  <a:cubicBezTo>
                    <a:pt x="38" y="26"/>
                    <a:pt x="38" y="23"/>
                    <a:pt x="38" y="22"/>
                  </a:cubicBezTo>
                  <a:cubicBezTo>
                    <a:pt x="38" y="21"/>
                    <a:pt x="41" y="19"/>
                    <a:pt x="42" y="18"/>
                  </a:cubicBezTo>
                  <a:cubicBezTo>
                    <a:pt x="44" y="18"/>
                    <a:pt x="43" y="16"/>
                    <a:pt x="45" y="16"/>
                  </a:cubicBezTo>
                  <a:cubicBezTo>
                    <a:pt x="46" y="16"/>
                    <a:pt x="46" y="14"/>
                    <a:pt x="46" y="13"/>
                  </a:cubicBezTo>
                  <a:cubicBezTo>
                    <a:pt x="46" y="12"/>
                    <a:pt x="46" y="11"/>
                    <a:pt x="46" y="10"/>
                  </a:cubicBezTo>
                  <a:cubicBezTo>
                    <a:pt x="45" y="9"/>
                    <a:pt x="44" y="9"/>
                    <a:pt x="42" y="8"/>
                  </a:cubicBezTo>
                  <a:cubicBezTo>
                    <a:pt x="40" y="6"/>
                    <a:pt x="37" y="3"/>
                    <a:pt x="35" y="4"/>
                  </a:cubicBezTo>
                  <a:cubicBezTo>
                    <a:pt x="33" y="4"/>
                    <a:pt x="33" y="1"/>
                    <a:pt x="30" y="2"/>
                  </a:cubicBezTo>
                  <a:cubicBezTo>
                    <a:pt x="27" y="3"/>
                    <a:pt x="22" y="2"/>
                    <a:pt x="20" y="2"/>
                  </a:cubicBezTo>
                  <a:cubicBezTo>
                    <a:pt x="18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88"/>
            <p:cNvSpPr>
              <a:spLocks/>
            </p:cNvSpPr>
            <p:nvPr/>
          </p:nvSpPr>
          <p:spPr bwMode="auto">
            <a:xfrm>
              <a:off x="3754" y="1663"/>
              <a:ext cx="85" cy="47"/>
            </a:xfrm>
            <a:custGeom>
              <a:avLst/>
              <a:gdLst>
                <a:gd name="T0" fmla="*/ 32 w 36"/>
                <a:gd name="T1" fmla="*/ 8 h 20"/>
                <a:gd name="T2" fmla="*/ 28 w 36"/>
                <a:gd name="T3" fmla="*/ 6 h 20"/>
                <a:gd name="T4" fmla="*/ 28 w 36"/>
                <a:gd name="T5" fmla="*/ 2 h 20"/>
                <a:gd name="T6" fmla="*/ 23 w 36"/>
                <a:gd name="T7" fmla="*/ 0 h 20"/>
                <a:gd name="T8" fmla="*/ 18 w 36"/>
                <a:gd name="T9" fmla="*/ 0 h 20"/>
                <a:gd name="T10" fmla="*/ 11 w 36"/>
                <a:gd name="T11" fmla="*/ 1 h 20"/>
                <a:gd name="T12" fmla="*/ 10 w 36"/>
                <a:gd name="T13" fmla="*/ 2 h 20"/>
                <a:gd name="T14" fmla="*/ 6 w 36"/>
                <a:gd name="T15" fmla="*/ 5 h 20"/>
                <a:gd name="T16" fmla="*/ 1 w 36"/>
                <a:gd name="T17" fmla="*/ 12 h 20"/>
                <a:gd name="T18" fmla="*/ 2 w 36"/>
                <a:gd name="T19" fmla="*/ 14 h 20"/>
                <a:gd name="T20" fmla="*/ 5 w 36"/>
                <a:gd name="T21" fmla="*/ 15 h 20"/>
                <a:gd name="T22" fmla="*/ 7 w 36"/>
                <a:gd name="T23" fmla="*/ 19 h 20"/>
                <a:gd name="T24" fmla="*/ 7 w 36"/>
                <a:gd name="T25" fmla="*/ 19 h 20"/>
                <a:gd name="T26" fmla="*/ 14 w 36"/>
                <a:gd name="T27" fmla="*/ 18 h 20"/>
                <a:gd name="T28" fmla="*/ 18 w 36"/>
                <a:gd name="T29" fmla="*/ 13 h 20"/>
                <a:gd name="T30" fmla="*/ 22 w 36"/>
                <a:gd name="T31" fmla="*/ 18 h 20"/>
                <a:gd name="T32" fmla="*/ 24 w 36"/>
                <a:gd name="T33" fmla="*/ 15 h 20"/>
                <a:gd name="T34" fmla="*/ 27 w 36"/>
                <a:gd name="T35" fmla="*/ 14 h 20"/>
                <a:gd name="T36" fmla="*/ 31 w 36"/>
                <a:gd name="T37" fmla="*/ 13 h 20"/>
                <a:gd name="T38" fmla="*/ 33 w 36"/>
                <a:gd name="T39" fmla="*/ 12 h 20"/>
                <a:gd name="T40" fmla="*/ 35 w 36"/>
                <a:gd name="T41" fmla="*/ 10 h 20"/>
                <a:gd name="T42" fmla="*/ 36 w 36"/>
                <a:gd name="T43" fmla="*/ 8 h 20"/>
                <a:gd name="T44" fmla="*/ 32 w 36"/>
                <a:gd name="T4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0">
                  <a:moveTo>
                    <a:pt x="32" y="8"/>
                  </a:moveTo>
                  <a:cubicBezTo>
                    <a:pt x="31" y="9"/>
                    <a:pt x="28" y="6"/>
                    <a:pt x="28" y="6"/>
                  </a:cubicBezTo>
                  <a:cubicBezTo>
                    <a:pt x="28" y="5"/>
                    <a:pt x="28" y="3"/>
                    <a:pt x="28" y="2"/>
                  </a:cubicBezTo>
                  <a:cubicBezTo>
                    <a:pt x="27" y="2"/>
                    <a:pt x="25" y="1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7" y="1"/>
                    <a:pt x="13" y="1"/>
                    <a:pt x="11" y="1"/>
                  </a:cubicBezTo>
                  <a:cubicBezTo>
                    <a:pt x="11" y="1"/>
                    <a:pt x="11" y="2"/>
                    <a:pt x="10" y="2"/>
                  </a:cubicBezTo>
                  <a:cubicBezTo>
                    <a:pt x="8" y="2"/>
                    <a:pt x="6" y="4"/>
                    <a:pt x="6" y="5"/>
                  </a:cubicBezTo>
                  <a:cubicBezTo>
                    <a:pt x="6" y="7"/>
                    <a:pt x="2" y="9"/>
                    <a:pt x="1" y="12"/>
                  </a:cubicBezTo>
                  <a:cubicBezTo>
                    <a:pt x="0" y="15"/>
                    <a:pt x="0" y="16"/>
                    <a:pt x="2" y="14"/>
                  </a:cubicBezTo>
                  <a:cubicBezTo>
                    <a:pt x="3" y="12"/>
                    <a:pt x="5" y="13"/>
                    <a:pt x="5" y="15"/>
                  </a:cubicBezTo>
                  <a:cubicBezTo>
                    <a:pt x="5" y="16"/>
                    <a:pt x="8" y="17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13" y="18"/>
                    <a:pt x="14" y="18"/>
                  </a:cubicBezTo>
                  <a:cubicBezTo>
                    <a:pt x="15" y="18"/>
                    <a:pt x="17" y="13"/>
                    <a:pt x="18" y="13"/>
                  </a:cubicBezTo>
                  <a:cubicBezTo>
                    <a:pt x="18" y="12"/>
                    <a:pt x="20" y="16"/>
                    <a:pt x="22" y="18"/>
                  </a:cubicBezTo>
                  <a:cubicBezTo>
                    <a:pt x="24" y="20"/>
                    <a:pt x="24" y="17"/>
                    <a:pt x="24" y="15"/>
                  </a:cubicBezTo>
                  <a:cubicBezTo>
                    <a:pt x="24" y="14"/>
                    <a:pt x="26" y="13"/>
                    <a:pt x="27" y="14"/>
                  </a:cubicBezTo>
                  <a:cubicBezTo>
                    <a:pt x="28" y="14"/>
                    <a:pt x="31" y="14"/>
                    <a:pt x="31" y="13"/>
                  </a:cubicBezTo>
                  <a:cubicBezTo>
                    <a:pt x="31" y="11"/>
                    <a:pt x="32" y="12"/>
                    <a:pt x="33" y="12"/>
                  </a:cubicBezTo>
                  <a:cubicBezTo>
                    <a:pt x="34" y="12"/>
                    <a:pt x="35" y="10"/>
                    <a:pt x="35" y="1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3" y="7"/>
                    <a:pt x="32" y="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89"/>
            <p:cNvSpPr>
              <a:spLocks/>
            </p:cNvSpPr>
            <p:nvPr/>
          </p:nvSpPr>
          <p:spPr bwMode="auto">
            <a:xfrm>
              <a:off x="3751" y="1481"/>
              <a:ext cx="170" cy="191"/>
            </a:xfrm>
            <a:custGeom>
              <a:avLst/>
              <a:gdLst>
                <a:gd name="T0" fmla="*/ 9 w 72"/>
                <a:gd name="T1" fmla="*/ 21 h 81"/>
                <a:gd name="T2" fmla="*/ 5 w 72"/>
                <a:gd name="T3" fmla="*/ 25 h 81"/>
                <a:gd name="T4" fmla="*/ 8 w 72"/>
                <a:gd name="T5" fmla="*/ 29 h 81"/>
                <a:gd name="T6" fmla="*/ 6 w 72"/>
                <a:gd name="T7" fmla="*/ 32 h 81"/>
                <a:gd name="T8" fmla="*/ 2 w 72"/>
                <a:gd name="T9" fmla="*/ 34 h 81"/>
                <a:gd name="T10" fmla="*/ 1 w 72"/>
                <a:gd name="T11" fmla="*/ 38 h 81"/>
                <a:gd name="T12" fmla="*/ 0 w 72"/>
                <a:gd name="T13" fmla="*/ 44 h 81"/>
                <a:gd name="T14" fmla="*/ 2 w 72"/>
                <a:gd name="T15" fmla="*/ 49 h 81"/>
                <a:gd name="T16" fmla="*/ 1 w 72"/>
                <a:gd name="T17" fmla="*/ 52 h 81"/>
                <a:gd name="T18" fmla="*/ 3 w 72"/>
                <a:gd name="T19" fmla="*/ 59 h 81"/>
                <a:gd name="T20" fmla="*/ 5 w 72"/>
                <a:gd name="T21" fmla="*/ 60 h 81"/>
                <a:gd name="T22" fmla="*/ 10 w 72"/>
                <a:gd name="T23" fmla="*/ 62 h 81"/>
                <a:gd name="T24" fmla="*/ 14 w 72"/>
                <a:gd name="T25" fmla="*/ 64 h 81"/>
                <a:gd name="T26" fmla="*/ 16 w 72"/>
                <a:gd name="T27" fmla="*/ 66 h 81"/>
                <a:gd name="T28" fmla="*/ 13 w 72"/>
                <a:gd name="T29" fmla="*/ 73 h 81"/>
                <a:gd name="T30" fmla="*/ 12 w 72"/>
                <a:gd name="T31" fmla="*/ 78 h 81"/>
                <a:gd name="T32" fmla="*/ 19 w 72"/>
                <a:gd name="T33" fmla="*/ 77 h 81"/>
                <a:gd name="T34" fmla="*/ 24 w 72"/>
                <a:gd name="T35" fmla="*/ 77 h 81"/>
                <a:gd name="T36" fmla="*/ 29 w 72"/>
                <a:gd name="T37" fmla="*/ 79 h 81"/>
                <a:gd name="T38" fmla="*/ 30 w 72"/>
                <a:gd name="T39" fmla="*/ 78 h 81"/>
                <a:gd name="T40" fmla="*/ 35 w 72"/>
                <a:gd name="T41" fmla="*/ 80 h 81"/>
                <a:gd name="T42" fmla="*/ 39 w 72"/>
                <a:gd name="T43" fmla="*/ 79 h 81"/>
                <a:gd name="T44" fmla="*/ 44 w 72"/>
                <a:gd name="T45" fmla="*/ 79 h 81"/>
                <a:gd name="T46" fmla="*/ 52 w 72"/>
                <a:gd name="T47" fmla="*/ 77 h 81"/>
                <a:gd name="T48" fmla="*/ 55 w 72"/>
                <a:gd name="T49" fmla="*/ 75 h 81"/>
                <a:gd name="T50" fmla="*/ 59 w 72"/>
                <a:gd name="T51" fmla="*/ 70 h 81"/>
                <a:gd name="T52" fmla="*/ 63 w 72"/>
                <a:gd name="T53" fmla="*/ 66 h 81"/>
                <a:gd name="T54" fmla="*/ 55 w 72"/>
                <a:gd name="T55" fmla="*/ 60 h 81"/>
                <a:gd name="T56" fmla="*/ 52 w 72"/>
                <a:gd name="T57" fmla="*/ 53 h 81"/>
                <a:gd name="T58" fmla="*/ 51 w 72"/>
                <a:gd name="T59" fmla="*/ 49 h 81"/>
                <a:gd name="T60" fmla="*/ 60 w 72"/>
                <a:gd name="T61" fmla="*/ 46 h 81"/>
                <a:gd name="T62" fmla="*/ 66 w 72"/>
                <a:gd name="T63" fmla="*/ 43 h 81"/>
                <a:gd name="T64" fmla="*/ 71 w 72"/>
                <a:gd name="T65" fmla="*/ 42 h 81"/>
                <a:gd name="T66" fmla="*/ 71 w 72"/>
                <a:gd name="T67" fmla="*/ 38 h 81"/>
                <a:gd name="T68" fmla="*/ 69 w 72"/>
                <a:gd name="T69" fmla="*/ 31 h 81"/>
                <a:gd name="T70" fmla="*/ 68 w 72"/>
                <a:gd name="T71" fmla="*/ 27 h 81"/>
                <a:gd name="T72" fmla="*/ 66 w 72"/>
                <a:gd name="T73" fmla="*/ 23 h 81"/>
                <a:gd name="T74" fmla="*/ 66 w 72"/>
                <a:gd name="T75" fmla="*/ 20 h 81"/>
                <a:gd name="T76" fmla="*/ 66 w 72"/>
                <a:gd name="T77" fmla="*/ 12 h 81"/>
                <a:gd name="T78" fmla="*/ 66 w 72"/>
                <a:gd name="T79" fmla="*/ 11 h 81"/>
                <a:gd name="T80" fmla="*/ 65 w 72"/>
                <a:gd name="T81" fmla="*/ 10 h 81"/>
                <a:gd name="T82" fmla="*/ 60 w 72"/>
                <a:gd name="T83" fmla="*/ 7 h 81"/>
                <a:gd name="T84" fmla="*/ 61 w 72"/>
                <a:gd name="T85" fmla="*/ 2 h 81"/>
                <a:gd name="T86" fmla="*/ 54 w 72"/>
                <a:gd name="T87" fmla="*/ 4 h 81"/>
                <a:gd name="T88" fmla="*/ 45 w 72"/>
                <a:gd name="T89" fmla="*/ 10 h 81"/>
                <a:gd name="T90" fmla="*/ 41 w 72"/>
                <a:gd name="T91" fmla="*/ 7 h 81"/>
                <a:gd name="T92" fmla="*/ 38 w 72"/>
                <a:gd name="T93" fmla="*/ 5 h 81"/>
                <a:gd name="T94" fmla="*/ 32 w 72"/>
                <a:gd name="T95" fmla="*/ 2 h 81"/>
                <a:gd name="T96" fmla="*/ 31 w 72"/>
                <a:gd name="T97" fmla="*/ 0 h 81"/>
                <a:gd name="T98" fmla="*/ 28 w 72"/>
                <a:gd name="T99" fmla="*/ 0 h 81"/>
                <a:gd name="T100" fmla="*/ 21 w 72"/>
                <a:gd name="T101" fmla="*/ 0 h 81"/>
                <a:gd name="T102" fmla="*/ 22 w 72"/>
                <a:gd name="T103" fmla="*/ 4 h 81"/>
                <a:gd name="T104" fmla="*/ 25 w 72"/>
                <a:gd name="T105" fmla="*/ 10 h 81"/>
                <a:gd name="T106" fmla="*/ 21 w 72"/>
                <a:gd name="T107" fmla="*/ 14 h 81"/>
                <a:gd name="T108" fmla="*/ 15 w 72"/>
                <a:gd name="T109" fmla="*/ 13 h 81"/>
                <a:gd name="T110" fmla="*/ 9 w 72"/>
                <a:gd name="T111" fmla="*/ 14 h 81"/>
                <a:gd name="T112" fmla="*/ 9 w 72"/>
                <a:gd name="T113" fmla="*/ 15 h 81"/>
                <a:gd name="T114" fmla="*/ 9 w 72"/>
                <a:gd name="T11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81">
                  <a:moveTo>
                    <a:pt x="9" y="21"/>
                  </a:moveTo>
                  <a:cubicBezTo>
                    <a:pt x="7" y="24"/>
                    <a:pt x="5" y="24"/>
                    <a:pt x="5" y="25"/>
                  </a:cubicBezTo>
                  <a:cubicBezTo>
                    <a:pt x="6" y="25"/>
                    <a:pt x="8" y="28"/>
                    <a:pt x="8" y="29"/>
                  </a:cubicBezTo>
                  <a:cubicBezTo>
                    <a:pt x="7" y="30"/>
                    <a:pt x="6" y="29"/>
                    <a:pt x="6" y="32"/>
                  </a:cubicBezTo>
                  <a:cubicBezTo>
                    <a:pt x="6" y="34"/>
                    <a:pt x="3" y="34"/>
                    <a:pt x="2" y="34"/>
                  </a:cubicBezTo>
                  <a:cubicBezTo>
                    <a:pt x="0" y="34"/>
                    <a:pt x="2" y="36"/>
                    <a:pt x="1" y="38"/>
                  </a:cubicBezTo>
                  <a:cubicBezTo>
                    <a:pt x="0" y="39"/>
                    <a:pt x="0" y="43"/>
                    <a:pt x="0" y="44"/>
                  </a:cubicBezTo>
                  <a:cubicBezTo>
                    <a:pt x="0" y="45"/>
                    <a:pt x="3" y="48"/>
                    <a:pt x="2" y="49"/>
                  </a:cubicBezTo>
                  <a:cubicBezTo>
                    <a:pt x="2" y="50"/>
                    <a:pt x="0" y="51"/>
                    <a:pt x="1" y="52"/>
                  </a:cubicBezTo>
                  <a:cubicBezTo>
                    <a:pt x="1" y="53"/>
                    <a:pt x="3" y="54"/>
                    <a:pt x="3" y="59"/>
                  </a:cubicBezTo>
                  <a:cubicBezTo>
                    <a:pt x="4" y="59"/>
                    <a:pt x="5" y="59"/>
                    <a:pt x="5" y="60"/>
                  </a:cubicBezTo>
                  <a:cubicBezTo>
                    <a:pt x="6" y="61"/>
                    <a:pt x="8" y="62"/>
                    <a:pt x="10" y="62"/>
                  </a:cubicBezTo>
                  <a:cubicBezTo>
                    <a:pt x="12" y="62"/>
                    <a:pt x="13" y="64"/>
                    <a:pt x="14" y="64"/>
                  </a:cubicBezTo>
                  <a:cubicBezTo>
                    <a:pt x="15" y="63"/>
                    <a:pt x="18" y="64"/>
                    <a:pt x="16" y="66"/>
                  </a:cubicBezTo>
                  <a:cubicBezTo>
                    <a:pt x="14" y="68"/>
                    <a:pt x="13" y="71"/>
                    <a:pt x="13" y="73"/>
                  </a:cubicBezTo>
                  <a:cubicBezTo>
                    <a:pt x="12" y="74"/>
                    <a:pt x="12" y="76"/>
                    <a:pt x="12" y="78"/>
                  </a:cubicBezTo>
                  <a:cubicBezTo>
                    <a:pt x="14" y="78"/>
                    <a:pt x="18" y="78"/>
                    <a:pt x="19" y="77"/>
                  </a:cubicBezTo>
                  <a:cubicBezTo>
                    <a:pt x="21" y="77"/>
                    <a:pt x="22" y="77"/>
                    <a:pt x="24" y="77"/>
                  </a:cubicBezTo>
                  <a:cubicBezTo>
                    <a:pt x="26" y="78"/>
                    <a:pt x="28" y="79"/>
                    <a:pt x="29" y="79"/>
                  </a:cubicBezTo>
                  <a:cubicBezTo>
                    <a:pt x="29" y="79"/>
                    <a:pt x="29" y="78"/>
                    <a:pt x="30" y="78"/>
                  </a:cubicBezTo>
                  <a:cubicBezTo>
                    <a:pt x="32" y="78"/>
                    <a:pt x="33" y="81"/>
                    <a:pt x="35" y="80"/>
                  </a:cubicBezTo>
                  <a:cubicBezTo>
                    <a:pt x="36" y="78"/>
                    <a:pt x="38" y="78"/>
                    <a:pt x="39" y="79"/>
                  </a:cubicBezTo>
                  <a:cubicBezTo>
                    <a:pt x="41" y="80"/>
                    <a:pt x="43" y="80"/>
                    <a:pt x="44" y="79"/>
                  </a:cubicBezTo>
                  <a:cubicBezTo>
                    <a:pt x="45" y="77"/>
                    <a:pt x="51" y="76"/>
                    <a:pt x="52" y="77"/>
                  </a:cubicBezTo>
                  <a:cubicBezTo>
                    <a:pt x="53" y="77"/>
                    <a:pt x="57" y="79"/>
                    <a:pt x="55" y="75"/>
                  </a:cubicBezTo>
                  <a:cubicBezTo>
                    <a:pt x="54" y="70"/>
                    <a:pt x="58" y="71"/>
                    <a:pt x="59" y="70"/>
                  </a:cubicBezTo>
                  <a:cubicBezTo>
                    <a:pt x="59" y="68"/>
                    <a:pt x="64" y="67"/>
                    <a:pt x="63" y="66"/>
                  </a:cubicBezTo>
                  <a:cubicBezTo>
                    <a:pt x="62" y="65"/>
                    <a:pt x="56" y="61"/>
                    <a:pt x="55" y="60"/>
                  </a:cubicBezTo>
                  <a:cubicBezTo>
                    <a:pt x="53" y="59"/>
                    <a:pt x="53" y="55"/>
                    <a:pt x="52" y="53"/>
                  </a:cubicBezTo>
                  <a:cubicBezTo>
                    <a:pt x="51" y="51"/>
                    <a:pt x="49" y="49"/>
                    <a:pt x="51" y="49"/>
                  </a:cubicBezTo>
                  <a:cubicBezTo>
                    <a:pt x="54" y="48"/>
                    <a:pt x="58" y="47"/>
                    <a:pt x="60" y="46"/>
                  </a:cubicBezTo>
                  <a:cubicBezTo>
                    <a:pt x="62" y="44"/>
                    <a:pt x="65" y="44"/>
                    <a:pt x="66" y="43"/>
                  </a:cubicBezTo>
                  <a:cubicBezTo>
                    <a:pt x="68" y="41"/>
                    <a:pt x="70" y="43"/>
                    <a:pt x="71" y="42"/>
                  </a:cubicBezTo>
                  <a:cubicBezTo>
                    <a:pt x="71" y="41"/>
                    <a:pt x="72" y="39"/>
                    <a:pt x="71" y="38"/>
                  </a:cubicBezTo>
                  <a:cubicBezTo>
                    <a:pt x="70" y="37"/>
                    <a:pt x="69" y="35"/>
                    <a:pt x="69" y="31"/>
                  </a:cubicBezTo>
                  <a:cubicBezTo>
                    <a:pt x="69" y="28"/>
                    <a:pt x="68" y="29"/>
                    <a:pt x="68" y="27"/>
                  </a:cubicBezTo>
                  <a:cubicBezTo>
                    <a:pt x="68" y="26"/>
                    <a:pt x="67" y="24"/>
                    <a:pt x="66" y="23"/>
                  </a:cubicBezTo>
                  <a:cubicBezTo>
                    <a:pt x="65" y="23"/>
                    <a:pt x="64" y="22"/>
                    <a:pt x="66" y="20"/>
                  </a:cubicBezTo>
                  <a:cubicBezTo>
                    <a:pt x="67" y="18"/>
                    <a:pt x="66" y="13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0"/>
                    <a:pt x="65" y="10"/>
                  </a:cubicBezTo>
                  <a:cubicBezTo>
                    <a:pt x="65" y="8"/>
                    <a:pt x="63" y="7"/>
                    <a:pt x="60" y="7"/>
                  </a:cubicBezTo>
                  <a:cubicBezTo>
                    <a:pt x="57" y="7"/>
                    <a:pt x="62" y="4"/>
                    <a:pt x="61" y="2"/>
                  </a:cubicBezTo>
                  <a:cubicBezTo>
                    <a:pt x="60" y="1"/>
                    <a:pt x="57" y="5"/>
                    <a:pt x="54" y="4"/>
                  </a:cubicBezTo>
                  <a:cubicBezTo>
                    <a:pt x="51" y="3"/>
                    <a:pt x="47" y="8"/>
                    <a:pt x="45" y="10"/>
                  </a:cubicBezTo>
                  <a:cubicBezTo>
                    <a:pt x="42" y="12"/>
                    <a:pt x="39" y="9"/>
                    <a:pt x="41" y="7"/>
                  </a:cubicBezTo>
                  <a:cubicBezTo>
                    <a:pt x="43" y="4"/>
                    <a:pt x="41" y="4"/>
                    <a:pt x="38" y="5"/>
                  </a:cubicBezTo>
                  <a:cubicBezTo>
                    <a:pt x="35" y="6"/>
                    <a:pt x="32" y="5"/>
                    <a:pt x="32" y="2"/>
                  </a:cubicBezTo>
                  <a:cubicBezTo>
                    <a:pt x="32" y="2"/>
                    <a:pt x="32" y="1"/>
                    <a:pt x="31" y="0"/>
                  </a:cubicBezTo>
                  <a:cubicBezTo>
                    <a:pt x="30" y="1"/>
                    <a:pt x="29" y="1"/>
                    <a:pt x="28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22" y="1"/>
                    <a:pt x="23" y="2"/>
                    <a:pt x="22" y="4"/>
                  </a:cubicBezTo>
                  <a:cubicBezTo>
                    <a:pt x="21" y="6"/>
                    <a:pt x="23" y="7"/>
                    <a:pt x="25" y="10"/>
                  </a:cubicBezTo>
                  <a:cubicBezTo>
                    <a:pt x="26" y="13"/>
                    <a:pt x="21" y="12"/>
                    <a:pt x="21" y="14"/>
                  </a:cubicBezTo>
                  <a:cubicBezTo>
                    <a:pt x="21" y="16"/>
                    <a:pt x="17" y="14"/>
                    <a:pt x="15" y="13"/>
                  </a:cubicBezTo>
                  <a:cubicBezTo>
                    <a:pt x="14" y="12"/>
                    <a:pt x="9" y="13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10" y="18"/>
                    <a:pt x="10" y="20"/>
                    <a:pt x="9" y="2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90"/>
            <p:cNvSpPr>
              <a:spLocks/>
            </p:cNvSpPr>
            <p:nvPr/>
          </p:nvSpPr>
          <p:spPr bwMode="auto">
            <a:xfrm>
              <a:off x="4028" y="1018"/>
              <a:ext cx="200" cy="319"/>
            </a:xfrm>
            <a:custGeom>
              <a:avLst/>
              <a:gdLst>
                <a:gd name="T0" fmla="*/ 72 w 85"/>
                <a:gd name="T1" fmla="*/ 113 h 135"/>
                <a:gd name="T2" fmla="*/ 84 w 85"/>
                <a:gd name="T3" fmla="*/ 102 h 135"/>
                <a:gd name="T4" fmla="*/ 82 w 85"/>
                <a:gd name="T5" fmla="*/ 96 h 135"/>
                <a:gd name="T6" fmla="*/ 72 w 85"/>
                <a:gd name="T7" fmla="*/ 88 h 135"/>
                <a:gd name="T8" fmla="*/ 77 w 85"/>
                <a:gd name="T9" fmla="*/ 83 h 135"/>
                <a:gd name="T10" fmla="*/ 72 w 85"/>
                <a:gd name="T11" fmla="*/ 79 h 135"/>
                <a:gd name="T12" fmla="*/ 74 w 85"/>
                <a:gd name="T13" fmla="*/ 75 h 135"/>
                <a:gd name="T14" fmla="*/ 70 w 85"/>
                <a:gd name="T15" fmla="*/ 72 h 135"/>
                <a:gd name="T16" fmla="*/ 71 w 85"/>
                <a:gd name="T17" fmla="*/ 70 h 135"/>
                <a:gd name="T18" fmla="*/ 70 w 85"/>
                <a:gd name="T19" fmla="*/ 64 h 135"/>
                <a:gd name="T20" fmla="*/ 73 w 85"/>
                <a:gd name="T21" fmla="*/ 59 h 135"/>
                <a:gd name="T22" fmla="*/ 65 w 85"/>
                <a:gd name="T23" fmla="*/ 47 h 135"/>
                <a:gd name="T24" fmla="*/ 68 w 85"/>
                <a:gd name="T25" fmla="*/ 42 h 135"/>
                <a:gd name="T26" fmla="*/ 73 w 85"/>
                <a:gd name="T27" fmla="*/ 36 h 135"/>
                <a:gd name="T28" fmla="*/ 67 w 85"/>
                <a:gd name="T29" fmla="*/ 30 h 135"/>
                <a:gd name="T30" fmla="*/ 62 w 85"/>
                <a:gd name="T31" fmla="*/ 27 h 135"/>
                <a:gd name="T32" fmla="*/ 61 w 85"/>
                <a:gd name="T33" fmla="*/ 23 h 135"/>
                <a:gd name="T34" fmla="*/ 62 w 85"/>
                <a:gd name="T35" fmla="*/ 19 h 135"/>
                <a:gd name="T36" fmla="*/ 65 w 85"/>
                <a:gd name="T37" fmla="*/ 16 h 135"/>
                <a:gd name="T38" fmla="*/ 67 w 85"/>
                <a:gd name="T39" fmla="*/ 13 h 135"/>
                <a:gd name="T40" fmla="*/ 67 w 85"/>
                <a:gd name="T41" fmla="*/ 9 h 135"/>
                <a:gd name="T42" fmla="*/ 58 w 85"/>
                <a:gd name="T43" fmla="*/ 3 h 135"/>
                <a:gd name="T44" fmla="*/ 52 w 85"/>
                <a:gd name="T45" fmla="*/ 3 h 135"/>
                <a:gd name="T46" fmla="*/ 44 w 85"/>
                <a:gd name="T47" fmla="*/ 5 h 135"/>
                <a:gd name="T48" fmla="*/ 39 w 85"/>
                <a:gd name="T49" fmla="*/ 10 h 135"/>
                <a:gd name="T50" fmla="*/ 37 w 85"/>
                <a:gd name="T51" fmla="*/ 17 h 135"/>
                <a:gd name="T52" fmla="*/ 34 w 85"/>
                <a:gd name="T53" fmla="*/ 22 h 135"/>
                <a:gd name="T54" fmla="*/ 29 w 85"/>
                <a:gd name="T55" fmla="*/ 21 h 135"/>
                <a:gd name="T56" fmla="*/ 23 w 85"/>
                <a:gd name="T57" fmla="*/ 20 h 135"/>
                <a:gd name="T58" fmla="*/ 14 w 85"/>
                <a:gd name="T59" fmla="*/ 20 h 135"/>
                <a:gd name="T60" fmla="*/ 6 w 85"/>
                <a:gd name="T61" fmla="*/ 13 h 135"/>
                <a:gd name="T62" fmla="*/ 0 w 85"/>
                <a:gd name="T63" fmla="*/ 17 h 135"/>
                <a:gd name="T64" fmla="*/ 9 w 85"/>
                <a:gd name="T65" fmla="*/ 24 h 135"/>
                <a:gd name="T66" fmla="*/ 21 w 85"/>
                <a:gd name="T67" fmla="*/ 31 h 135"/>
                <a:gd name="T68" fmla="*/ 21 w 85"/>
                <a:gd name="T69" fmla="*/ 38 h 135"/>
                <a:gd name="T70" fmla="*/ 23 w 85"/>
                <a:gd name="T71" fmla="*/ 45 h 135"/>
                <a:gd name="T72" fmla="*/ 23 w 85"/>
                <a:gd name="T73" fmla="*/ 52 h 135"/>
                <a:gd name="T74" fmla="*/ 24 w 85"/>
                <a:gd name="T75" fmla="*/ 57 h 135"/>
                <a:gd name="T76" fmla="*/ 25 w 85"/>
                <a:gd name="T77" fmla="*/ 61 h 135"/>
                <a:gd name="T78" fmla="*/ 32 w 85"/>
                <a:gd name="T79" fmla="*/ 63 h 135"/>
                <a:gd name="T80" fmla="*/ 34 w 85"/>
                <a:gd name="T81" fmla="*/ 69 h 135"/>
                <a:gd name="T82" fmla="*/ 33 w 85"/>
                <a:gd name="T83" fmla="*/ 72 h 135"/>
                <a:gd name="T84" fmla="*/ 29 w 85"/>
                <a:gd name="T85" fmla="*/ 76 h 135"/>
                <a:gd name="T86" fmla="*/ 20 w 85"/>
                <a:gd name="T87" fmla="*/ 84 h 135"/>
                <a:gd name="T88" fmla="*/ 16 w 85"/>
                <a:gd name="T89" fmla="*/ 88 h 135"/>
                <a:gd name="T90" fmla="*/ 11 w 85"/>
                <a:gd name="T91" fmla="*/ 92 h 135"/>
                <a:gd name="T92" fmla="*/ 6 w 85"/>
                <a:gd name="T93" fmla="*/ 95 h 135"/>
                <a:gd name="T94" fmla="*/ 2 w 85"/>
                <a:gd name="T95" fmla="*/ 100 h 135"/>
                <a:gd name="T96" fmla="*/ 3 w 85"/>
                <a:gd name="T97" fmla="*/ 104 h 135"/>
                <a:gd name="T98" fmla="*/ 3 w 85"/>
                <a:gd name="T99" fmla="*/ 110 h 135"/>
                <a:gd name="T100" fmla="*/ 5 w 85"/>
                <a:gd name="T101" fmla="*/ 119 h 135"/>
                <a:gd name="T102" fmla="*/ 3 w 85"/>
                <a:gd name="T103" fmla="*/ 127 h 135"/>
                <a:gd name="T104" fmla="*/ 10 w 85"/>
                <a:gd name="T105" fmla="*/ 130 h 135"/>
                <a:gd name="T106" fmla="*/ 15 w 85"/>
                <a:gd name="T107" fmla="*/ 133 h 135"/>
                <a:gd name="T108" fmla="*/ 24 w 85"/>
                <a:gd name="T109" fmla="*/ 135 h 135"/>
                <a:gd name="T110" fmla="*/ 49 w 85"/>
                <a:gd name="T111" fmla="*/ 129 h 135"/>
                <a:gd name="T112" fmla="*/ 56 w 85"/>
                <a:gd name="T113" fmla="*/ 128 h 135"/>
                <a:gd name="T114" fmla="*/ 60 w 85"/>
                <a:gd name="T115" fmla="*/ 123 h 135"/>
                <a:gd name="T116" fmla="*/ 72 w 85"/>
                <a:gd name="T117" fmla="*/ 11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135">
                  <a:moveTo>
                    <a:pt x="72" y="113"/>
                  </a:moveTo>
                  <a:cubicBezTo>
                    <a:pt x="74" y="109"/>
                    <a:pt x="83" y="106"/>
                    <a:pt x="84" y="102"/>
                  </a:cubicBezTo>
                  <a:cubicBezTo>
                    <a:pt x="85" y="100"/>
                    <a:pt x="85" y="99"/>
                    <a:pt x="82" y="96"/>
                  </a:cubicBezTo>
                  <a:cubicBezTo>
                    <a:pt x="79" y="92"/>
                    <a:pt x="72" y="90"/>
                    <a:pt x="72" y="88"/>
                  </a:cubicBezTo>
                  <a:cubicBezTo>
                    <a:pt x="71" y="86"/>
                    <a:pt x="77" y="86"/>
                    <a:pt x="77" y="83"/>
                  </a:cubicBezTo>
                  <a:cubicBezTo>
                    <a:pt x="76" y="81"/>
                    <a:pt x="74" y="81"/>
                    <a:pt x="72" y="79"/>
                  </a:cubicBezTo>
                  <a:cubicBezTo>
                    <a:pt x="71" y="77"/>
                    <a:pt x="74" y="76"/>
                    <a:pt x="74" y="75"/>
                  </a:cubicBezTo>
                  <a:cubicBezTo>
                    <a:pt x="73" y="74"/>
                    <a:pt x="70" y="74"/>
                    <a:pt x="70" y="72"/>
                  </a:cubicBezTo>
                  <a:cubicBezTo>
                    <a:pt x="69" y="71"/>
                    <a:pt x="72" y="71"/>
                    <a:pt x="71" y="70"/>
                  </a:cubicBezTo>
                  <a:cubicBezTo>
                    <a:pt x="71" y="69"/>
                    <a:pt x="69" y="66"/>
                    <a:pt x="70" y="64"/>
                  </a:cubicBezTo>
                  <a:cubicBezTo>
                    <a:pt x="72" y="62"/>
                    <a:pt x="76" y="64"/>
                    <a:pt x="73" y="59"/>
                  </a:cubicBezTo>
                  <a:cubicBezTo>
                    <a:pt x="70" y="54"/>
                    <a:pt x="66" y="48"/>
                    <a:pt x="65" y="47"/>
                  </a:cubicBezTo>
                  <a:cubicBezTo>
                    <a:pt x="64" y="45"/>
                    <a:pt x="66" y="43"/>
                    <a:pt x="68" y="42"/>
                  </a:cubicBezTo>
                  <a:cubicBezTo>
                    <a:pt x="69" y="41"/>
                    <a:pt x="73" y="38"/>
                    <a:pt x="73" y="36"/>
                  </a:cubicBezTo>
                  <a:cubicBezTo>
                    <a:pt x="73" y="35"/>
                    <a:pt x="68" y="31"/>
                    <a:pt x="67" y="30"/>
                  </a:cubicBezTo>
                  <a:cubicBezTo>
                    <a:pt x="66" y="30"/>
                    <a:pt x="63" y="30"/>
                    <a:pt x="62" y="27"/>
                  </a:cubicBezTo>
                  <a:cubicBezTo>
                    <a:pt x="61" y="25"/>
                    <a:pt x="60" y="24"/>
                    <a:pt x="61" y="23"/>
                  </a:cubicBezTo>
                  <a:cubicBezTo>
                    <a:pt x="62" y="21"/>
                    <a:pt x="62" y="20"/>
                    <a:pt x="62" y="19"/>
                  </a:cubicBezTo>
                  <a:cubicBezTo>
                    <a:pt x="62" y="17"/>
                    <a:pt x="65" y="18"/>
                    <a:pt x="65" y="16"/>
                  </a:cubicBezTo>
                  <a:cubicBezTo>
                    <a:pt x="65" y="15"/>
                    <a:pt x="66" y="14"/>
                    <a:pt x="67" y="13"/>
                  </a:cubicBezTo>
                  <a:cubicBezTo>
                    <a:pt x="67" y="12"/>
                    <a:pt x="67" y="10"/>
                    <a:pt x="67" y="9"/>
                  </a:cubicBezTo>
                  <a:cubicBezTo>
                    <a:pt x="66" y="7"/>
                    <a:pt x="60" y="6"/>
                    <a:pt x="58" y="3"/>
                  </a:cubicBezTo>
                  <a:cubicBezTo>
                    <a:pt x="57" y="0"/>
                    <a:pt x="53" y="2"/>
                    <a:pt x="52" y="3"/>
                  </a:cubicBezTo>
                  <a:cubicBezTo>
                    <a:pt x="51" y="5"/>
                    <a:pt x="44" y="3"/>
                    <a:pt x="44" y="5"/>
                  </a:cubicBezTo>
                  <a:cubicBezTo>
                    <a:pt x="44" y="7"/>
                    <a:pt x="39" y="8"/>
                    <a:pt x="39" y="10"/>
                  </a:cubicBezTo>
                  <a:cubicBezTo>
                    <a:pt x="39" y="13"/>
                    <a:pt x="41" y="18"/>
                    <a:pt x="37" y="17"/>
                  </a:cubicBezTo>
                  <a:cubicBezTo>
                    <a:pt x="34" y="17"/>
                    <a:pt x="36" y="19"/>
                    <a:pt x="34" y="22"/>
                  </a:cubicBezTo>
                  <a:cubicBezTo>
                    <a:pt x="32" y="25"/>
                    <a:pt x="32" y="20"/>
                    <a:pt x="29" y="21"/>
                  </a:cubicBezTo>
                  <a:cubicBezTo>
                    <a:pt x="27" y="21"/>
                    <a:pt x="24" y="18"/>
                    <a:pt x="23" y="20"/>
                  </a:cubicBezTo>
                  <a:cubicBezTo>
                    <a:pt x="22" y="22"/>
                    <a:pt x="18" y="21"/>
                    <a:pt x="14" y="20"/>
                  </a:cubicBezTo>
                  <a:cubicBezTo>
                    <a:pt x="11" y="19"/>
                    <a:pt x="9" y="14"/>
                    <a:pt x="6" y="13"/>
                  </a:cubicBezTo>
                  <a:cubicBezTo>
                    <a:pt x="4" y="13"/>
                    <a:pt x="1" y="15"/>
                    <a:pt x="0" y="17"/>
                  </a:cubicBezTo>
                  <a:cubicBezTo>
                    <a:pt x="3" y="19"/>
                    <a:pt x="5" y="22"/>
                    <a:pt x="9" y="24"/>
                  </a:cubicBezTo>
                  <a:cubicBezTo>
                    <a:pt x="13" y="26"/>
                    <a:pt x="21" y="28"/>
                    <a:pt x="21" y="31"/>
                  </a:cubicBezTo>
                  <a:cubicBezTo>
                    <a:pt x="20" y="33"/>
                    <a:pt x="19" y="37"/>
                    <a:pt x="21" y="38"/>
                  </a:cubicBezTo>
                  <a:cubicBezTo>
                    <a:pt x="23" y="39"/>
                    <a:pt x="21" y="44"/>
                    <a:pt x="23" y="45"/>
                  </a:cubicBezTo>
                  <a:cubicBezTo>
                    <a:pt x="25" y="47"/>
                    <a:pt x="24" y="52"/>
                    <a:pt x="23" y="52"/>
                  </a:cubicBezTo>
                  <a:cubicBezTo>
                    <a:pt x="21" y="52"/>
                    <a:pt x="23" y="55"/>
                    <a:pt x="24" y="57"/>
                  </a:cubicBezTo>
                  <a:cubicBezTo>
                    <a:pt x="25" y="57"/>
                    <a:pt x="25" y="59"/>
                    <a:pt x="25" y="61"/>
                  </a:cubicBezTo>
                  <a:cubicBezTo>
                    <a:pt x="28" y="61"/>
                    <a:pt x="30" y="62"/>
                    <a:pt x="32" y="63"/>
                  </a:cubicBezTo>
                  <a:cubicBezTo>
                    <a:pt x="35" y="65"/>
                    <a:pt x="34" y="67"/>
                    <a:pt x="34" y="69"/>
                  </a:cubicBezTo>
                  <a:cubicBezTo>
                    <a:pt x="35" y="72"/>
                    <a:pt x="35" y="73"/>
                    <a:pt x="33" y="72"/>
                  </a:cubicBezTo>
                  <a:cubicBezTo>
                    <a:pt x="31" y="71"/>
                    <a:pt x="30" y="72"/>
                    <a:pt x="29" y="76"/>
                  </a:cubicBezTo>
                  <a:cubicBezTo>
                    <a:pt x="28" y="79"/>
                    <a:pt x="23" y="84"/>
                    <a:pt x="20" y="84"/>
                  </a:cubicBezTo>
                  <a:cubicBezTo>
                    <a:pt x="18" y="84"/>
                    <a:pt x="18" y="87"/>
                    <a:pt x="16" y="88"/>
                  </a:cubicBezTo>
                  <a:cubicBezTo>
                    <a:pt x="13" y="88"/>
                    <a:pt x="11" y="89"/>
                    <a:pt x="11" y="92"/>
                  </a:cubicBezTo>
                  <a:cubicBezTo>
                    <a:pt x="12" y="94"/>
                    <a:pt x="8" y="95"/>
                    <a:pt x="6" y="95"/>
                  </a:cubicBezTo>
                  <a:cubicBezTo>
                    <a:pt x="4" y="95"/>
                    <a:pt x="4" y="99"/>
                    <a:pt x="2" y="100"/>
                  </a:cubicBezTo>
                  <a:cubicBezTo>
                    <a:pt x="0" y="101"/>
                    <a:pt x="1" y="102"/>
                    <a:pt x="3" y="104"/>
                  </a:cubicBezTo>
                  <a:cubicBezTo>
                    <a:pt x="4" y="107"/>
                    <a:pt x="3" y="108"/>
                    <a:pt x="3" y="110"/>
                  </a:cubicBezTo>
                  <a:cubicBezTo>
                    <a:pt x="4" y="112"/>
                    <a:pt x="7" y="115"/>
                    <a:pt x="5" y="119"/>
                  </a:cubicBezTo>
                  <a:cubicBezTo>
                    <a:pt x="3" y="123"/>
                    <a:pt x="1" y="128"/>
                    <a:pt x="3" y="127"/>
                  </a:cubicBezTo>
                  <a:cubicBezTo>
                    <a:pt x="4" y="127"/>
                    <a:pt x="8" y="131"/>
                    <a:pt x="10" y="130"/>
                  </a:cubicBezTo>
                  <a:cubicBezTo>
                    <a:pt x="12" y="130"/>
                    <a:pt x="13" y="134"/>
                    <a:pt x="15" y="133"/>
                  </a:cubicBezTo>
                  <a:cubicBezTo>
                    <a:pt x="17" y="132"/>
                    <a:pt x="17" y="135"/>
                    <a:pt x="24" y="135"/>
                  </a:cubicBezTo>
                  <a:cubicBezTo>
                    <a:pt x="30" y="135"/>
                    <a:pt x="44" y="129"/>
                    <a:pt x="49" y="129"/>
                  </a:cubicBezTo>
                  <a:cubicBezTo>
                    <a:pt x="52" y="129"/>
                    <a:pt x="54" y="129"/>
                    <a:pt x="56" y="128"/>
                  </a:cubicBezTo>
                  <a:cubicBezTo>
                    <a:pt x="57" y="127"/>
                    <a:pt x="58" y="125"/>
                    <a:pt x="60" y="123"/>
                  </a:cubicBezTo>
                  <a:cubicBezTo>
                    <a:pt x="63" y="120"/>
                    <a:pt x="70" y="118"/>
                    <a:pt x="72" y="1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91"/>
            <p:cNvSpPr>
              <a:spLocks/>
            </p:cNvSpPr>
            <p:nvPr/>
          </p:nvSpPr>
          <p:spPr bwMode="auto">
            <a:xfrm>
              <a:off x="4283" y="2015"/>
              <a:ext cx="401" cy="321"/>
            </a:xfrm>
            <a:custGeom>
              <a:avLst/>
              <a:gdLst>
                <a:gd name="T0" fmla="*/ 102 w 170"/>
                <a:gd name="T1" fmla="*/ 29 h 136"/>
                <a:gd name="T2" fmla="*/ 87 w 170"/>
                <a:gd name="T3" fmla="*/ 27 h 136"/>
                <a:gd name="T4" fmla="*/ 78 w 170"/>
                <a:gd name="T5" fmla="*/ 24 h 136"/>
                <a:gd name="T6" fmla="*/ 59 w 170"/>
                <a:gd name="T7" fmla="*/ 10 h 136"/>
                <a:gd name="T8" fmla="*/ 43 w 170"/>
                <a:gd name="T9" fmla="*/ 0 h 136"/>
                <a:gd name="T10" fmla="*/ 36 w 170"/>
                <a:gd name="T11" fmla="*/ 0 h 136"/>
                <a:gd name="T12" fmla="*/ 28 w 170"/>
                <a:gd name="T13" fmla="*/ 3 h 136"/>
                <a:gd name="T14" fmla="*/ 20 w 170"/>
                <a:gd name="T15" fmla="*/ 8 h 136"/>
                <a:gd name="T16" fmla="*/ 26 w 170"/>
                <a:gd name="T17" fmla="*/ 15 h 136"/>
                <a:gd name="T18" fmla="*/ 21 w 170"/>
                <a:gd name="T19" fmla="*/ 19 h 136"/>
                <a:gd name="T20" fmla="*/ 16 w 170"/>
                <a:gd name="T21" fmla="*/ 21 h 136"/>
                <a:gd name="T22" fmla="*/ 10 w 170"/>
                <a:gd name="T23" fmla="*/ 26 h 136"/>
                <a:gd name="T24" fmla="*/ 2 w 170"/>
                <a:gd name="T25" fmla="*/ 22 h 136"/>
                <a:gd name="T26" fmla="*/ 1 w 170"/>
                <a:gd name="T27" fmla="*/ 25 h 136"/>
                <a:gd name="T28" fmla="*/ 1 w 170"/>
                <a:gd name="T29" fmla="*/ 27 h 136"/>
                <a:gd name="T30" fmla="*/ 2 w 170"/>
                <a:gd name="T31" fmla="*/ 36 h 136"/>
                <a:gd name="T32" fmla="*/ 8 w 170"/>
                <a:gd name="T33" fmla="*/ 44 h 136"/>
                <a:gd name="T34" fmla="*/ 20 w 170"/>
                <a:gd name="T35" fmla="*/ 62 h 136"/>
                <a:gd name="T36" fmla="*/ 26 w 170"/>
                <a:gd name="T37" fmla="*/ 71 h 136"/>
                <a:gd name="T38" fmla="*/ 33 w 170"/>
                <a:gd name="T39" fmla="*/ 80 h 136"/>
                <a:gd name="T40" fmla="*/ 36 w 170"/>
                <a:gd name="T41" fmla="*/ 89 h 136"/>
                <a:gd name="T42" fmla="*/ 42 w 170"/>
                <a:gd name="T43" fmla="*/ 102 h 136"/>
                <a:gd name="T44" fmla="*/ 51 w 170"/>
                <a:gd name="T45" fmla="*/ 113 h 136"/>
                <a:gd name="T46" fmla="*/ 59 w 170"/>
                <a:gd name="T47" fmla="*/ 125 h 136"/>
                <a:gd name="T48" fmla="*/ 61 w 170"/>
                <a:gd name="T49" fmla="*/ 131 h 136"/>
                <a:gd name="T50" fmla="*/ 64 w 170"/>
                <a:gd name="T51" fmla="*/ 136 h 136"/>
                <a:gd name="T52" fmla="*/ 68 w 170"/>
                <a:gd name="T53" fmla="*/ 134 h 136"/>
                <a:gd name="T54" fmla="*/ 68 w 170"/>
                <a:gd name="T55" fmla="*/ 130 h 136"/>
                <a:gd name="T56" fmla="*/ 71 w 170"/>
                <a:gd name="T57" fmla="*/ 127 h 136"/>
                <a:gd name="T58" fmla="*/ 77 w 170"/>
                <a:gd name="T59" fmla="*/ 128 h 136"/>
                <a:gd name="T60" fmla="*/ 87 w 170"/>
                <a:gd name="T61" fmla="*/ 129 h 136"/>
                <a:gd name="T62" fmla="*/ 98 w 170"/>
                <a:gd name="T63" fmla="*/ 130 h 136"/>
                <a:gd name="T64" fmla="*/ 104 w 170"/>
                <a:gd name="T65" fmla="*/ 128 h 136"/>
                <a:gd name="T66" fmla="*/ 116 w 170"/>
                <a:gd name="T67" fmla="*/ 117 h 136"/>
                <a:gd name="T68" fmla="*/ 132 w 170"/>
                <a:gd name="T69" fmla="*/ 117 h 136"/>
                <a:gd name="T70" fmla="*/ 164 w 170"/>
                <a:gd name="T71" fmla="*/ 106 h 136"/>
                <a:gd name="T72" fmla="*/ 170 w 170"/>
                <a:gd name="T73" fmla="*/ 89 h 136"/>
                <a:gd name="T74" fmla="*/ 166 w 170"/>
                <a:gd name="T75" fmla="*/ 83 h 136"/>
                <a:gd name="T76" fmla="*/ 145 w 170"/>
                <a:gd name="T77" fmla="*/ 81 h 136"/>
                <a:gd name="T78" fmla="*/ 139 w 170"/>
                <a:gd name="T79" fmla="*/ 73 h 136"/>
                <a:gd name="T80" fmla="*/ 136 w 170"/>
                <a:gd name="T81" fmla="*/ 67 h 136"/>
                <a:gd name="T82" fmla="*/ 129 w 170"/>
                <a:gd name="T83" fmla="*/ 63 h 136"/>
                <a:gd name="T84" fmla="*/ 125 w 170"/>
                <a:gd name="T85" fmla="*/ 54 h 136"/>
                <a:gd name="T86" fmla="*/ 121 w 170"/>
                <a:gd name="T87" fmla="*/ 45 h 136"/>
                <a:gd name="T88" fmla="*/ 113 w 170"/>
                <a:gd name="T89" fmla="*/ 36 h 136"/>
                <a:gd name="T90" fmla="*/ 112 w 170"/>
                <a:gd name="T91" fmla="*/ 32 h 136"/>
                <a:gd name="T92" fmla="*/ 106 w 170"/>
                <a:gd name="T93" fmla="*/ 32 h 136"/>
                <a:gd name="T94" fmla="*/ 102 w 170"/>
                <a:gd name="T95" fmla="*/ 2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136">
                  <a:moveTo>
                    <a:pt x="102" y="29"/>
                  </a:moveTo>
                  <a:cubicBezTo>
                    <a:pt x="102" y="29"/>
                    <a:pt x="89" y="27"/>
                    <a:pt x="87" y="27"/>
                  </a:cubicBezTo>
                  <a:cubicBezTo>
                    <a:pt x="86" y="27"/>
                    <a:pt x="81" y="26"/>
                    <a:pt x="78" y="24"/>
                  </a:cubicBezTo>
                  <a:cubicBezTo>
                    <a:pt x="75" y="21"/>
                    <a:pt x="61" y="11"/>
                    <a:pt x="59" y="10"/>
                  </a:cubicBezTo>
                  <a:cubicBezTo>
                    <a:pt x="56" y="8"/>
                    <a:pt x="46" y="1"/>
                    <a:pt x="43" y="0"/>
                  </a:cubicBezTo>
                  <a:cubicBezTo>
                    <a:pt x="40" y="0"/>
                    <a:pt x="40" y="0"/>
                    <a:pt x="36" y="0"/>
                  </a:cubicBezTo>
                  <a:cubicBezTo>
                    <a:pt x="33" y="0"/>
                    <a:pt x="34" y="3"/>
                    <a:pt x="28" y="3"/>
                  </a:cubicBezTo>
                  <a:cubicBezTo>
                    <a:pt x="21" y="3"/>
                    <a:pt x="18" y="7"/>
                    <a:pt x="20" y="8"/>
                  </a:cubicBezTo>
                  <a:cubicBezTo>
                    <a:pt x="22" y="9"/>
                    <a:pt x="28" y="14"/>
                    <a:pt x="26" y="15"/>
                  </a:cubicBezTo>
                  <a:cubicBezTo>
                    <a:pt x="24" y="16"/>
                    <a:pt x="24" y="19"/>
                    <a:pt x="21" y="19"/>
                  </a:cubicBezTo>
                  <a:cubicBezTo>
                    <a:pt x="19" y="19"/>
                    <a:pt x="16" y="19"/>
                    <a:pt x="16" y="21"/>
                  </a:cubicBezTo>
                  <a:cubicBezTo>
                    <a:pt x="16" y="23"/>
                    <a:pt x="13" y="26"/>
                    <a:pt x="10" y="26"/>
                  </a:cubicBezTo>
                  <a:cubicBezTo>
                    <a:pt x="8" y="26"/>
                    <a:pt x="4" y="24"/>
                    <a:pt x="2" y="2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0" y="35"/>
                    <a:pt x="2" y="36"/>
                  </a:cubicBezTo>
                  <a:cubicBezTo>
                    <a:pt x="4" y="37"/>
                    <a:pt x="5" y="40"/>
                    <a:pt x="8" y="44"/>
                  </a:cubicBezTo>
                  <a:cubicBezTo>
                    <a:pt x="12" y="48"/>
                    <a:pt x="20" y="59"/>
                    <a:pt x="20" y="62"/>
                  </a:cubicBezTo>
                  <a:cubicBezTo>
                    <a:pt x="20" y="65"/>
                    <a:pt x="21" y="68"/>
                    <a:pt x="26" y="71"/>
                  </a:cubicBezTo>
                  <a:cubicBezTo>
                    <a:pt x="31" y="74"/>
                    <a:pt x="31" y="78"/>
                    <a:pt x="33" y="80"/>
                  </a:cubicBezTo>
                  <a:cubicBezTo>
                    <a:pt x="36" y="82"/>
                    <a:pt x="35" y="84"/>
                    <a:pt x="36" y="89"/>
                  </a:cubicBezTo>
                  <a:cubicBezTo>
                    <a:pt x="36" y="94"/>
                    <a:pt x="38" y="100"/>
                    <a:pt x="42" y="102"/>
                  </a:cubicBezTo>
                  <a:cubicBezTo>
                    <a:pt x="46" y="105"/>
                    <a:pt x="49" y="108"/>
                    <a:pt x="51" y="113"/>
                  </a:cubicBezTo>
                  <a:cubicBezTo>
                    <a:pt x="53" y="118"/>
                    <a:pt x="56" y="122"/>
                    <a:pt x="59" y="125"/>
                  </a:cubicBezTo>
                  <a:cubicBezTo>
                    <a:pt x="61" y="128"/>
                    <a:pt x="60" y="129"/>
                    <a:pt x="61" y="131"/>
                  </a:cubicBezTo>
                  <a:cubicBezTo>
                    <a:pt x="62" y="132"/>
                    <a:pt x="63" y="134"/>
                    <a:pt x="64" y="136"/>
                  </a:cubicBezTo>
                  <a:cubicBezTo>
                    <a:pt x="66" y="135"/>
                    <a:pt x="68" y="134"/>
                    <a:pt x="68" y="134"/>
                  </a:cubicBezTo>
                  <a:cubicBezTo>
                    <a:pt x="68" y="133"/>
                    <a:pt x="67" y="131"/>
                    <a:pt x="68" y="130"/>
                  </a:cubicBezTo>
                  <a:cubicBezTo>
                    <a:pt x="68" y="129"/>
                    <a:pt x="70" y="127"/>
                    <a:pt x="71" y="127"/>
                  </a:cubicBezTo>
                  <a:cubicBezTo>
                    <a:pt x="72" y="126"/>
                    <a:pt x="74" y="128"/>
                    <a:pt x="77" y="128"/>
                  </a:cubicBezTo>
                  <a:cubicBezTo>
                    <a:pt x="80" y="127"/>
                    <a:pt x="86" y="128"/>
                    <a:pt x="87" y="129"/>
                  </a:cubicBezTo>
                  <a:cubicBezTo>
                    <a:pt x="88" y="129"/>
                    <a:pt x="96" y="129"/>
                    <a:pt x="98" y="130"/>
                  </a:cubicBezTo>
                  <a:cubicBezTo>
                    <a:pt x="100" y="132"/>
                    <a:pt x="102" y="131"/>
                    <a:pt x="104" y="128"/>
                  </a:cubicBezTo>
                  <a:cubicBezTo>
                    <a:pt x="105" y="125"/>
                    <a:pt x="115" y="118"/>
                    <a:pt x="116" y="117"/>
                  </a:cubicBezTo>
                  <a:cubicBezTo>
                    <a:pt x="117" y="117"/>
                    <a:pt x="128" y="117"/>
                    <a:pt x="132" y="117"/>
                  </a:cubicBezTo>
                  <a:cubicBezTo>
                    <a:pt x="136" y="116"/>
                    <a:pt x="163" y="107"/>
                    <a:pt x="164" y="106"/>
                  </a:cubicBezTo>
                  <a:cubicBezTo>
                    <a:pt x="165" y="105"/>
                    <a:pt x="170" y="91"/>
                    <a:pt x="170" y="89"/>
                  </a:cubicBezTo>
                  <a:cubicBezTo>
                    <a:pt x="170" y="88"/>
                    <a:pt x="168" y="83"/>
                    <a:pt x="166" y="83"/>
                  </a:cubicBezTo>
                  <a:cubicBezTo>
                    <a:pt x="164" y="84"/>
                    <a:pt x="147" y="82"/>
                    <a:pt x="145" y="81"/>
                  </a:cubicBezTo>
                  <a:cubicBezTo>
                    <a:pt x="145" y="81"/>
                    <a:pt x="140" y="77"/>
                    <a:pt x="139" y="73"/>
                  </a:cubicBezTo>
                  <a:cubicBezTo>
                    <a:pt x="138" y="72"/>
                    <a:pt x="137" y="69"/>
                    <a:pt x="136" y="67"/>
                  </a:cubicBezTo>
                  <a:cubicBezTo>
                    <a:pt x="134" y="68"/>
                    <a:pt x="131" y="67"/>
                    <a:pt x="129" y="63"/>
                  </a:cubicBezTo>
                  <a:cubicBezTo>
                    <a:pt x="128" y="62"/>
                    <a:pt x="124" y="56"/>
                    <a:pt x="125" y="54"/>
                  </a:cubicBezTo>
                  <a:cubicBezTo>
                    <a:pt x="127" y="52"/>
                    <a:pt x="124" y="48"/>
                    <a:pt x="121" y="45"/>
                  </a:cubicBezTo>
                  <a:cubicBezTo>
                    <a:pt x="119" y="43"/>
                    <a:pt x="114" y="39"/>
                    <a:pt x="113" y="36"/>
                  </a:cubicBezTo>
                  <a:cubicBezTo>
                    <a:pt x="113" y="35"/>
                    <a:pt x="113" y="34"/>
                    <a:pt x="112" y="32"/>
                  </a:cubicBezTo>
                  <a:cubicBezTo>
                    <a:pt x="106" y="32"/>
                    <a:pt x="106" y="32"/>
                    <a:pt x="106" y="32"/>
                  </a:cubicBezTo>
                  <a:lnTo>
                    <a:pt x="102" y="29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92"/>
            <p:cNvSpPr>
              <a:spLocks/>
            </p:cNvSpPr>
            <p:nvPr/>
          </p:nvSpPr>
          <p:spPr bwMode="auto">
            <a:xfrm>
              <a:off x="4613" y="2164"/>
              <a:ext cx="152" cy="170"/>
            </a:xfrm>
            <a:custGeom>
              <a:avLst/>
              <a:gdLst>
                <a:gd name="T0" fmla="*/ 32 w 64"/>
                <a:gd name="T1" fmla="*/ 1 h 72"/>
                <a:gd name="T2" fmla="*/ 32 w 64"/>
                <a:gd name="T3" fmla="*/ 7 h 72"/>
                <a:gd name="T4" fmla="*/ 27 w 64"/>
                <a:gd name="T5" fmla="*/ 14 h 72"/>
                <a:gd name="T6" fmla="*/ 24 w 64"/>
                <a:gd name="T7" fmla="*/ 20 h 72"/>
                <a:gd name="T8" fmla="*/ 26 w 64"/>
                <a:gd name="T9" fmla="*/ 20 h 72"/>
                <a:gd name="T10" fmla="*/ 30 w 64"/>
                <a:gd name="T11" fmla="*/ 26 h 72"/>
                <a:gd name="T12" fmla="*/ 24 w 64"/>
                <a:gd name="T13" fmla="*/ 43 h 72"/>
                <a:gd name="T14" fmla="*/ 0 w 64"/>
                <a:gd name="T15" fmla="*/ 51 h 72"/>
                <a:gd name="T16" fmla="*/ 10 w 64"/>
                <a:gd name="T17" fmla="*/ 72 h 72"/>
                <a:gd name="T18" fmla="*/ 12 w 64"/>
                <a:gd name="T19" fmla="*/ 71 h 72"/>
                <a:gd name="T20" fmla="*/ 25 w 64"/>
                <a:gd name="T21" fmla="*/ 68 h 72"/>
                <a:gd name="T22" fmla="*/ 28 w 64"/>
                <a:gd name="T23" fmla="*/ 62 h 72"/>
                <a:gd name="T24" fmla="*/ 37 w 64"/>
                <a:gd name="T25" fmla="*/ 61 h 72"/>
                <a:gd name="T26" fmla="*/ 42 w 64"/>
                <a:gd name="T27" fmla="*/ 53 h 72"/>
                <a:gd name="T28" fmla="*/ 47 w 64"/>
                <a:gd name="T29" fmla="*/ 51 h 72"/>
                <a:gd name="T30" fmla="*/ 50 w 64"/>
                <a:gd name="T31" fmla="*/ 40 h 72"/>
                <a:gd name="T32" fmla="*/ 56 w 64"/>
                <a:gd name="T33" fmla="*/ 35 h 72"/>
                <a:gd name="T34" fmla="*/ 63 w 64"/>
                <a:gd name="T35" fmla="*/ 26 h 72"/>
                <a:gd name="T36" fmla="*/ 62 w 64"/>
                <a:gd name="T37" fmla="*/ 22 h 72"/>
                <a:gd name="T38" fmla="*/ 55 w 64"/>
                <a:gd name="T39" fmla="*/ 13 h 72"/>
                <a:gd name="T40" fmla="*/ 42 w 64"/>
                <a:gd name="T41" fmla="*/ 8 h 72"/>
                <a:gd name="T42" fmla="*/ 38 w 64"/>
                <a:gd name="T43" fmla="*/ 0 h 72"/>
                <a:gd name="T44" fmla="*/ 35 w 64"/>
                <a:gd name="T45" fmla="*/ 1 h 72"/>
                <a:gd name="T46" fmla="*/ 32 w 64"/>
                <a:gd name="T47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72">
                  <a:moveTo>
                    <a:pt x="32" y="1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1"/>
                    <a:pt x="26" y="20"/>
                  </a:cubicBezTo>
                  <a:cubicBezTo>
                    <a:pt x="28" y="20"/>
                    <a:pt x="30" y="25"/>
                    <a:pt x="30" y="26"/>
                  </a:cubicBezTo>
                  <a:cubicBezTo>
                    <a:pt x="30" y="28"/>
                    <a:pt x="25" y="42"/>
                    <a:pt x="24" y="43"/>
                  </a:cubicBezTo>
                  <a:cubicBezTo>
                    <a:pt x="23" y="44"/>
                    <a:pt x="9" y="48"/>
                    <a:pt x="0" y="51"/>
                  </a:cubicBezTo>
                  <a:cubicBezTo>
                    <a:pt x="2" y="56"/>
                    <a:pt x="6" y="64"/>
                    <a:pt x="10" y="72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16" y="68"/>
                    <a:pt x="21" y="69"/>
                    <a:pt x="25" y="68"/>
                  </a:cubicBezTo>
                  <a:cubicBezTo>
                    <a:pt x="28" y="67"/>
                    <a:pt x="25" y="65"/>
                    <a:pt x="28" y="62"/>
                  </a:cubicBezTo>
                  <a:cubicBezTo>
                    <a:pt x="31" y="60"/>
                    <a:pt x="35" y="61"/>
                    <a:pt x="37" y="61"/>
                  </a:cubicBezTo>
                  <a:cubicBezTo>
                    <a:pt x="38" y="60"/>
                    <a:pt x="39" y="54"/>
                    <a:pt x="42" y="53"/>
                  </a:cubicBezTo>
                  <a:cubicBezTo>
                    <a:pt x="44" y="52"/>
                    <a:pt x="47" y="53"/>
                    <a:pt x="47" y="51"/>
                  </a:cubicBezTo>
                  <a:cubicBezTo>
                    <a:pt x="47" y="48"/>
                    <a:pt x="47" y="40"/>
                    <a:pt x="50" y="40"/>
                  </a:cubicBezTo>
                  <a:cubicBezTo>
                    <a:pt x="52" y="39"/>
                    <a:pt x="56" y="37"/>
                    <a:pt x="56" y="35"/>
                  </a:cubicBezTo>
                  <a:cubicBezTo>
                    <a:pt x="56" y="34"/>
                    <a:pt x="61" y="29"/>
                    <a:pt x="63" y="26"/>
                  </a:cubicBezTo>
                  <a:cubicBezTo>
                    <a:pt x="64" y="23"/>
                    <a:pt x="64" y="22"/>
                    <a:pt x="62" y="22"/>
                  </a:cubicBezTo>
                  <a:cubicBezTo>
                    <a:pt x="60" y="21"/>
                    <a:pt x="56" y="15"/>
                    <a:pt x="55" y="13"/>
                  </a:cubicBezTo>
                  <a:cubicBezTo>
                    <a:pt x="54" y="11"/>
                    <a:pt x="48" y="12"/>
                    <a:pt x="42" y="8"/>
                  </a:cubicBezTo>
                  <a:cubicBezTo>
                    <a:pt x="40" y="6"/>
                    <a:pt x="38" y="3"/>
                    <a:pt x="38" y="0"/>
                  </a:cubicBezTo>
                  <a:cubicBezTo>
                    <a:pt x="35" y="1"/>
                    <a:pt x="35" y="1"/>
                    <a:pt x="35" y="1"/>
                  </a:cubicBezTo>
                  <a:lnTo>
                    <a:pt x="32" y="1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93"/>
            <p:cNvSpPr>
              <a:spLocks/>
            </p:cNvSpPr>
            <p:nvPr/>
          </p:nvSpPr>
          <p:spPr bwMode="auto">
            <a:xfrm>
              <a:off x="4587" y="2142"/>
              <a:ext cx="24" cy="34"/>
            </a:xfrm>
            <a:custGeom>
              <a:avLst/>
              <a:gdLst>
                <a:gd name="T0" fmla="*/ 7 w 10"/>
                <a:gd name="T1" fmla="*/ 13 h 14"/>
                <a:gd name="T2" fmla="*/ 7 w 10"/>
                <a:gd name="T3" fmla="*/ 11 h 14"/>
                <a:gd name="T4" fmla="*/ 6 w 10"/>
                <a:gd name="T5" fmla="*/ 1 h 14"/>
                <a:gd name="T6" fmla="*/ 1 w 10"/>
                <a:gd name="T7" fmla="*/ 9 h 14"/>
                <a:gd name="T8" fmla="*/ 0 w 10"/>
                <a:gd name="T9" fmla="*/ 9 h 14"/>
                <a:gd name="T10" fmla="*/ 7 w 10"/>
                <a:gd name="T1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7" y="13"/>
                  </a:moveTo>
                  <a:cubicBezTo>
                    <a:pt x="7" y="13"/>
                    <a:pt x="7" y="12"/>
                    <a:pt x="7" y="11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3" y="0"/>
                    <a:pt x="1" y="7"/>
                    <a:pt x="1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2" y="13"/>
                    <a:pt x="5" y="14"/>
                    <a:pt x="7" y="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94"/>
            <p:cNvSpPr>
              <a:spLocks/>
            </p:cNvSpPr>
            <p:nvPr/>
          </p:nvSpPr>
          <p:spPr bwMode="auto">
            <a:xfrm>
              <a:off x="4611" y="2138"/>
              <a:ext cx="92" cy="73"/>
            </a:xfrm>
            <a:custGeom>
              <a:avLst/>
              <a:gdLst>
                <a:gd name="T0" fmla="*/ 6 w 39"/>
                <a:gd name="T1" fmla="*/ 29 h 31"/>
                <a:gd name="T2" fmla="*/ 25 w 39"/>
                <a:gd name="T3" fmla="*/ 31 h 31"/>
                <a:gd name="T4" fmla="*/ 28 w 39"/>
                <a:gd name="T5" fmla="*/ 25 h 31"/>
                <a:gd name="T6" fmla="*/ 33 w 39"/>
                <a:gd name="T7" fmla="*/ 18 h 31"/>
                <a:gd name="T8" fmla="*/ 33 w 39"/>
                <a:gd name="T9" fmla="*/ 12 h 31"/>
                <a:gd name="T10" fmla="*/ 36 w 39"/>
                <a:gd name="T11" fmla="*/ 12 h 31"/>
                <a:gd name="T12" fmla="*/ 39 w 39"/>
                <a:gd name="T13" fmla="*/ 11 h 31"/>
                <a:gd name="T14" fmla="*/ 36 w 39"/>
                <a:gd name="T15" fmla="*/ 1 h 31"/>
                <a:gd name="T16" fmla="*/ 27 w 39"/>
                <a:gd name="T17" fmla="*/ 11 h 31"/>
                <a:gd name="T18" fmla="*/ 12 w 39"/>
                <a:gd name="T19" fmla="*/ 19 h 31"/>
                <a:gd name="T20" fmla="*/ 2 w 39"/>
                <a:gd name="T21" fmla="*/ 21 h 31"/>
                <a:gd name="T22" fmla="*/ 0 w 39"/>
                <a:gd name="T23" fmla="*/ 21 h 31"/>
                <a:gd name="T24" fmla="*/ 6 w 39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6" y="29"/>
                  </a:moveTo>
                  <a:cubicBezTo>
                    <a:pt x="7" y="30"/>
                    <a:pt x="20" y="31"/>
                    <a:pt x="25" y="3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6"/>
                    <a:pt x="37" y="1"/>
                    <a:pt x="36" y="1"/>
                  </a:cubicBezTo>
                  <a:cubicBezTo>
                    <a:pt x="35" y="0"/>
                    <a:pt x="29" y="7"/>
                    <a:pt x="27" y="11"/>
                  </a:cubicBezTo>
                  <a:cubicBezTo>
                    <a:pt x="24" y="16"/>
                    <a:pt x="18" y="20"/>
                    <a:pt x="12" y="19"/>
                  </a:cubicBezTo>
                  <a:cubicBezTo>
                    <a:pt x="6" y="17"/>
                    <a:pt x="4" y="20"/>
                    <a:pt x="2" y="21"/>
                  </a:cubicBezTo>
                  <a:cubicBezTo>
                    <a:pt x="2" y="21"/>
                    <a:pt x="1" y="21"/>
                    <a:pt x="0" y="21"/>
                  </a:cubicBezTo>
                  <a:cubicBezTo>
                    <a:pt x="1" y="25"/>
                    <a:pt x="6" y="29"/>
                    <a:pt x="6" y="2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95"/>
            <p:cNvSpPr>
              <a:spLocks noEditPoints="1"/>
            </p:cNvSpPr>
            <p:nvPr/>
          </p:nvSpPr>
          <p:spPr bwMode="auto">
            <a:xfrm>
              <a:off x="5509" y="2527"/>
              <a:ext cx="371" cy="114"/>
            </a:xfrm>
            <a:custGeom>
              <a:avLst/>
              <a:gdLst>
                <a:gd name="T0" fmla="*/ 29 w 157"/>
                <a:gd name="T1" fmla="*/ 17 h 48"/>
                <a:gd name="T2" fmla="*/ 22 w 157"/>
                <a:gd name="T3" fmla="*/ 9 h 48"/>
                <a:gd name="T4" fmla="*/ 19 w 157"/>
                <a:gd name="T5" fmla="*/ 5 h 48"/>
                <a:gd name="T6" fmla="*/ 18 w 157"/>
                <a:gd name="T7" fmla="*/ 4 h 48"/>
                <a:gd name="T8" fmla="*/ 15 w 157"/>
                <a:gd name="T9" fmla="*/ 7 h 48"/>
                <a:gd name="T10" fmla="*/ 9 w 157"/>
                <a:gd name="T11" fmla="*/ 6 h 48"/>
                <a:gd name="T12" fmla="*/ 5 w 157"/>
                <a:gd name="T13" fmla="*/ 1 h 48"/>
                <a:gd name="T14" fmla="*/ 0 w 157"/>
                <a:gd name="T15" fmla="*/ 1 h 48"/>
                <a:gd name="T16" fmla="*/ 3 w 157"/>
                <a:gd name="T17" fmla="*/ 13 h 48"/>
                <a:gd name="T18" fmla="*/ 11 w 157"/>
                <a:gd name="T19" fmla="*/ 29 h 48"/>
                <a:gd name="T20" fmla="*/ 19 w 157"/>
                <a:gd name="T21" fmla="*/ 36 h 48"/>
                <a:gd name="T22" fmla="*/ 34 w 157"/>
                <a:gd name="T23" fmla="*/ 44 h 48"/>
                <a:gd name="T24" fmla="*/ 29 w 157"/>
                <a:gd name="T25" fmla="*/ 33 h 48"/>
                <a:gd name="T26" fmla="*/ 29 w 157"/>
                <a:gd name="T27" fmla="*/ 17 h 48"/>
                <a:gd name="T28" fmla="*/ 150 w 157"/>
                <a:gd name="T29" fmla="*/ 8 h 48"/>
                <a:gd name="T30" fmla="*/ 143 w 157"/>
                <a:gd name="T31" fmla="*/ 6 h 48"/>
                <a:gd name="T32" fmla="*/ 136 w 157"/>
                <a:gd name="T33" fmla="*/ 0 h 48"/>
                <a:gd name="T34" fmla="*/ 129 w 157"/>
                <a:gd name="T35" fmla="*/ 8 h 48"/>
                <a:gd name="T36" fmla="*/ 125 w 157"/>
                <a:gd name="T37" fmla="*/ 14 h 48"/>
                <a:gd name="T38" fmla="*/ 123 w 157"/>
                <a:gd name="T39" fmla="*/ 16 h 48"/>
                <a:gd name="T40" fmla="*/ 123 w 157"/>
                <a:gd name="T41" fmla="*/ 20 h 48"/>
                <a:gd name="T42" fmla="*/ 118 w 157"/>
                <a:gd name="T43" fmla="*/ 22 h 48"/>
                <a:gd name="T44" fmla="*/ 114 w 157"/>
                <a:gd name="T45" fmla="*/ 17 h 48"/>
                <a:gd name="T46" fmla="*/ 114 w 157"/>
                <a:gd name="T47" fmla="*/ 17 h 48"/>
                <a:gd name="T48" fmla="*/ 106 w 157"/>
                <a:gd name="T49" fmla="*/ 28 h 48"/>
                <a:gd name="T50" fmla="*/ 95 w 157"/>
                <a:gd name="T51" fmla="*/ 31 h 48"/>
                <a:gd name="T52" fmla="*/ 90 w 157"/>
                <a:gd name="T53" fmla="*/ 42 h 48"/>
                <a:gd name="T54" fmla="*/ 78 w 157"/>
                <a:gd name="T55" fmla="*/ 39 h 48"/>
                <a:gd name="T56" fmla="*/ 80 w 157"/>
                <a:gd name="T57" fmla="*/ 44 h 48"/>
                <a:gd name="T58" fmla="*/ 87 w 157"/>
                <a:gd name="T59" fmla="*/ 47 h 48"/>
                <a:gd name="T60" fmla="*/ 97 w 157"/>
                <a:gd name="T61" fmla="*/ 46 h 48"/>
                <a:gd name="T62" fmla="*/ 105 w 157"/>
                <a:gd name="T63" fmla="*/ 43 h 48"/>
                <a:gd name="T64" fmla="*/ 113 w 157"/>
                <a:gd name="T65" fmla="*/ 44 h 48"/>
                <a:gd name="T66" fmla="*/ 120 w 157"/>
                <a:gd name="T67" fmla="*/ 39 h 48"/>
                <a:gd name="T68" fmla="*/ 122 w 157"/>
                <a:gd name="T69" fmla="*/ 32 h 48"/>
                <a:gd name="T70" fmla="*/ 127 w 157"/>
                <a:gd name="T71" fmla="*/ 25 h 48"/>
                <a:gd name="T72" fmla="*/ 140 w 157"/>
                <a:gd name="T73" fmla="*/ 19 h 48"/>
                <a:gd name="T74" fmla="*/ 143 w 157"/>
                <a:gd name="T75" fmla="*/ 21 h 48"/>
                <a:gd name="T76" fmla="*/ 148 w 157"/>
                <a:gd name="T77" fmla="*/ 16 h 48"/>
                <a:gd name="T78" fmla="*/ 156 w 157"/>
                <a:gd name="T79" fmla="*/ 13 h 48"/>
                <a:gd name="T80" fmla="*/ 150 w 157"/>
                <a:gd name="T81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48">
                  <a:moveTo>
                    <a:pt x="29" y="17"/>
                  </a:moveTo>
                  <a:cubicBezTo>
                    <a:pt x="29" y="12"/>
                    <a:pt x="24" y="12"/>
                    <a:pt x="22" y="9"/>
                  </a:cubicBezTo>
                  <a:cubicBezTo>
                    <a:pt x="21" y="5"/>
                    <a:pt x="19" y="7"/>
                    <a:pt x="19" y="5"/>
                  </a:cubicBezTo>
                  <a:cubicBezTo>
                    <a:pt x="18" y="5"/>
                    <a:pt x="18" y="4"/>
                    <a:pt x="18" y="4"/>
                  </a:cubicBezTo>
                  <a:cubicBezTo>
                    <a:pt x="15" y="5"/>
                    <a:pt x="16" y="7"/>
                    <a:pt x="15" y="7"/>
                  </a:cubicBezTo>
                  <a:cubicBezTo>
                    <a:pt x="14" y="7"/>
                    <a:pt x="9" y="8"/>
                    <a:pt x="9" y="6"/>
                  </a:cubicBezTo>
                  <a:cubicBezTo>
                    <a:pt x="9" y="5"/>
                    <a:pt x="8" y="2"/>
                    <a:pt x="5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2" y="5"/>
                    <a:pt x="3" y="10"/>
                    <a:pt x="3" y="13"/>
                  </a:cubicBezTo>
                  <a:cubicBezTo>
                    <a:pt x="3" y="18"/>
                    <a:pt x="10" y="26"/>
                    <a:pt x="11" y="29"/>
                  </a:cubicBezTo>
                  <a:cubicBezTo>
                    <a:pt x="12" y="32"/>
                    <a:pt x="14" y="33"/>
                    <a:pt x="19" y="36"/>
                  </a:cubicBezTo>
                  <a:cubicBezTo>
                    <a:pt x="23" y="40"/>
                    <a:pt x="32" y="45"/>
                    <a:pt x="34" y="44"/>
                  </a:cubicBezTo>
                  <a:cubicBezTo>
                    <a:pt x="36" y="43"/>
                    <a:pt x="31" y="35"/>
                    <a:pt x="29" y="33"/>
                  </a:cubicBezTo>
                  <a:cubicBezTo>
                    <a:pt x="26" y="30"/>
                    <a:pt x="28" y="23"/>
                    <a:pt x="29" y="17"/>
                  </a:cubicBezTo>
                  <a:close/>
                  <a:moveTo>
                    <a:pt x="150" y="8"/>
                  </a:moveTo>
                  <a:cubicBezTo>
                    <a:pt x="148" y="9"/>
                    <a:pt x="143" y="8"/>
                    <a:pt x="143" y="6"/>
                  </a:cubicBezTo>
                  <a:cubicBezTo>
                    <a:pt x="143" y="4"/>
                    <a:pt x="139" y="0"/>
                    <a:pt x="136" y="0"/>
                  </a:cubicBezTo>
                  <a:cubicBezTo>
                    <a:pt x="133" y="0"/>
                    <a:pt x="130" y="6"/>
                    <a:pt x="129" y="8"/>
                  </a:cubicBezTo>
                  <a:cubicBezTo>
                    <a:pt x="129" y="10"/>
                    <a:pt x="125" y="10"/>
                    <a:pt x="125" y="14"/>
                  </a:cubicBezTo>
                  <a:cubicBezTo>
                    <a:pt x="125" y="15"/>
                    <a:pt x="124" y="15"/>
                    <a:pt x="123" y="16"/>
                  </a:cubicBezTo>
                  <a:cubicBezTo>
                    <a:pt x="124" y="19"/>
                    <a:pt x="124" y="21"/>
                    <a:pt x="123" y="20"/>
                  </a:cubicBezTo>
                  <a:cubicBezTo>
                    <a:pt x="121" y="20"/>
                    <a:pt x="121" y="22"/>
                    <a:pt x="118" y="22"/>
                  </a:cubicBezTo>
                  <a:cubicBezTo>
                    <a:pt x="117" y="22"/>
                    <a:pt x="116" y="20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07" y="23"/>
                    <a:pt x="106" y="28"/>
                  </a:cubicBezTo>
                  <a:cubicBezTo>
                    <a:pt x="106" y="32"/>
                    <a:pt x="101" y="31"/>
                    <a:pt x="95" y="31"/>
                  </a:cubicBezTo>
                  <a:cubicBezTo>
                    <a:pt x="88" y="32"/>
                    <a:pt x="91" y="39"/>
                    <a:pt x="90" y="42"/>
                  </a:cubicBezTo>
                  <a:cubicBezTo>
                    <a:pt x="88" y="44"/>
                    <a:pt x="81" y="39"/>
                    <a:pt x="78" y="39"/>
                  </a:cubicBezTo>
                  <a:cubicBezTo>
                    <a:pt x="78" y="41"/>
                    <a:pt x="79" y="44"/>
                    <a:pt x="80" y="44"/>
                  </a:cubicBezTo>
                  <a:cubicBezTo>
                    <a:pt x="82" y="44"/>
                    <a:pt x="85" y="48"/>
                    <a:pt x="87" y="47"/>
                  </a:cubicBezTo>
                  <a:cubicBezTo>
                    <a:pt x="89" y="46"/>
                    <a:pt x="94" y="47"/>
                    <a:pt x="97" y="46"/>
                  </a:cubicBezTo>
                  <a:cubicBezTo>
                    <a:pt x="100" y="45"/>
                    <a:pt x="101" y="43"/>
                    <a:pt x="105" y="43"/>
                  </a:cubicBezTo>
                  <a:cubicBezTo>
                    <a:pt x="110" y="43"/>
                    <a:pt x="108" y="47"/>
                    <a:pt x="113" y="44"/>
                  </a:cubicBezTo>
                  <a:cubicBezTo>
                    <a:pt x="118" y="42"/>
                    <a:pt x="121" y="44"/>
                    <a:pt x="120" y="39"/>
                  </a:cubicBezTo>
                  <a:cubicBezTo>
                    <a:pt x="120" y="35"/>
                    <a:pt x="123" y="35"/>
                    <a:pt x="122" y="32"/>
                  </a:cubicBezTo>
                  <a:cubicBezTo>
                    <a:pt x="122" y="29"/>
                    <a:pt x="128" y="31"/>
                    <a:pt x="127" y="25"/>
                  </a:cubicBezTo>
                  <a:cubicBezTo>
                    <a:pt x="127" y="19"/>
                    <a:pt x="136" y="19"/>
                    <a:pt x="140" y="19"/>
                  </a:cubicBezTo>
                  <a:cubicBezTo>
                    <a:pt x="140" y="19"/>
                    <a:pt x="142" y="20"/>
                    <a:pt x="143" y="21"/>
                  </a:cubicBezTo>
                  <a:cubicBezTo>
                    <a:pt x="146" y="19"/>
                    <a:pt x="150" y="18"/>
                    <a:pt x="148" y="16"/>
                  </a:cubicBezTo>
                  <a:cubicBezTo>
                    <a:pt x="146" y="14"/>
                    <a:pt x="155" y="16"/>
                    <a:pt x="156" y="13"/>
                  </a:cubicBezTo>
                  <a:cubicBezTo>
                    <a:pt x="157" y="10"/>
                    <a:pt x="152" y="8"/>
                    <a:pt x="150" y="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96"/>
            <p:cNvSpPr>
              <a:spLocks/>
            </p:cNvSpPr>
            <p:nvPr/>
          </p:nvSpPr>
          <p:spPr bwMode="auto">
            <a:xfrm>
              <a:off x="5778" y="2565"/>
              <a:ext cx="24" cy="14"/>
            </a:xfrm>
            <a:custGeom>
              <a:avLst/>
              <a:gdLst>
                <a:gd name="T0" fmla="*/ 4 w 10"/>
                <a:gd name="T1" fmla="*/ 6 h 6"/>
                <a:gd name="T2" fmla="*/ 9 w 10"/>
                <a:gd name="T3" fmla="*/ 4 h 6"/>
                <a:gd name="T4" fmla="*/ 9 w 10"/>
                <a:gd name="T5" fmla="*/ 0 h 6"/>
                <a:gd name="T6" fmla="*/ 5 w 10"/>
                <a:gd name="T7" fmla="*/ 2 h 6"/>
                <a:gd name="T8" fmla="*/ 0 w 10"/>
                <a:gd name="T9" fmla="*/ 1 h 6"/>
                <a:gd name="T10" fmla="*/ 4 w 1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97"/>
            <p:cNvSpPr>
              <a:spLocks/>
            </p:cNvSpPr>
            <p:nvPr/>
          </p:nvSpPr>
          <p:spPr bwMode="auto">
            <a:xfrm>
              <a:off x="4363" y="1899"/>
              <a:ext cx="187" cy="182"/>
            </a:xfrm>
            <a:custGeom>
              <a:avLst/>
              <a:gdLst>
                <a:gd name="T0" fmla="*/ 66 w 79"/>
                <a:gd name="T1" fmla="*/ 70 h 77"/>
                <a:gd name="T2" fmla="*/ 70 w 79"/>
                <a:gd name="T3" fmla="*/ 67 h 77"/>
                <a:gd name="T4" fmla="*/ 75 w 79"/>
                <a:gd name="T5" fmla="*/ 70 h 77"/>
                <a:gd name="T6" fmla="*/ 79 w 79"/>
                <a:gd name="T7" fmla="*/ 68 h 77"/>
                <a:gd name="T8" fmla="*/ 74 w 79"/>
                <a:gd name="T9" fmla="*/ 62 h 77"/>
                <a:gd name="T10" fmla="*/ 71 w 79"/>
                <a:gd name="T11" fmla="*/ 56 h 77"/>
                <a:gd name="T12" fmla="*/ 72 w 79"/>
                <a:gd name="T13" fmla="*/ 51 h 77"/>
                <a:gd name="T14" fmla="*/ 68 w 79"/>
                <a:gd name="T15" fmla="*/ 46 h 77"/>
                <a:gd name="T16" fmla="*/ 59 w 79"/>
                <a:gd name="T17" fmla="*/ 40 h 77"/>
                <a:gd name="T18" fmla="*/ 55 w 79"/>
                <a:gd name="T19" fmla="*/ 36 h 77"/>
                <a:gd name="T20" fmla="*/ 54 w 79"/>
                <a:gd name="T21" fmla="*/ 28 h 77"/>
                <a:gd name="T22" fmla="*/ 58 w 79"/>
                <a:gd name="T23" fmla="*/ 22 h 77"/>
                <a:gd name="T24" fmla="*/ 59 w 79"/>
                <a:gd name="T25" fmla="*/ 17 h 77"/>
                <a:gd name="T26" fmla="*/ 55 w 79"/>
                <a:gd name="T27" fmla="*/ 14 h 77"/>
                <a:gd name="T28" fmla="*/ 51 w 79"/>
                <a:gd name="T29" fmla="*/ 10 h 77"/>
                <a:gd name="T30" fmla="*/ 48 w 79"/>
                <a:gd name="T31" fmla="*/ 3 h 77"/>
                <a:gd name="T32" fmla="*/ 40 w 79"/>
                <a:gd name="T33" fmla="*/ 2 h 77"/>
                <a:gd name="T34" fmla="*/ 32 w 79"/>
                <a:gd name="T35" fmla="*/ 1 h 77"/>
                <a:gd name="T36" fmla="*/ 29 w 79"/>
                <a:gd name="T37" fmla="*/ 3 h 77"/>
                <a:gd name="T38" fmla="*/ 29 w 79"/>
                <a:gd name="T39" fmla="*/ 3 h 77"/>
                <a:gd name="T40" fmla="*/ 24 w 79"/>
                <a:gd name="T41" fmla="*/ 7 h 77"/>
                <a:gd name="T42" fmla="*/ 19 w 79"/>
                <a:gd name="T43" fmla="*/ 11 h 77"/>
                <a:gd name="T44" fmla="*/ 20 w 79"/>
                <a:gd name="T45" fmla="*/ 17 h 77"/>
                <a:gd name="T46" fmla="*/ 19 w 79"/>
                <a:gd name="T47" fmla="*/ 24 h 77"/>
                <a:gd name="T48" fmla="*/ 17 w 79"/>
                <a:gd name="T49" fmla="*/ 28 h 77"/>
                <a:gd name="T50" fmla="*/ 0 w 79"/>
                <a:gd name="T51" fmla="*/ 38 h 77"/>
                <a:gd name="T52" fmla="*/ 1 w 79"/>
                <a:gd name="T53" fmla="*/ 42 h 77"/>
                <a:gd name="T54" fmla="*/ 2 w 79"/>
                <a:gd name="T55" fmla="*/ 49 h 77"/>
                <a:gd name="T56" fmla="*/ 9 w 79"/>
                <a:gd name="T57" fmla="*/ 49 h 77"/>
                <a:gd name="T58" fmla="*/ 25 w 79"/>
                <a:gd name="T59" fmla="*/ 59 h 77"/>
                <a:gd name="T60" fmla="*/ 44 w 79"/>
                <a:gd name="T61" fmla="*/ 73 h 77"/>
                <a:gd name="T62" fmla="*/ 53 w 79"/>
                <a:gd name="T63" fmla="*/ 76 h 77"/>
                <a:gd name="T64" fmla="*/ 63 w 79"/>
                <a:gd name="T65" fmla="*/ 77 h 77"/>
                <a:gd name="T66" fmla="*/ 66 w 79"/>
                <a:gd name="T67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77">
                  <a:moveTo>
                    <a:pt x="66" y="70"/>
                  </a:moveTo>
                  <a:cubicBezTo>
                    <a:pt x="67" y="69"/>
                    <a:pt x="67" y="67"/>
                    <a:pt x="70" y="67"/>
                  </a:cubicBezTo>
                  <a:cubicBezTo>
                    <a:pt x="72" y="67"/>
                    <a:pt x="73" y="68"/>
                    <a:pt x="75" y="70"/>
                  </a:cubicBezTo>
                  <a:cubicBezTo>
                    <a:pt x="76" y="69"/>
                    <a:pt x="77" y="69"/>
                    <a:pt x="79" y="68"/>
                  </a:cubicBezTo>
                  <a:cubicBezTo>
                    <a:pt x="76" y="66"/>
                    <a:pt x="74" y="63"/>
                    <a:pt x="74" y="62"/>
                  </a:cubicBezTo>
                  <a:cubicBezTo>
                    <a:pt x="74" y="59"/>
                    <a:pt x="72" y="58"/>
                    <a:pt x="71" y="56"/>
                  </a:cubicBezTo>
                  <a:cubicBezTo>
                    <a:pt x="71" y="55"/>
                    <a:pt x="73" y="52"/>
                    <a:pt x="72" y="51"/>
                  </a:cubicBezTo>
                  <a:cubicBezTo>
                    <a:pt x="71" y="50"/>
                    <a:pt x="70" y="47"/>
                    <a:pt x="68" y="46"/>
                  </a:cubicBezTo>
                  <a:cubicBezTo>
                    <a:pt x="66" y="46"/>
                    <a:pt x="59" y="42"/>
                    <a:pt x="59" y="40"/>
                  </a:cubicBezTo>
                  <a:cubicBezTo>
                    <a:pt x="59" y="38"/>
                    <a:pt x="57" y="36"/>
                    <a:pt x="55" y="36"/>
                  </a:cubicBezTo>
                  <a:cubicBezTo>
                    <a:pt x="54" y="35"/>
                    <a:pt x="53" y="29"/>
                    <a:pt x="54" y="28"/>
                  </a:cubicBezTo>
                  <a:cubicBezTo>
                    <a:pt x="56" y="28"/>
                    <a:pt x="56" y="22"/>
                    <a:pt x="58" y="22"/>
                  </a:cubicBezTo>
                  <a:cubicBezTo>
                    <a:pt x="59" y="22"/>
                    <a:pt x="58" y="19"/>
                    <a:pt x="59" y="17"/>
                  </a:cubicBezTo>
                  <a:cubicBezTo>
                    <a:pt x="59" y="15"/>
                    <a:pt x="57" y="14"/>
                    <a:pt x="55" y="14"/>
                  </a:cubicBezTo>
                  <a:cubicBezTo>
                    <a:pt x="54" y="14"/>
                    <a:pt x="51" y="12"/>
                    <a:pt x="51" y="10"/>
                  </a:cubicBezTo>
                  <a:cubicBezTo>
                    <a:pt x="51" y="8"/>
                    <a:pt x="48" y="4"/>
                    <a:pt x="48" y="3"/>
                  </a:cubicBezTo>
                  <a:cubicBezTo>
                    <a:pt x="48" y="8"/>
                    <a:pt x="41" y="1"/>
                    <a:pt x="40" y="2"/>
                  </a:cubicBezTo>
                  <a:cubicBezTo>
                    <a:pt x="38" y="3"/>
                    <a:pt x="36" y="0"/>
                    <a:pt x="32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0" y="8"/>
                    <a:pt x="19" y="11"/>
                  </a:cubicBezTo>
                  <a:cubicBezTo>
                    <a:pt x="18" y="13"/>
                    <a:pt x="21" y="16"/>
                    <a:pt x="20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5"/>
                    <a:pt x="17" y="28"/>
                    <a:pt x="17" y="28"/>
                  </a:cubicBezTo>
                  <a:cubicBezTo>
                    <a:pt x="17" y="28"/>
                    <a:pt x="8" y="34"/>
                    <a:pt x="0" y="38"/>
                  </a:cubicBezTo>
                  <a:cubicBezTo>
                    <a:pt x="0" y="39"/>
                    <a:pt x="0" y="40"/>
                    <a:pt x="1" y="42"/>
                  </a:cubicBezTo>
                  <a:cubicBezTo>
                    <a:pt x="1" y="43"/>
                    <a:pt x="2" y="47"/>
                    <a:pt x="2" y="49"/>
                  </a:cubicBezTo>
                  <a:cubicBezTo>
                    <a:pt x="6" y="49"/>
                    <a:pt x="6" y="49"/>
                    <a:pt x="9" y="49"/>
                  </a:cubicBezTo>
                  <a:cubicBezTo>
                    <a:pt x="12" y="50"/>
                    <a:pt x="22" y="57"/>
                    <a:pt x="25" y="59"/>
                  </a:cubicBezTo>
                  <a:cubicBezTo>
                    <a:pt x="27" y="60"/>
                    <a:pt x="41" y="70"/>
                    <a:pt x="44" y="73"/>
                  </a:cubicBezTo>
                  <a:cubicBezTo>
                    <a:pt x="47" y="75"/>
                    <a:pt x="52" y="76"/>
                    <a:pt x="53" y="76"/>
                  </a:cubicBezTo>
                  <a:cubicBezTo>
                    <a:pt x="55" y="76"/>
                    <a:pt x="59" y="77"/>
                    <a:pt x="63" y="77"/>
                  </a:cubicBezTo>
                  <a:cubicBezTo>
                    <a:pt x="64" y="74"/>
                    <a:pt x="65" y="71"/>
                    <a:pt x="66" y="7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98"/>
            <p:cNvSpPr>
              <a:spLocks/>
            </p:cNvSpPr>
            <p:nvPr/>
          </p:nvSpPr>
          <p:spPr bwMode="auto">
            <a:xfrm>
              <a:off x="4512" y="2057"/>
              <a:ext cx="35" cy="34"/>
            </a:xfrm>
            <a:custGeom>
              <a:avLst/>
              <a:gdLst>
                <a:gd name="T0" fmla="*/ 5 w 15"/>
                <a:gd name="T1" fmla="*/ 11 h 14"/>
                <a:gd name="T2" fmla="*/ 9 w 15"/>
                <a:gd name="T3" fmla="*/ 14 h 14"/>
                <a:gd name="T4" fmla="*/ 15 w 15"/>
                <a:gd name="T5" fmla="*/ 14 h 14"/>
                <a:gd name="T6" fmla="*/ 11 w 15"/>
                <a:gd name="T7" fmla="*/ 4 h 14"/>
                <a:gd name="T8" fmla="*/ 12 w 15"/>
                <a:gd name="T9" fmla="*/ 3 h 14"/>
                <a:gd name="T10" fmla="*/ 7 w 15"/>
                <a:gd name="T11" fmla="*/ 0 h 14"/>
                <a:gd name="T12" fmla="*/ 3 w 15"/>
                <a:gd name="T13" fmla="*/ 3 h 14"/>
                <a:gd name="T14" fmla="*/ 0 w 15"/>
                <a:gd name="T15" fmla="*/ 10 h 14"/>
                <a:gd name="T16" fmla="*/ 5 w 15"/>
                <a:gd name="T1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5" y="11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1"/>
                    <a:pt x="11" y="6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2" y="10"/>
                    <a:pt x="5" y="11"/>
                    <a:pt x="5" y="1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99"/>
            <p:cNvSpPr>
              <a:spLocks noEditPoints="1"/>
            </p:cNvSpPr>
            <p:nvPr/>
          </p:nvSpPr>
          <p:spPr bwMode="auto">
            <a:xfrm>
              <a:off x="3541" y="1578"/>
              <a:ext cx="279" cy="234"/>
            </a:xfrm>
            <a:custGeom>
              <a:avLst/>
              <a:gdLst>
                <a:gd name="T0" fmla="*/ 103 w 118"/>
                <a:gd name="T1" fmla="*/ 23 h 99"/>
                <a:gd name="T2" fmla="*/ 99 w 118"/>
                <a:gd name="T3" fmla="*/ 21 h 99"/>
                <a:gd name="T4" fmla="*/ 94 w 118"/>
                <a:gd name="T5" fmla="*/ 19 h 99"/>
                <a:gd name="T6" fmla="*/ 86 w 118"/>
                <a:gd name="T7" fmla="*/ 17 h 99"/>
                <a:gd name="T8" fmla="*/ 81 w 118"/>
                <a:gd name="T9" fmla="*/ 15 h 99"/>
                <a:gd name="T10" fmla="*/ 79 w 118"/>
                <a:gd name="T11" fmla="*/ 11 h 99"/>
                <a:gd name="T12" fmla="*/ 76 w 118"/>
                <a:gd name="T13" fmla="*/ 13 h 99"/>
                <a:gd name="T14" fmla="*/ 73 w 118"/>
                <a:gd name="T15" fmla="*/ 10 h 99"/>
                <a:gd name="T16" fmla="*/ 68 w 118"/>
                <a:gd name="T17" fmla="*/ 7 h 99"/>
                <a:gd name="T18" fmla="*/ 64 w 118"/>
                <a:gd name="T19" fmla="*/ 4 h 99"/>
                <a:gd name="T20" fmla="*/ 61 w 118"/>
                <a:gd name="T21" fmla="*/ 1 h 99"/>
                <a:gd name="T22" fmla="*/ 60 w 118"/>
                <a:gd name="T23" fmla="*/ 0 h 99"/>
                <a:gd name="T24" fmla="*/ 58 w 118"/>
                <a:gd name="T25" fmla="*/ 0 h 99"/>
                <a:gd name="T26" fmla="*/ 54 w 118"/>
                <a:gd name="T27" fmla="*/ 7 h 99"/>
                <a:gd name="T28" fmla="*/ 45 w 118"/>
                <a:gd name="T29" fmla="*/ 13 h 99"/>
                <a:gd name="T30" fmla="*/ 40 w 118"/>
                <a:gd name="T31" fmla="*/ 19 h 99"/>
                <a:gd name="T32" fmla="*/ 30 w 118"/>
                <a:gd name="T33" fmla="*/ 15 h 99"/>
                <a:gd name="T34" fmla="*/ 25 w 118"/>
                <a:gd name="T35" fmla="*/ 18 h 99"/>
                <a:gd name="T36" fmla="*/ 26 w 118"/>
                <a:gd name="T37" fmla="*/ 27 h 99"/>
                <a:gd name="T38" fmla="*/ 19 w 118"/>
                <a:gd name="T39" fmla="*/ 27 h 99"/>
                <a:gd name="T40" fmla="*/ 14 w 118"/>
                <a:gd name="T41" fmla="*/ 24 h 99"/>
                <a:gd name="T42" fmla="*/ 7 w 118"/>
                <a:gd name="T43" fmla="*/ 25 h 99"/>
                <a:gd name="T44" fmla="*/ 2 w 118"/>
                <a:gd name="T45" fmla="*/ 29 h 99"/>
                <a:gd name="T46" fmla="*/ 3 w 118"/>
                <a:gd name="T47" fmla="*/ 34 h 99"/>
                <a:gd name="T48" fmla="*/ 13 w 118"/>
                <a:gd name="T49" fmla="*/ 37 h 99"/>
                <a:gd name="T50" fmla="*/ 20 w 118"/>
                <a:gd name="T51" fmla="*/ 39 h 99"/>
                <a:gd name="T52" fmla="*/ 23 w 118"/>
                <a:gd name="T53" fmla="*/ 43 h 99"/>
                <a:gd name="T54" fmla="*/ 29 w 118"/>
                <a:gd name="T55" fmla="*/ 50 h 99"/>
                <a:gd name="T56" fmla="*/ 31 w 118"/>
                <a:gd name="T57" fmla="*/ 56 h 99"/>
                <a:gd name="T58" fmla="*/ 30 w 118"/>
                <a:gd name="T59" fmla="*/ 66 h 99"/>
                <a:gd name="T60" fmla="*/ 26 w 118"/>
                <a:gd name="T61" fmla="*/ 80 h 99"/>
                <a:gd name="T62" fmla="*/ 26 w 118"/>
                <a:gd name="T63" fmla="*/ 80 h 99"/>
                <a:gd name="T64" fmla="*/ 30 w 118"/>
                <a:gd name="T65" fmla="*/ 82 h 99"/>
                <a:gd name="T66" fmla="*/ 38 w 118"/>
                <a:gd name="T67" fmla="*/ 86 h 99"/>
                <a:gd name="T68" fmla="*/ 45 w 118"/>
                <a:gd name="T69" fmla="*/ 86 h 99"/>
                <a:gd name="T70" fmla="*/ 48 w 118"/>
                <a:gd name="T71" fmla="*/ 86 h 99"/>
                <a:gd name="T72" fmla="*/ 58 w 118"/>
                <a:gd name="T73" fmla="*/ 89 h 99"/>
                <a:gd name="T74" fmla="*/ 66 w 118"/>
                <a:gd name="T75" fmla="*/ 89 h 99"/>
                <a:gd name="T76" fmla="*/ 66 w 118"/>
                <a:gd name="T77" fmla="*/ 87 h 99"/>
                <a:gd name="T78" fmla="*/ 72 w 118"/>
                <a:gd name="T79" fmla="*/ 79 h 99"/>
                <a:gd name="T80" fmla="*/ 87 w 118"/>
                <a:gd name="T81" fmla="*/ 82 h 99"/>
                <a:gd name="T82" fmla="*/ 96 w 118"/>
                <a:gd name="T83" fmla="*/ 79 h 99"/>
                <a:gd name="T84" fmla="*/ 101 w 118"/>
                <a:gd name="T85" fmla="*/ 76 h 99"/>
                <a:gd name="T86" fmla="*/ 102 w 118"/>
                <a:gd name="T87" fmla="*/ 73 h 99"/>
                <a:gd name="T88" fmla="*/ 99 w 118"/>
                <a:gd name="T89" fmla="*/ 72 h 99"/>
                <a:gd name="T90" fmla="*/ 97 w 118"/>
                <a:gd name="T91" fmla="*/ 68 h 99"/>
                <a:gd name="T92" fmla="*/ 94 w 118"/>
                <a:gd name="T93" fmla="*/ 64 h 99"/>
                <a:gd name="T94" fmla="*/ 96 w 118"/>
                <a:gd name="T95" fmla="*/ 62 h 99"/>
                <a:gd name="T96" fmla="*/ 98 w 118"/>
                <a:gd name="T97" fmla="*/ 59 h 99"/>
                <a:gd name="T98" fmla="*/ 97 w 118"/>
                <a:gd name="T99" fmla="*/ 55 h 99"/>
                <a:gd name="T100" fmla="*/ 95 w 118"/>
                <a:gd name="T101" fmla="*/ 51 h 99"/>
                <a:gd name="T102" fmla="*/ 92 w 118"/>
                <a:gd name="T103" fmla="*/ 50 h 99"/>
                <a:gd name="T104" fmla="*/ 91 w 118"/>
                <a:gd name="T105" fmla="*/ 48 h 99"/>
                <a:gd name="T106" fmla="*/ 96 w 118"/>
                <a:gd name="T107" fmla="*/ 41 h 99"/>
                <a:gd name="T108" fmla="*/ 100 w 118"/>
                <a:gd name="T109" fmla="*/ 38 h 99"/>
                <a:gd name="T110" fmla="*/ 102 w 118"/>
                <a:gd name="T111" fmla="*/ 32 h 99"/>
                <a:gd name="T112" fmla="*/ 105 w 118"/>
                <a:gd name="T113" fmla="*/ 25 h 99"/>
                <a:gd name="T114" fmla="*/ 103 w 118"/>
                <a:gd name="T115" fmla="*/ 23 h 99"/>
                <a:gd name="T116" fmla="*/ 116 w 118"/>
                <a:gd name="T117" fmla="*/ 83 h 99"/>
                <a:gd name="T118" fmla="*/ 111 w 118"/>
                <a:gd name="T119" fmla="*/ 87 h 99"/>
                <a:gd name="T120" fmla="*/ 114 w 118"/>
                <a:gd name="T121" fmla="*/ 98 h 99"/>
                <a:gd name="T122" fmla="*/ 116 w 118"/>
                <a:gd name="T123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9">
                  <a:moveTo>
                    <a:pt x="103" y="23"/>
                  </a:moveTo>
                  <a:cubicBezTo>
                    <a:pt x="102" y="23"/>
                    <a:pt x="101" y="21"/>
                    <a:pt x="99" y="21"/>
                  </a:cubicBezTo>
                  <a:cubicBezTo>
                    <a:pt x="97" y="21"/>
                    <a:pt x="95" y="20"/>
                    <a:pt x="94" y="19"/>
                  </a:cubicBezTo>
                  <a:cubicBezTo>
                    <a:pt x="93" y="17"/>
                    <a:pt x="87" y="17"/>
                    <a:pt x="86" y="17"/>
                  </a:cubicBezTo>
                  <a:cubicBezTo>
                    <a:pt x="84" y="18"/>
                    <a:pt x="83" y="14"/>
                    <a:pt x="81" y="15"/>
                  </a:cubicBezTo>
                  <a:cubicBezTo>
                    <a:pt x="80" y="15"/>
                    <a:pt x="79" y="12"/>
                    <a:pt x="79" y="11"/>
                  </a:cubicBezTo>
                  <a:cubicBezTo>
                    <a:pt x="79" y="9"/>
                    <a:pt x="77" y="12"/>
                    <a:pt x="76" y="13"/>
                  </a:cubicBezTo>
                  <a:cubicBezTo>
                    <a:pt x="74" y="13"/>
                    <a:pt x="73" y="11"/>
                    <a:pt x="73" y="10"/>
                  </a:cubicBezTo>
                  <a:cubicBezTo>
                    <a:pt x="73" y="9"/>
                    <a:pt x="70" y="8"/>
                    <a:pt x="68" y="7"/>
                  </a:cubicBezTo>
                  <a:cubicBezTo>
                    <a:pt x="67" y="6"/>
                    <a:pt x="65" y="3"/>
                    <a:pt x="64" y="4"/>
                  </a:cubicBezTo>
                  <a:cubicBezTo>
                    <a:pt x="63" y="6"/>
                    <a:pt x="61" y="3"/>
                    <a:pt x="61" y="1"/>
                  </a:cubicBezTo>
                  <a:cubicBezTo>
                    <a:pt x="61" y="1"/>
                    <a:pt x="61" y="1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6" y="0"/>
                    <a:pt x="53" y="3"/>
                    <a:pt x="54" y="7"/>
                  </a:cubicBezTo>
                  <a:cubicBezTo>
                    <a:pt x="54" y="12"/>
                    <a:pt x="50" y="13"/>
                    <a:pt x="45" y="13"/>
                  </a:cubicBezTo>
                  <a:cubicBezTo>
                    <a:pt x="40" y="13"/>
                    <a:pt x="42" y="17"/>
                    <a:pt x="40" y="19"/>
                  </a:cubicBezTo>
                  <a:cubicBezTo>
                    <a:pt x="38" y="20"/>
                    <a:pt x="31" y="18"/>
                    <a:pt x="30" y="15"/>
                  </a:cubicBezTo>
                  <a:cubicBezTo>
                    <a:pt x="29" y="13"/>
                    <a:pt x="23" y="15"/>
                    <a:pt x="25" y="18"/>
                  </a:cubicBezTo>
                  <a:cubicBezTo>
                    <a:pt x="28" y="21"/>
                    <a:pt x="28" y="26"/>
                    <a:pt x="26" y="27"/>
                  </a:cubicBezTo>
                  <a:cubicBezTo>
                    <a:pt x="25" y="28"/>
                    <a:pt x="21" y="25"/>
                    <a:pt x="19" y="27"/>
                  </a:cubicBezTo>
                  <a:cubicBezTo>
                    <a:pt x="17" y="28"/>
                    <a:pt x="17" y="25"/>
                    <a:pt x="14" y="24"/>
                  </a:cubicBezTo>
                  <a:cubicBezTo>
                    <a:pt x="12" y="23"/>
                    <a:pt x="11" y="25"/>
                    <a:pt x="7" y="25"/>
                  </a:cubicBezTo>
                  <a:cubicBezTo>
                    <a:pt x="2" y="25"/>
                    <a:pt x="0" y="27"/>
                    <a:pt x="2" y="29"/>
                  </a:cubicBezTo>
                  <a:cubicBezTo>
                    <a:pt x="3" y="31"/>
                    <a:pt x="1" y="32"/>
                    <a:pt x="3" y="34"/>
                  </a:cubicBezTo>
                  <a:cubicBezTo>
                    <a:pt x="4" y="35"/>
                    <a:pt x="9" y="35"/>
                    <a:pt x="13" y="37"/>
                  </a:cubicBezTo>
                  <a:cubicBezTo>
                    <a:pt x="17" y="39"/>
                    <a:pt x="18" y="38"/>
                    <a:pt x="20" y="39"/>
                  </a:cubicBezTo>
                  <a:cubicBezTo>
                    <a:pt x="22" y="41"/>
                    <a:pt x="23" y="40"/>
                    <a:pt x="23" y="43"/>
                  </a:cubicBezTo>
                  <a:cubicBezTo>
                    <a:pt x="23" y="46"/>
                    <a:pt x="25" y="49"/>
                    <a:pt x="29" y="50"/>
                  </a:cubicBezTo>
                  <a:cubicBezTo>
                    <a:pt x="33" y="51"/>
                    <a:pt x="30" y="53"/>
                    <a:pt x="31" y="56"/>
                  </a:cubicBezTo>
                  <a:cubicBezTo>
                    <a:pt x="33" y="58"/>
                    <a:pt x="30" y="62"/>
                    <a:pt x="30" y="66"/>
                  </a:cubicBezTo>
                  <a:cubicBezTo>
                    <a:pt x="31" y="69"/>
                    <a:pt x="28" y="79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1"/>
                    <a:pt x="30" y="82"/>
                    <a:pt x="30" y="82"/>
                  </a:cubicBezTo>
                  <a:cubicBezTo>
                    <a:pt x="32" y="84"/>
                    <a:pt x="36" y="85"/>
                    <a:pt x="38" y="86"/>
                  </a:cubicBezTo>
                  <a:cubicBezTo>
                    <a:pt x="41" y="88"/>
                    <a:pt x="45" y="87"/>
                    <a:pt x="45" y="86"/>
                  </a:cubicBezTo>
                  <a:cubicBezTo>
                    <a:pt x="45" y="84"/>
                    <a:pt x="47" y="85"/>
                    <a:pt x="48" y="86"/>
                  </a:cubicBezTo>
                  <a:cubicBezTo>
                    <a:pt x="50" y="88"/>
                    <a:pt x="55" y="88"/>
                    <a:pt x="58" y="89"/>
                  </a:cubicBezTo>
                  <a:cubicBezTo>
                    <a:pt x="60" y="89"/>
                    <a:pt x="63" y="89"/>
                    <a:pt x="66" y="89"/>
                  </a:cubicBezTo>
                  <a:cubicBezTo>
                    <a:pt x="66" y="88"/>
                    <a:pt x="66" y="88"/>
                    <a:pt x="66" y="87"/>
                  </a:cubicBezTo>
                  <a:cubicBezTo>
                    <a:pt x="64" y="82"/>
                    <a:pt x="68" y="80"/>
                    <a:pt x="72" y="79"/>
                  </a:cubicBezTo>
                  <a:cubicBezTo>
                    <a:pt x="76" y="78"/>
                    <a:pt x="85" y="81"/>
                    <a:pt x="87" y="82"/>
                  </a:cubicBezTo>
                  <a:cubicBezTo>
                    <a:pt x="89" y="84"/>
                    <a:pt x="92" y="83"/>
                    <a:pt x="96" y="79"/>
                  </a:cubicBezTo>
                  <a:cubicBezTo>
                    <a:pt x="98" y="77"/>
                    <a:pt x="100" y="76"/>
                    <a:pt x="101" y="76"/>
                  </a:cubicBezTo>
                  <a:cubicBezTo>
                    <a:pt x="102" y="75"/>
                    <a:pt x="102" y="74"/>
                    <a:pt x="102" y="73"/>
                  </a:cubicBezTo>
                  <a:cubicBezTo>
                    <a:pt x="103" y="72"/>
                    <a:pt x="100" y="72"/>
                    <a:pt x="99" y="72"/>
                  </a:cubicBezTo>
                  <a:cubicBezTo>
                    <a:pt x="97" y="72"/>
                    <a:pt x="96" y="70"/>
                    <a:pt x="97" y="68"/>
                  </a:cubicBezTo>
                  <a:cubicBezTo>
                    <a:pt x="98" y="66"/>
                    <a:pt x="96" y="66"/>
                    <a:pt x="94" y="64"/>
                  </a:cubicBezTo>
                  <a:cubicBezTo>
                    <a:pt x="93" y="62"/>
                    <a:pt x="95" y="62"/>
                    <a:pt x="96" y="62"/>
                  </a:cubicBezTo>
                  <a:cubicBezTo>
                    <a:pt x="97" y="61"/>
                    <a:pt x="99" y="59"/>
                    <a:pt x="98" y="59"/>
                  </a:cubicBezTo>
                  <a:cubicBezTo>
                    <a:pt x="97" y="58"/>
                    <a:pt x="96" y="57"/>
                    <a:pt x="97" y="55"/>
                  </a:cubicBezTo>
                  <a:cubicBezTo>
                    <a:pt x="98" y="53"/>
                    <a:pt x="95" y="52"/>
                    <a:pt x="95" y="51"/>
                  </a:cubicBezTo>
                  <a:cubicBezTo>
                    <a:pt x="95" y="49"/>
                    <a:pt x="93" y="48"/>
                    <a:pt x="92" y="50"/>
                  </a:cubicBezTo>
                  <a:cubicBezTo>
                    <a:pt x="90" y="52"/>
                    <a:pt x="90" y="51"/>
                    <a:pt x="91" y="48"/>
                  </a:cubicBezTo>
                  <a:cubicBezTo>
                    <a:pt x="92" y="45"/>
                    <a:pt x="96" y="43"/>
                    <a:pt x="96" y="41"/>
                  </a:cubicBezTo>
                  <a:cubicBezTo>
                    <a:pt x="96" y="40"/>
                    <a:pt x="98" y="38"/>
                    <a:pt x="100" y="38"/>
                  </a:cubicBezTo>
                  <a:cubicBezTo>
                    <a:pt x="102" y="38"/>
                    <a:pt x="101" y="34"/>
                    <a:pt x="102" y="32"/>
                  </a:cubicBezTo>
                  <a:cubicBezTo>
                    <a:pt x="102" y="30"/>
                    <a:pt x="103" y="27"/>
                    <a:pt x="105" y="25"/>
                  </a:cubicBezTo>
                  <a:cubicBezTo>
                    <a:pt x="107" y="23"/>
                    <a:pt x="104" y="22"/>
                    <a:pt x="103" y="23"/>
                  </a:cubicBezTo>
                  <a:close/>
                  <a:moveTo>
                    <a:pt x="116" y="83"/>
                  </a:moveTo>
                  <a:cubicBezTo>
                    <a:pt x="115" y="83"/>
                    <a:pt x="114" y="85"/>
                    <a:pt x="111" y="87"/>
                  </a:cubicBezTo>
                  <a:cubicBezTo>
                    <a:pt x="108" y="89"/>
                    <a:pt x="111" y="99"/>
                    <a:pt x="114" y="98"/>
                  </a:cubicBezTo>
                  <a:cubicBezTo>
                    <a:pt x="118" y="98"/>
                    <a:pt x="117" y="83"/>
                    <a:pt x="116" y="8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00"/>
            <p:cNvSpPr>
              <a:spLocks/>
            </p:cNvSpPr>
            <p:nvPr/>
          </p:nvSpPr>
          <p:spPr bwMode="auto">
            <a:xfrm>
              <a:off x="1909" y="2376"/>
              <a:ext cx="44" cy="24"/>
            </a:xfrm>
            <a:custGeom>
              <a:avLst/>
              <a:gdLst>
                <a:gd name="T0" fmla="*/ 19 w 19"/>
                <a:gd name="T1" fmla="*/ 4 h 10"/>
                <a:gd name="T2" fmla="*/ 10 w 19"/>
                <a:gd name="T3" fmla="*/ 2 h 10"/>
                <a:gd name="T4" fmla="*/ 6 w 19"/>
                <a:gd name="T5" fmla="*/ 0 h 10"/>
                <a:gd name="T6" fmla="*/ 6 w 19"/>
                <a:gd name="T7" fmla="*/ 0 h 10"/>
                <a:gd name="T8" fmla="*/ 0 w 19"/>
                <a:gd name="T9" fmla="*/ 5 h 10"/>
                <a:gd name="T10" fmla="*/ 16 w 19"/>
                <a:gd name="T11" fmla="*/ 10 h 10"/>
                <a:gd name="T12" fmla="*/ 19 w 19"/>
                <a:gd name="T13" fmla="*/ 9 h 10"/>
                <a:gd name="T14" fmla="*/ 19 w 19"/>
                <a:gd name="T1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19" y="4"/>
                  </a:moveTo>
                  <a:cubicBezTo>
                    <a:pt x="17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6" y="10"/>
                  </a:cubicBezTo>
                  <a:cubicBezTo>
                    <a:pt x="17" y="10"/>
                    <a:pt x="18" y="9"/>
                    <a:pt x="19" y="9"/>
                  </a:cubicBezTo>
                  <a:cubicBezTo>
                    <a:pt x="19" y="6"/>
                    <a:pt x="19" y="4"/>
                    <a:pt x="19" y="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01"/>
            <p:cNvSpPr>
              <a:spLocks/>
            </p:cNvSpPr>
            <p:nvPr/>
          </p:nvSpPr>
          <p:spPr bwMode="auto">
            <a:xfrm>
              <a:off x="1923" y="2341"/>
              <a:ext cx="118" cy="64"/>
            </a:xfrm>
            <a:custGeom>
              <a:avLst/>
              <a:gdLst>
                <a:gd name="T0" fmla="*/ 21 w 50"/>
                <a:gd name="T1" fmla="*/ 24 h 27"/>
                <a:gd name="T2" fmla="*/ 24 w 50"/>
                <a:gd name="T3" fmla="*/ 19 h 27"/>
                <a:gd name="T4" fmla="*/ 32 w 50"/>
                <a:gd name="T5" fmla="*/ 15 h 27"/>
                <a:gd name="T6" fmla="*/ 40 w 50"/>
                <a:gd name="T7" fmla="*/ 14 h 27"/>
                <a:gd name="T8" fmla="*/ 50 w 50"/>
                <a:gd name="T9" fmla="*/ 10 h 27"/>
                <a:gd name="T10" fmla="*/ 41 w 50"/>
                <a:gd name="T11" fmla="*/ 3 h 27"/>
                <a:gd name="T12" fmla="*/ 23 w 50"/>
                <a:gd name="T13" fmla="*/ 3 h 27"/>
                <a:gd name="T14" fmla="*/ 8 w 50"/>
                <a:gd name="T15" fmla="*/ 4 h 27"/>
                <a:gd name="T16" fmla="*/ 8 w 50"/>
                <a:gd name="T17" fmla="*/ 4 h 27"/>
                <a:gd name="T18" fmla="*/ 4 w 50"/>
                <a:gd name="T19" fmla="*/ 9 h 27"/>
                <a:gd name="T20" fmla="*/ 0 w 50"/>
                <a:gd name="T21" fmla="*/ 15 h 27"/>
                <a:gd name="T22" fmla="*/ 4 w 50"/>
                <a:gd name="T23" fmla="*/ 17 h 27"/>
                <a:gd name="T24" fmla="*/ 13 w 50"/>
                <a:gd name="T25" fmla="*/ 19 h 27"/>
                <a:gd name="T26" fmla="*/ 13 w 50"/>
                <a:gd name="T27" fmla="*/ 24 h 27"/>
                <a:gd name="T28" fmla="*/ 15 w 50"/>
                <a:gd name="T29" fmla="*/ 24 h 27"/>
                <a:gd name="T30" fmla="*/ 16 w 50"/>
                <a:gd name="T31" fmla="*/ 27 h 27"/>
                <a:gd name="T32" fmla="*/ 19 w 50"/>
                <a:gd name="T33" fmla="*/ 26 h 27"/>
                <a:gd name="T34" fmla="*/ 21 w 50"/>
                <a:gd name="T3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27">
                  <a:moveTo>
                    <a:pt x="21" y="24"/>
                  </a:moveTo>
                  <a:cubicBezTo>
                    <a:pt x="21" y="23"/>
                    <a:pt x="19" y="19"/>
                    <a:pt x="24" y="19"/>
                  </a:cubicBezTo>
                  <a:cubicBezTo>
                    <a:pt x="28" y="19"/>
                    <a:pt x="32" y="18"/>
                    <a:pt x="32" y="15"/>
                  </a:cubicBezTo>
                  <a:cubicBezTo>
                    <a:pt x="33" y="12"/>
                    <a:pt x="39" y="14"/>
                    <a:pt x="40" y="14"/>
                  </a:cubicBezTo>
                  <a:cubicBezTo>
                    <a:pt x="41" y="13"/>
                    <a:pt x="46" y="10"/>
                    <a:pt x="50" y="10"/>
                  </a:cubicBezTo>
                  <a:cubicBezTo>
                    <a:pt x="50" y="6"/>
                    <a:pt x="44" y="7"/>
                    <a:pt x="41" y="3"/>
                  </a:cubicBezTo>
                  <a:cubicBezTo>
                    <a:pt x="37" y="0"/>
                    <a:pt x="28" y="1"/>
                    <a:pt x="23" y="3"/>
                  </a:cubicBezTo>
                  <a:cubicBezTo>
                    <a:pt x="19" y="5"/>
                    <a:pt x="13" y="1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1" y="11"/>
                    <a:pt x="2" y="14"/>
                    <a:pt x="0" y="15"/>
                  </a:cubicBezTo>
                  <a:cubicBezTo>
                    <a:pt x="2" y="15"/>
                    <a:pt x="3" y="16"/>
                    <a:pt x="4" y="17"/>
                  </a:cubicBezTo>
                  <a:cubicBezTo>
                    <a:pt x="8" y="19"/>
                    <a:pt x="11" y="17"/>
                    <a:pt x="13" y="19"/>
                  </a:cubicBezTo>
                  <a:cubicBezTo>
                    <a:pt x="13" y="19"/>
                    <a:pt x="13" y="21"/>
                    <a:pt x="13" y="24"/>
                  </a:cubicBezTo>
                  <a:cubicBezTo>
                    <a:pt x="13" y="23"/>
                    <a:pt x="14" y="23"/>
                    <a:pt x="15" y="24"/>
                  </a:cubicBezTo>
                  <a:cubicBezTo>
                    <a:pt x="16" y="25"/>
                    <a:pt x="16" y="26"/>
                    <a:pt x="16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1" y="25"/>
                    <a:pt x="21" y="2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02"/>
            <p:cNvSpPr>
              <a:spLocks/>
            </p:cNvSpPr>
            <p:nvPr/>
          </p:nvSpPr>
          <p:spPr bwMode="auto">
            <a:xfrm>
              <a:off x="1396" y="2005"/>
              <a:ext cx="579" cy="360"/>
            </a:xfrm>
            <a:custGeom>
              <a:avLst/>
              <a:gdLst>
                <a:gd name="T0" fmla="*/ 214 w 245"/>
                <a:gd name="T1" fmla="*/ 142 h 152"/>
                <a:gd name="T2" fmla="*/ 211 w 245"/>
                <a:gd name="T3" fmla="*/ 128 h 152"/>
                <a:gd name="T4" fmla="*/ 231 w 245"/>
                <a:gd name="T5" fmla="*/ 123 h 152"/>
                <a:gd name="T6" fmla="*/ 238 w 245"/>
                <a:gd name="T7" fmla="*/ 115 h 152"/>
                <a:gd name="T8" fmla="*/ 244 w 245"/>
                <a:gd name="T9" fmla="*/ 99 h 152"/>
                <a:gd name="T10" fmla="*/ 224 w 245"/>
                <a:gd name="T11" fmla="*/ 98 h 152"/>
                <a:gd name="T12" fmla="*/ 212 w 245"/>
                <a:gd name="T13" fmla="*/ 114 h 152"/>
                <a:gd name="T14" fmla="*/ 200 w 245"/>
                <a:gd name="T15" fmla="*/ 121 h 152"/>
                <a:gd name="T16" fmla="*/ 172 w 245"/>
                <a:gd name="T17" fmla="*/ 121 h 152"/>
                <a:gd name="T18" fmla="*/ 159 w 245"/>
                <a:gd name="T19" fmla="*/ 102 h 152"/>
                <a:gd name="T20" fmla="*/ 159 w 245"/>
                <a:gd name="T21" fmla="*/ 64 h 152"/>
                <a:gd name="T22" fmla="*/ 156 w 245"/>
                <a:gd name="T23" fmla="*/ 59 h 152"/>
                <a:gd name="T24" fmla="*/ 143 w 245"/>
                <a:gd name="T25" fmla="*/ 50 h 152"/>
                <a:gd name="T26" fmla="*/ 133 w 245"/>
                <a:gd name="T27" fmla="*/ 33 h 152"/>
                <a:gd name="T28" fmla="*/ 112 w 245"/>
                <a:gd name="T29" fmla="*/ 33 h 152"/>
                <a:gd name="T30" fmla="*/ 100 w 245"/>
                <a:gd name="T31" fmla="*/ 23 h 152"/>
                <a:gd name="T32" fmla="*/ 86 w 245"/>
                <a:gd name="T33" fmla="*/ 8 h 152"/>
                <a:gd name="T34" fmla="*/ 71 w 245"/>
                <a:gd name="T35" fmla="*/ 12 h 152"/>
                <a:gd name="T36" fmla="*/ 27 w 245"/>
                <a:gd name="T37" fmla="*/ 5 h 152"/>
                <a:gd name="T38" fmla="*/ 0 w 245"/>
                <a:gd name="T39" fmla="*/ 2 h 152"/>
                <a:gd name="T40" fmla="*/ 11 w 245"/>
                <a:gd name="T41" fmla="*/ 25 h 152"/>
                <a:gd name="T42" fmla="*/ 25 w 245"/>
                <a:gd name="T43" fmla="*/ 43 h 152"/>
                <a:gd name="T44" fmla="*/ 28 w 245"/>
                <a:gd name="T45" fmla="*/ 51 h 152"/>
                <a:gd name="T46" fmla="*/ 39 w 245"/>
                <a:gd name="T47" fmla="*/ 67 h 152"/>
                <a:gd name="T48" fmla="*/ 57 w 245"/>
                <a:gd name="T49" fmla="*/ 85 h 152"/>
                <a:gd name="T50" fmla="*/ 59 w 245"/>
                <a:gd name="T51" fmla="*/ 76 h 152"/>
                <a:gd name="T52" fmla="*/ 50 w 245"/>
                <a:gd name="T53" fmla="*/ 66 h 152"/>
                <a:gd name="T54" fmla="*/ 36 w 245"/>
                <a:gd name="T55" fmla="*/ 43 h 152"/>
                <a:gd name="T56" fmla="*/ 31 w 245"/>
                <a:gd name="T57" fmla="*/ 30 h 152"/>
                <a:gd name="T58" fmla="*/ 20 w 245"/>
                <a:gd name="T59" fmla="*/ 21 h 152"/>
                <a:gd name="T60" fmla="*/ 20 w 245"/>
                <a:gd name="T61" fmla="*/ 8 h 152"/>
                <a:gd name="T62" fmla="*/ 27 w 245"/>
                <a:gd name="T63" fmla="*/ 11 h 152"/>
                <a:gd name="T64" fmla="*/ 34 w 245"/>
                <a:gd name="T65" fmla="*/ 22 h 152"/>
                <a:gd name="T66" fmla="*/ 39 w 245"/>
                <a:gd name="T67" fmla="*/ 34 h 152"/>
                <a:gd name="T68" fmla="*/ 52 w 245"/>
                <a:gd name="T69" fmla="*/ 43 h 152"/>
                <a:gd name="T70" fmla="*/ 61 w 245"/>
                <a:gd name="T71" fmla="*/ 53 h 152"/>
                <a:gd name="T72" fmla="*/ 68 w 245"/>
                <a:gd name="T73" fmla="*/ 64 h 152"/>
                <a:gd name="T74" fmla="*/ 91 w 245"/>
                <a:gd name="T75" fmla="*/ 89 h 152"/>
                <a:gd name="T76" fmla="*/ 95 w 245"/>
                <a:gd name="T77" fmla="*/ 104 h 152"/>
                <a:gd name="T78" fmla="*/ 99 w 245"/>
                <a:gd name="T79" fmla="*/ 116 h 152"/>
                <a:gd name="T80" fmla="*/ 123 w 245"/>
                <a:gd name="T81" fmla="*/ 128 h 152"/>
                <a:gd name="T82" fmla="*/ 157 w 245"/>
                <a:gd name="T83" fmla="*/ 144 h 152"/>
                <a:gd name="T84" fmla="*/ 188 w 245"/>
                <a:gd name="T85" fmla="*/ 145 h 152"/>
                <a:gd name="T86" fmla="*/ 204 w 245"/>
                <a:gd name="T87" fmla="*/ 1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152">
                  <a:moveTo>
                    <a:pt x="204" y="143"/>
                  </a:moveTo>
                  <a:cubicBezTo>
                    <a:pt x="204" y="143"/>
                    <a:pt x="213" y="144"/>
                    <a:pt x="214" y="142"/>
                  </a:cubicBezTo>
                  <a:cubicBezTo>
                    <a:pt x="215" y="140"/>
                    <a:pt x="208" y="135"/>
                    <a:pt x="208" y="134"/>
                  </a:cubicBezTo>
                  <a:cubicBezTo>
                    <a:pt x="209" y="134"/>
                    <a:pt x="210" y="128"/>
                    <a:pt x="211" y="128"/>
                  </a:cubicBezTo>
                  <a:cubicBezTo>
                    <a:pt x="212" y="128"/>
                    <a:pt x="225" y="129"/>
                    <a:pt x="226" y="128"/>
                  </a:cubicBezTo>
                  <a:cubicBezTo>
                    <a:pt x="226" y="128"/>
                    <a:pt x="229" y="124"/>
                    <a:pt x="231" y="123"/>
                  </a:cubicBezTo>
                  <a:cubicBezTo>
                    <a:pt x="232" y="123"/>
                    <a:pt x="233" y="124"/>
                    <a:pt x="235" y="126"/>
                  </a:cubicBezTo>
                  <a:cubicBezTo>
                    <a:pt x="237" y="124"/>
                    <a:pt x="238" y="119"/>
                    <a:pt x="238" y="115"/>
                  </a:cubicBezTo>
                  <a:cubicBezTo>
                    <a:pt x="239" y="110"/>
                    <a:pt x="237" y="108"/>
                    <a:pt x="240" y="106"/>
                  </a:cubicBezTo>
                  <a:cubicBezTo>
                    <a:pt x="242" y="103"/>
                    <a:pt x="245" y="103"/>
                    <a:pt x="244" y="99"/>
                  </a:cubicBezTo>
                  <a:cubicBezTo>
                    <a:pt x="243" y="95"/>
                    <a:pt x="240" y="99"/>
                    <a:pt x="237" y="97"/>
                  </a:cubicBezTo>
                  <a:cubicBezTo>
                    <a:pt x="234" y="96"/>
                    <a:pt x="232" y="97"/>
                    <a:pt x="224" y="98"/>
                  </a:cubicBezTo>
                  <a:cubicBezTo>
                    <a:pt x="217" y="99"/>
                    <a:pt x="214" y="102"/>
                    <a:pt x="214" y="107"/>
                  </a:cubicBezTo>
                  <a:cubicBezTo>
                    <a:pt x="214" y="112"/>
                    <a:pt x="212" y="110"/>
                    <a:pt x="212" y="114"/>
                  </a:cubicBezTo>
                  <a:cubicBezTo>
                    <a:pt x="212" y="119"/>
                    <a:pt x="206" y="119"/>
                    <a:pt x="206" y="122"/>
                  </a:cubicBezTo>
                  <a:cubicBezTo>
                    <a:pt x="207" y="124"/>
                    <a:pt x="202" y="122"/>
                    <a:pt x="200" y="121"/>
                  </a:cubicBezTo>
                  <a:cubicBezTo>
                    <a:pt x="199" y="120"/>
                    <a:pt x="184" y="125"/>
                    <a:pt x="181" y="125"/>
                  </a:cubicBezTo>
                  <a:cubicBezTo>
                    <a:pt x="179" y="125"/>
                    <a:pt x="175" y="121"/>
                    <a:pt x="172" y="121"/>
                  </a:cubicBezTo>
                  <a:cubicBezTo>
                    <a:pt x="169" y="121"/>
                    <a:pt x="168" y="116"/>
                    <a:pt x="168" y="112"/>
                  </a:cubicBezTo>
                  <a:cubicBezTo>
                    <a:pt x="167" y="109"/>
                    <a:pt x="162" y="105"/>
                    <a:pt x="159" y="102"/>
                  </a:cubicBezTo>
                  <a:cubicBezTo>
                    <a:pt x="157" y="99"/>
                    <a:pt x="156" y="91"/>
                    <a:pt x="156" y="86"/>
                  </a:cubicBezTo>
                  <a:cubicBezTo>
                    <a:pt x="156" y="81"/>
                    <a:pt x="155" y="73"/>
                    <a:pt x="159" y="64"/>
                  </a:cubicBezTo>
                  <a:cubicBezTo>
                    <a:pt x="159" y="63"/>
                    <a:pt x="159" y="61"/>
                    <a:pt x="159" y="60"/>
                  </a:cubicBezTo>
                  <a:cubicBezTo>
                    <a:pt x="158" y="60"/>
                    <a:pt x="157" y="59"/>
                    <a:pt x="156" y="59"/>
                  </a:cubicBezTo>
                  <a:cubicBezTo>
                    <a:pt x="153" y="59"/>
                    <a:pt x="146" y="55"/>
                    <a:pt x="145" y="55"/>
                  </a:cubicBezTo>
                  <a:cubicBezTo>
                    <a:pt x="144" y="55"/>
                    <a:pt x="144" y="52"/>
                    <a:pt x="143" y="50"/>
                  </a:cubicBezTo>
                  <a:cubicBezTo>
                    <a:pt x="141" y="49"/>
                    <a:pt x="142" y="45"/>
                    <a:pt x="141" y="44"/>
                  </a:cubicBezTo>
                  <a:cubicBezTo>
                    <a:pt x="139" y="43"/>
                    <a:pt x="135" y="39"/>
                    <a:pt x="133" y="33"/>
                  </a:cubicBezTo>
                  <a:cubicBezTo>
                    <a:pt x="132" y="28"/>
                    <a:pt x="122" y="25"/>
                    <a:pt x="119" y="25"/>
                  </a:cubicBezTo>
                  <a:cubicBezTo>
                    <a:pt x="115" y="25"/>
                    <a:pt x="113" y="32"/>
                    <a:pt x="112" y="33"/>
                  </a:cubicBezTo>
                  <a:cubicBezTo>
                    <a:pt x="112" y="33"/>
                    <a:pt x="105" y="29"/>
                    <a:pt x="103" y="28"/>
                  </a:cubicBezTo>
                  <a:cubicBezTo>
                    <a:pt x="101" y="27"/>
                    <a:pt x="100" y="25"/>
                    <a:pt x="100" y="23"/>
                  </a:cubicBezTo>
                  <a:cubicBezTo>
                    <a:pt x="100" y="20"/>
                    <a:pt x="96" y="17"/>
                    <a:pt x="95" y="16"/>
                  </a:cubicBezTo>
                  <a:cubicBezTo>
                    <a:pt x="94" y="16"/>
                    <a:pt x="86" y="8"/>
                    <a:pt x="86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30" y="5"/>
                    <a:pt x="27" y="5"/>
                  </a:cubicBezTo>
                  <a:cubicBezTo>
                    <a:pt x="24" y="4"/>
                    <a:pt x="18" y="0"/>
                    <a:pt x="18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9"/>
                  </a:cubicBezTo>
                  <a:cubicBezTo>
                    <a:pt x="8" y="14"/>
                    <a:pt x="10" y="22"/>
                    <a:pt x="11" y="25"/>
                  </a:cubicBezTo>
                  <a:cubicBezTo>
                    <a:pt x="11" y="27"/>
                    <a:pt x="16" y="30"/>
                    <a:pt x="21" y="33"/>
                  </a:cubicBezTo>
                  <a:cubicBezTo>
                    <a:pt x="25" y="35"/>
                    <a:pt x="25" y="42"/>
                    <a:pt x="25" y="43"/>
                  </a:cubicBezTo>
                  <a:cubicBezTo>
                    <a:pt x="24" y="45"/>
                    <a:pt x="19" y="42"/>
                    <a:pt x="18" y="44"/>
                  </a:cubicBezTo>
                  <a:cubicBezTo>
                    <a:pt x="18" y="45"/>
                    <a:pt x="25" y="52"/>
                    <a:pt x="28" y="51"/>
                  </a:cubicBezTo>
                  <a:cubicBezTo>
                    <a:pt x="31" y="51"/>
                    <a:pt x="32" y="53"/>
                    <a:pt x="37" y="57"/>
                  </a:cubicBezTo>
                  <a:cubicBezTo>
                    <a:pt x="41" y="61"/>
                    <a:pt x="41" y="65"/>
                    <a:pt x="39" y="67"/>
                  </a:cubicBezTo>
                  <a:cubicBezTo>
                    <a:pt x="37" y="68"/>
                    <a:pt x="43" y="71"/>
                    <a:pt x="49" y="75"/>
                  </a:cubicBezTo>
                  <a:cubicBezTo>
                    <a:pt x="54" y="79"/>
                    <a:pt x="57" y="83"/>
                    <a:pt x="57" y="85"/>
                  </a:cubicBezTo>
                  <a:cubicBezTo>
                    <a:pt x="58" y="87"/>
                    <a:pt x="60" y="85"/>
                    <a:pt x="61" y="83"/>
                  </a:cubicBezTo>
                  <a:cubicBezTo>
                    <a:pt x="62" y="80"/>
                    <a:pt x="59" y="79"/>
                    <a:pt x="59" y="76"/>
                  </a:cubicBezTo>
                  <a:cubicBezTo>
                    <a:pt x="59" y="73"/>
                    <a:pt x="55" y="74"/>
                    <a:pt x="52" y="73"/>
                  </a:cubicBezTo>
                  <a:cubicBezTo>
                    <a:pt x="50" y="73"/>
                    <a:pt x="53" y="68"/>
                    <a:pt x="50" y="66"/>
                  </a:cubicBezTo>
                  <a:cubicBezTo>
                    <a:pt x="48" y="64"/>
                    <a:pt x="46" y="59"/>
                    <a:pt x="45" y="55"/>
                  </a:cubicBezTo>
                  <a:cubicBezTo>
                    <a:pt x="44" y="51"/>
                    <a:pt x="39" y="47"/>
                    <a:pt x="36" y="43"/>
                  </a:cubicBezTo>
                  <a:cubicBezTo>
                    <a:pt x="34" y="38"/>
                    <a:pt x="32" y="35"/>
                    <a:pt x="30" y="34"/>
                  </a:cubicBezTo>
                  <a:cubicBezTo>
                    <a:pt x="28" y="33"/>
                    <a:pt x="32" y="31"/>
                    <a:pt x="31" y="30"/>
                  </a:cubicBezTo>
                  <a:cubicBezTo>
                    <a:pt x="29" y="28"/>
                    <a:pt x="27" y="28"/>
                    <a:pt x="25" y="27"/>
                  </a:cubicBezTo>
                  <a:cubicBezTo>
                    <a:pt x="22" y="26"/>
                    <a:pt x="20" y="24"/>
                    <a:pt x="20" y="21"/>
                  </a:cubicBezTo>
                  <a:cubicBezTo>
                    <a:pt x="20" y="18"/>
                    <a:pt x="18" y="11"/>
                    <a:pt x="17" y="9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1" y="9"/>
                    <a:pt x="22" y="10"/>
                    <a:pt x="23" y="9"/>
                  </a:cubicBezTo>
                  <a:cubicBezTo>
                    <a:pt x="24" y="9"/>
                    <a:pt x="27" y="9"/>
                    <a:pt x="27" y="11"/>
                  </a:cubicBezTo>
                  <a:cubicBezTo>
                    <a:pt x="28" y="13"/>
                    <a:pt x="31" y="11"/>
                    <a:pt x="33" y="12"/>
                  </a:cubicBezTo>
                  <a:cubicBezTo>
                    <a:pt x="34" y="13"/>
                    <a:pt x="30" y="14"/>
                    <a:pt x="34" y="22"/>
                  </a:cubicBezTo>
                  <a:cubicBezTo>
                    <a:pt x="39" y="31"/>
                    <a:pt x="36" y="26"/>
                    <a:pt x="36" y="32"/>
                  </a:cubicBezTo>
                  <a:cubicBezTo>
                    <a:pt x="36" y="37"/>
                    <a:pt x="39" y="35"/>
                    <a:pt x="39" y="34"/>
                  </a:cubicBezTo>
                  <a:cubicBezTo>
                    <a:pt x="40" y="33"/>
                    <a:pt x="43" y="35"/>
                    <a:pt x="45" y="38"/>
                  </a:cubicBezTo>
                  <a:cubicBezTo>
                    <a:pt x="47" y="41"/>
                    <a:pt x="52" y="41"/>
                    <a:pt x="52" y="43"/>
                  </a:cubicBezTo>
                  <a:cubicBezTo>
                    <a:pt x="52" y="45"/>
                    <a:pt x="53" y="48"/>
                    <a:pt x="56" y="48"/>
                  </a:cubicBezTo>
                  <a:cubicBezTo>
                    <a:pt x="59" y="49"/>
                    <a:pt x="59" y="52"/>
                    <a:pt x="61" y="53"/>
                  </a:cubicBezTo>
                  <a:cubicBezTo>
                    <a:pt x="63" y="53"/>
                    <a:pt x="64" y="55"/>
                    <a:pt x="63" y="57"/>
                  </a:cubicBezTo>
                  <a:cubicBezTo>
                    <a:pt x="62" y="60"/>
                    <a:pt x="63" y="62"/>
                    <a:pt x="68" y="64"/>
                  </a:cubicBezTo>
                  <a:cubicBezTo>
                    <a:pt x="73" y="66"/>
                    <a:pt x="70" y="66"/>
                    <a:pt x="74" y="70"/>
                  </a:cubicBezTo>
                  <a:cubicBezTo>
                    <a:pt x="78" y="73"/>
                    <a:pt x="89" y="86"/>
                    <a:pt x="91" y="89"/>
                  </a:cubicBezTo>
                  <a:cubicBezTo>
                    <a:pt x="94" y="92"/>
                    <a:pt x="95" y="95"/>
                    <a:pt x="95" y="98"/>
                  </a:cubicBezTo>
                  <a:cubicBezTo>
                    <a:pt x="96" y="100"/>
                    <a:pt x="94" y="101"/>
                    <a:pt x="95" y="104"/>
                  </a:cubicBezTo>
                  <a:cubicBezTo>
                    <a:pt x="96" y="106"/>
                    <a:pt x="92" y="105"/>
                    <a:pt x="93" y="106"/>
                  </a:cubicBezTo>
                  <a:cubicBezTo>
                    <a:pt x="93" y="108"/>
                    <a:pt x="95" y="116"/>
                    <a:pt x="99" y="116"/>
                  </a:cubicBezTo>
                  <a:cubicBezTo>
                    <a:pt x="103" y="117"/>
                    <a:pt x="107" y="122"/>
                    <a:pt x="111" y="124"/>
                  </a:cubicBezTo>
                  <a:cubicBezTo>
                    <a:pt x="114" y="127"/>
                    <a:pt x="119" y="126"/>
                    <a:pt x="123" y="128"/>
                  </a:cubicBezTo>
                  <a:cubicBezTo>
                    <a:pt x="128" y="130"/>
                    <a:pt x="132" y="134"/>
                    <a:pt x="139" y="136"/>
                  </a:cubicBezTo>
                  <a:cubicBezTo>
                    <a:pt x="146" y="138"/>
                    <a:pt x="153" y="141"/>
                    <a:pt x="157" y="144"/>
                  </a:cubicBezTo>
                  <a:cubicBezTo>
                    <a:pt x="162" y="147"/>
                    <a:pt x="167" y="146"/>
                    <a:pt x="174" y="143"/>
                  </a:cubicBezTo>
                  <a:cubicBezTo>
                    <a:pt x="180" y="141"/>
                    <a:pt x="185" y="144"/>
                    <a:pt x="188" y="145"/>
                  </a:cubicBezTo>
                  <a:cubicBezTo>
                    <a:pt x="190" y="146"/>
                    <a:pt x="194" y="149"/>
                    <a:pt x="197" y="152"/>
                  </a:cubicBezTo>
                  <a:cubicBezTo>
                    <a:pt x="200" y="148"/>
                    <a:pt x="203" y="143"/>
                    <a:pt x="204" y="14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03"/>
            <p:cNvSpPr>
              <a:spLocks/>
            </p:cNvSpPr>
            <p:nvPr/>
          </p:nvSpPr>
          <p:spPr bwMode="auto">
            <a:xfrm>
              <a:off x="1861" y="2308"/>
              <a:ext cx="81" cy="80"/>
            </a:xfrm>
            <a:custGeom>
              <a:avLst/>
              <a:gdLst>
                <a:gd name="T0" fmla="*/ 30 w 34"/>
                <a:gd name="T1" fmla="*/ 23 h 34"/>
                <a:gd name="T2" fmla="*/ 34 w 34"/>
                <a:gd name="T3" fmla="*/ 18 h 34"/>
                <a:gd name="T4" fmla="*/ 31 w 34"/>
                <a:gd name="T5" fmla="*/ 16 h 34"/>
                <a:gd name="T6" fmla="*/ 27 w 34"/>
                <a:gd name="T7" fmla="*/ 17 h 34"/>
                <a:gd name="T8" fmla="*/ 27 w 34"/>
                <a:gd name="T9" fmla="*/ 0 h 34"/>
                <a:gd name="T10" fmla="*/ 14 w 34"/>
                <a:gd name="T11" fmla="*/ 0 h 34"/>
                <a:gd name="T12" fmla="*/ 11 w 34"/>
                <a:gd name="T13" fmla="*/ 6 h 34"/>
                <a:gd name="T14" fmla="*/ 17 w 34"/>
                <a:gd name="T15" fmla="*/ 14 h 34"/>
                <a:gd name="T16" fmla="*/ 7 w 34"/>
                <a:gd name="T17" fmla="*/ 15 h 34"/>
                <a:gd name="T18" fmla="*/ 0 w 34"/>
                <a:gd name="T19" fmla="*/ 24 h 34"/>
                <a:gd name="T20" fmla="*/ 9 w 34"/>
                <a:gd name="T21" fmla="*/ 32 h 34"/>
                <a:gd name="T22" fmla="*/ 20 w 34"/>
                <a:gd name="T23" fmla="*/ 34 h 34"/>
                <a:gd name="T24" fmla="*/ 20 w 34"/>
                <a:gd name="T25" fmla="*/ 34 h 34"/>
                <a:gd name="T26" fmla="*/ 26 w 34"/>
                <a:gd name="T27" fmla="*/ 29 h 34"/>
                <a:gd name="T28" fmla="*/ 30 w 34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4">
                  <a:moveTo>
                    <a:pt x="30" y="23"/>
                  </a:moveTo>
                  <a:cubicBezTo>
                    <a:pt x="32" y="21"/>
                    <a:pt x="33" y="19"/>
                    <a:pt x="34" y="18"/>
                  </a:cubicBezTo>
                  <a:cubicBezTo>
                    <a:pt x="32" y="20"/>
                    <a:pt x="31" y="18"/>
                    <a:pt x="31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1"/>
                    <a:pt x="15" y="0"/>
                    <a:pt x="14" y="0"/>
                  </a:cubicBezTo>
                  <a:cubicBezTo>
                    <a:pt x="13" y="0"/>
                    <a:pt x="12" y="6"/>
                    <a:pt x="11" y="6"/>
                  </a:cubicBezTo>
                  <a:cubicBezTo>
                    <a:pt x="11" y="7"/>
                    <a:pt x="18" y="12"/>
                    <a:pt x="17" y="14"/>
                  </a:cubicBezTo>
                  <a:cubicBezTo>
                    <a:pt x="16" y="16"/>
                    <a:pt x="7" y="15"/>
                    <a:pt x="7" y="15"/>
                  </a:cubicBezTo>
                  <a:cubicBezTo>
                    <a:pt x="6" y="15"/>
                    <a:pt x="3" y="20"/>
                    <a:pt x="0" y="24"/>
                  </a:cubicBezTo>
                  <a:cubicBezTo>
                    <a:pt x="4" y="27"/>
                    <a:pt x="7" y="30"/>
                    <a:pt x="9" y="32"/>
                  </a:cubicBezTo>
                  <a:cubicBezTo>
                    <a:pt x="12" y="34"/>
                    <a:pt x="18" y="31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1"/>
                    <a:pt x="25" y="29"/>
                    <a:pt x="26" y="29"/>
                  </a:cubicBezTo>
                  <a:cubicBezTo>
                    <a:pt x="28" y="28"/>
                    <a:pt x="26" y="26"/>
                    <a:pt x="30" y="2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04"/>
            <p:cNvSpPr>
              <a:spLocks/>
            </p:cNvSpPr>
            <p:nvPr/>
          </p:nvSpPr>
          <p:spPr bwMode="auto">
            <a:xfrm>
              <a:off x="1925" y="2296"/>
              <a:ext cx="26" cy="52"/>
            </a:xfrm>
            <a:custGeom>
              <a:avLst/>
              <a:gdLst>
                <a:gd name="T0" fmla="*/ 2 w 11"/>
                <a:gd name="T1" fmla="*/ 5 h 22"/>
                <a:gd name="T2" fmla="*/ 0 w 11"/>
                <a:gd name="T3" fmla="*/ 5 h 22"/>
                <a:gd name="T4" fmla="*/ 0 w 11"/>
                <a:gd name="T5" fmla="*/ 22 h 22"/>
                <a:gd name="T6" fmla="*/ 4 w 11"/>
                <a:gd name="T7" fmla="*/ 21 h 22"/>
                <a:gd name="T8" fmla="*/ 7 w 11"/>
                <a:gd name="T9" fmla="*/ 17 h 22"/>
                <a:gd name="T10" fmla="*/ 9 w 11"/>
                <a:gd name="T11" fmla="*/ 4 h 22"/>
                <a:gd name="T12" fmla="*/ 11 w 11"/>
                <a:gd name="T13" fmla="*/ 3 h 22"/>
                <a:gd name="T14" fmla="*/ 7 w 11"/>
                <a:gd name="T15" fmla="*/ 0 h 22"/>
                <a:gd name="T16" fmla="*/ 2 w 11"/>
                <a:gd name="T1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2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5" y="18"/>
                    <a:pt x="7" y="17"/>
                  </a:cubicBezTo>
                  <a:cubicBezTo>
                    <a:pt x="10" y="15"/>
                    <a:pt x="5" y="5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2" y="5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05"/>
            <p:cNvSpPr>
              <a:spLocks/>
            </p:cNvSpPr>
            <p:nvPr/>
          </p:nvSpPr>
          <p:spPr bwMode="auto">
            <a:xfrm>
              <a:off x="2204" y="2261"/>
              <a:ext cx="57" cy="47"/>
            </a:xfrm>
            <a:custGeom>
              <a:avLst/>
              <a:gdLst>
                <a:gd name="T0" fmla="*/ 11 w 24"/>
                <a:gd name="T1" fmla="*/ 2 h 20"/>
                <a:gd name="T2" fmla="*/ 17 w 24"/>
                <a:gd name="T3" fmla="*/ 13 h 20"/>
                <a:gd name="T4" fmla="*/ 1 w 24"/>
                <a:gd name="T5" fmla="*/ 16 h 20"/>
                <a:gd name="T6" fmla="*/ 11 w 24"/>
                <a:gd name="T7" fmla="*/ 18 h 20"/>
                <a:gd name="T8" fmla="*/ 22 w 24"/>
                <a:gd name="T9" fmla="*/ 20 h 20"/>
                <a:gd name="T10" fmla="*/ 24 w 24"/>
                <a:gd name="T11" fmla="*/ 4 h 20"/>
                <a:gd name="T12" fmla="*/ 11 w 24"/>
                <a:gd name="T1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1" y="2"/>
                  </a:moveTo>
                  <a:cubicBezTo>
                    <a:pt x="8" y="4"/>
                    <a:pt x="17" y="10"/>
                    <a:pt x="17" y="13"/>
                  </a:cubicBezTo>
                  <a:cubicBezTo>
                    <a:pt x="17" y="16"/>
                    <a:pt x="2" y="12"/>
                    <a:pt x="1" y="16"/>
                  </a:cubicBezTo>
                  <a:cubicBezTo>
                    <a:pt x="0" y="18"/>
                    <a:pt x="6" y="20"/>
                    <a:pt x="11" y="18"/>
                  </a:cubicBezTo>
                  <a:cubicBezTo>
                    <a:pt x="16" y="17"/>
                    <a:pt x="20" y="18"/>
                    <a:pt x="22" y="20"/>
                  </a:cubicBezTo>
                  <a:cubicBezTo>
                    <a:pt x="23" y="14"/>
                    <a:pt x="23" y="8"/>
                    <a:pt x="24" y="4"/>
                  </a:cubicBezTo>
                  <a:cubicBezTo>
                    <a:pt x="20" y="3"/>
                    <a:pt x="14" y="0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06"/>
            <p:cNvSpPr>
              <a:spLocks/>
            </p:cNvSpPr>
            <p:nvPr/>
          </p:nvSpPr>
          <p:spPr bwMode="auto">
            <a:xfrm>
              <a:off x="2256" y="2268"/>
              <a:ext cx="66" cy="42"/>
            </a:xfrm>
            <a:custGeom>
              <a:avLst/>
              <a:gdLst>
                <a:gd name="T0" fmla="*/ 11 w 28"/>
                <a:gd name="T1" fmla="*/ 13 h 18"/>
                <a:gd name="T2" fmla="*/ 28 w 28"/>
                <a:gd name="T3" fmla="*/ 10 h 18"/>
                <a:gd name="T4" fmla="*/ 6 w 28"/>
                <a:gd name="T5" fmla="*/ 1 h 18"/>
                <a:gd name="T6" fmla="*/ 2 w 28"/>
                <a:gd name="T7" fmla="*/ 1 h 18"/>
                <a:gd name="T8" fmla="*/ 0 w 28"/>
                <a:gd name="T9" fmla="*/ 17 h 18"/>
                <a:gd name="T10" fmla="*/ 1 w 28"/>
                <a:gd name="T11" fmla="*/ 17 h 18"/>
                <a:gd name="T12" fmla="*/ 11 w 28"/>
                <a:gd name="T13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1" y="13"/>
                  </a:moveTo>
                  <a:cubicBezTo>
                    <a:pt x="17" y="11"/>
                    <a:pt x="28" y="15"/>
                    <a:pt x="28" y="10"/>
                  </a:cubicBezTo>
                  <a:cubicBezTo>
                    <a:pt x="28" y="5"/>
                    <a:pt x="11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5"/>
                    <a:pt x="1" y="11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4" y="18"/>
                    <a:pt x="5" y="16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07"/>
            <p:cNvSpPr>
              <a:spLocks/>
            </p:cNvSpPr>
            <p:nvPr/>
          </p:nvSpPr>
          <p:spPr bwMode="auto">
            <a:xfrm>
              <a:off x="1958" y="2365"/>
              <a:ext cx="83" cy="82"/>
            </a:xfrm>
            <a:custGeom>
              <a:avLst/>
              <a:gdLst>
                <a:gd name="T0" fmla="*/ 19 w 35"/>
                <a:gd name="T1" fmla="*/ 33 h 35"/>
                <a:gd name="T2" fmla="*/ 27 w 35"/>
                <a:gd name="T3" fmla="*/ 34 h 35"/>
                <a:gd name="T4" fmla="*/ 31 w 35"/>
                <a:gd name="T5" fmla="*/ 35 h 35"/>
                <a:gd name="T6" fmla="*/ 30 w 35"/>
                <a:gd name="T7" fmla="*/ 33 h 35"/>
                <a:gd name="T8" fmla="*/ 32 w 35"/>
                <a:gd name="T9" fmla="*/ 23 h 35"/>
                <a:gd name="T10" fmla="*/ 33 w 35"/>
                <a:gd name="T11" fmla="*/ 9 h 35"/>
                <a:gd name="T12" fmla="*/ 35 w 35"/>
                <a:gd name="T13" fmla="*/ 1 h 35"/>
                <a:gd name="T14" fmla="*/ 35 w 35"/>
                <a:gd name="T15" fmla="*/ 0 h 35"/>
                <a:gd name="T16" fmla="*/ 25 w 35"/>
                <a:gd name="T17" fmla="*/ 4 h 35"/>
                <a:gd name="T18" fmla="*/ 17 w 35"/>
                <a:gd name="T19" fmla="*/ 5 h 35"/>
                <a:gd name="T20" fmla="*/ 9 w 35"/>
                <a:gd name="T21" fmla="*/ 9 h 35"/>
                <a:gd name="T22" fmla="*/ 6 w 35"/>
                <a:gd name="T23" fmla="*/ 14 h 35"/>
                <a:gd name="T24" fmla="*/ 4 w 35"/>
                <a:gd name="T25" fmla="*/ 16 h 35"/>
                <a:gd name="T26" fmla="*/ 1 w 35"/>
                <a:gd name="T27" fmla="*/ 17 h 35"/>
                <a:gd name="T28" fmla="*/ 2 w 35"/>
                <a:gd name="T29" fmla="*/ 20 h 35"/>
                <a:gd name="T30" fmla="*/ 12 w 35"/>
                <a:gd name="T31" fmla="*/ 30 h 35"/>
                <a:gd name="T32" fmla="*/ 14 w 35"/>
                <a:gd name="T33" fmla="*/ 33 h 35"/>
                <a:gd name="T34" fmla="*/ 19 w 35"/>
                <a:gd name="T35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5">
                  <a:moveTo>
                    <a:pt x="19" y="33"/>
                  </a:moveTo>
                  <a:cubicBezTo>
                    <a:pt x="21" y="34"/>
                    <a:pt x="25" y="33"/>
                    <a:pt x="27" y="34"/>
                  </a:cubicBezTo>
                  <a:cubicBezTo>
                    <a:pt x="28" y="35"/>
                    <a:pt x="29" y="35"/>
                    <a:pt x="31" y="35"/>
                  </a:cubicBezTo>
                  <a:cubicBezTo>
                    <a:pt x="30" y="34"/>
                    <a:pt x="30" y="33"/>
                    <a:pt x="30" y="33"/>
                  </a:cubicBezTo>
                  <a:cubicBezTo>
                    <a:pt x="28" y="31"/>
                    <a:pt x="31" y="26"/>
                    <a:pt x="32" y="23"/>
                  </a:cubicBezTo>
                  <a:cubicBezTo>
                    <a:pt x="33" y="19"/>
                    <a:pt x="31" y="11"/>
                    <a:pt x="33" y="9"/>
                  </a:cubicBezTo>
                  <a:cubicBezTo>
                    <a:pt x="35" y="7"/>
                    <a:pt x="34" y="6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6" y="3"/>
                    <a:pt x="25" y="4"/>
                  </a:cubicBezTo>
                  <a:cubicBezTo>
                    <a:pt x="24" y="4"/>
                    <a:pt x="18" y="2"/>
                    <a:pt x="17" y="5"/>
                  </a:cubicBezTo>
                  <a:cubicBezTo>
                    <a:pt x="17" y="8"/>
                    <a:pt x="13" y="9"/>
                    <a:pt x="9" y="9"/>
                  </a:cubicBezTo>
                  <a:cubicBezTo>
                    <a:pt x="4" y="9"/>
                    <a:pt x="6" y="13"/>
                    <a:pt x="6" y="14"/>
                  </a:cubicBezTo>
                  <a:cubicBezTo>
                    <a:pt x="6" y="15"/>
                    <a:pt x="4" y="16"/>
                    <a:pt x="4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2" y="20"/>
                  </a:cubicBezTo>
                  <a:cubicBezTo>
                    <a:pt x="5" y="22"/>
                    <a:pt x="9" y="28"/>
                    <a:pt x="12" y="30"/>
                  </a:cubicBezTo>
                  <a:cubicBezTo>
                    <a:pt x="13" y="30"/>
                    <a:pt x="14" y="32"/>
                    <a:pt x="14" y="33"/>
                  </a:cubicBezTo>
                  <a:cubicBezTo>
                    <a:pt x="16" y="33"/>
                    <a:pt x="18" y="33"/>
                    <a:pt x="19" y="3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08"/>
            <p:cNvSpPr>
              <a:spLocks/>
            </p:cNvSpPr>
            <p:nvPr/>
          </p:nvSpPr>
          <p:spPr bwMode="auto">
            <a:xfrm>
              <a:off x="2216" y="2553"/>
              <a:ext cx="758" cy="775"/>
            </a:xfrm>
            <a:custGeom>
              <a:avLst/>
              <a:gdLst>
                <a:gd name="T0" fmla="*/ 180 w 321"/>
                <a:gd name="T1" fmla="*/ 304 h 328"/>
                <a:gd name="T2" fmla="*/ 185 w 321"/>
                <a:gd name="T3" fmla="*/ 306 h 328"/>
                <a:gd name="T4" fmla="*/ 206 w 321"/>
                <a:gd name="T5" fmla="*/ 270 h 328"/>
                <a:gd name="T6" fmla="*/ 219 w 321"/>
                <a:gd name="T7" fmla="*/ 244 h 328"/>
                <a:gd name="T8" fmla="*/ 240 w 321"/>
                <a:gd name="T9" fmla="*/ 232 h 328"/>
                <a:gd name="T10" fmla="*/ 265 w 321"/>
                <a:gd name="T11" fmla="*/ 225 h 328"/>
                <a:gd name="T12" fmla="*/ 275 w 321"/>
                <a:gd name="T13" fmla="*/ 206 h 328"/>
                <a:gd name="T14" fmla="*/ 283 w 321"/>
                <a:gd name="T15" fmla="*/ 188 h 328"/>
                <a:gd name="T16" fmla="*/ 286 w 321"/>
                <a:gd name="T17" fmla="*/ 151 h 328"/>
                <a:gd name="T18" fmla="*/ 292 w 321"/>
                <a:gd name="T19" fmla="*/ 147 h 328"/>
                <a:gd name="T20" fmla="*/ 317 w 321"/>
                <a:gd name="T21" fmla="*/ 112 h 328"/>
                <a:gd name="T22" fmla="*/ 290 w 321"/>
                <a:gd name="T23" fmla="*/ 74 h 328"/>
                <a:gd name="T24" fmla="*/ 240 w 321"/>
                <a:gd name="T25" fmla="*/ 68 h 328"/>
                <a:gd name="T26" fmla="*/ 211 w 321"/>
                <a:gd name="T27" fmla="*/ 53 h 328"/>
                <a:gd name="T28" fmla="*/ 208 w 321"/>
                <a:gd name="T29" fmla="*/ 47 h 328"/>
                <a:gd name="T30" fmla="*/ 188 w 321"/>
                <a:gd name="T31" fmla="*/ 43 h 328"/>
                <a:gd name="T32" fmla="*/ 184 w 321"/>
                <a:gd name="T33" fmla="*/ 9 h 328"/>
                <a:gd name="T34" fmla="*/ 158 w 321"/>
                <a:gd name="T35" fmla="*/ 23 h 328"/>
                <a:gd name="T36" fmla="*/ 136 w 321"/>
                <a:gd name="T37" fmla="*/ 27 h 328"/>
                <a:gd name="T38" fmla="*/ 118 w 321"/>
                <a:gd name="T39" fmla="*/ 28 h 328"/>
                <a:gd name="T40" fmla="*/ 112 w 321"/>
                <a:gd name="T41" fmla="*/ 1 h 328"/>
                <a:gd name="T42" fmla="*/ 92 w 321"/>
                <a:gd name="T43" fmla="*/ 12 h 328"/>
                <a:gd name="T44" fmla="*/ 76 w 321"/>
                <a:gd name="T45" fmla="*/ 11 h 328"/>
                <a:gd name="T46" fmla="*/ 86 w 321"/>
                <a:gd name="T47" fmla="*/ 23 h 328"/>
                <a:gd name="T48" fmla="*/ 75 w 321"/>
                <a:gd name="T49" fmla="*/ 33 h 328"/>
                <a:gd name="T50" fmla="*/ 60 w 321"/>
                <a:gd name="T51" fmla="*/ 35 h 328"/>
                <a:gd name="T52" fmla="*/ 34 w 321"/>
                <a:gd name="T53" fmla="*/ 30 h 328"/>
                <a:gd name="T54" fmla="*/ 32 w 321"/>
                <a:gd name="T55" fmla="*/ 42 h 328"/>
                <a:gd name="T56" fmla="*/ 33 w 321"/>
                <a:gd name="T57" fmla="*/ 77 h 328"/>
                <a:gd name="T58" fmla="*/ 9 w 321"/>
                <a:gd name="T59" fmla="*/ 86 h 328"/>
                <a:gd name="T60" fmla="*/ 1 w 321"/>
                <a:gd name="T61" fmla="*/ 103 h 328"/>
                <a:gd name="T62" fmla="*/ 11 w 321"/>
                <a:gd name="T63" fmla="*/ 120 h 328"/>
                <a:gd name="T64" fmla="*/ 27 w 321"/>
                <a:gd name="T65" fmla="*/ 122 h 328"/>
                <a:gd name="T66" fmla="*/ 47 w 321"/>
                <a:gd name="T67" fmla="*/ 131 h 328"/>
                <a:gd name="T68" fmla="*/ 71 w 321"/>
                <a:gd name="T69" fmla="*/ 124 h 328"/>
                <a:gd name="T70" fmla="*/ 88 w 321"/>
                <a:gd name="T71" fmla="*/ 146 h 328"/>
                <a:gd name="T72" fmla="*/ 107 w 321"/>
                <a:gd name="T73" fmla="*/ 154 h 328"/>
                <a:gd name="T74" fmla="*/ 112 w 321"/>
                <a:gd name="T75" fmla="*/ 173 h 328"/>
                <a:gd name="T76" fmla="*/ 133 w 321"/>
                <a:gd name="T77" fmla="*/ 189 h 328"/>
                <a:gd name="T78" fmla="*/ 130 w 321"/>
                <a:gd name="T79" fmla="*/ 209 h 328"/>
                <a:gd name="T80" fmla="*/ 142 w 321"/>
                <a:gd name="T81" fmla="*/ 226 h 328"/>
                <a:gd name="T82" fmla="*/ 158 w 321"/>
                <a:gd name="T83" fmla="*/ 240 h 328"/>
                <a:gd name="T84" fmla="*/ 164 w 321"/>
                <a:gd name="T85" fmla="*/ 267 h 328"/>
                <a:gd name="T86" fmla="*/ 134 w 321"/>
                <a:gd name="T87" fmla="*/ 296 h 328"/>
                <a:gd name="T88" fmla="*/ 146 w 321"/>
                <a:gd name="T89" fmla="*/ 304 h 328"/>
                <a:gd name="T90" fmla="*/ 165 w 321"/>
                <a:gd name="T91" fmla="*/ 3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8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8" y="310"/>
                    <a:pt x="176" y="308"/>
                    <a:pt x="180" y="304"/>
                  </a:cubicBezTo>
                  <a:cubicBezTo>
                    <a:pt x="184" y="301"/>
                    <a:pt x="180" y="298"/>
                    <a:pt x="185" y="296"/>
                  </a:cubicBezTo>
                  <a:cubicBezTo>
                    <a:pt x="190" y="293"/>
                    <a:pt x="189" y="298"/>
                    <a:pt x="185" y="303"/>
                  </a:cubicBezTo>
                  <a:cubicBezTo>
                    <a:pt x="181" y="308"/>
                    <a:pt x="180" y="310"/>
                    <a:pt x="185" y="306"/>
                  </a:cubicBezTo>
                  <a:cubicBezTo>
                    <a:pt x="191" y="302"/>
                    <a:pt x="193" y="296"/>
                    <a:pt x="196" y="290"/>
                  </a:cubicBezTo>
                  <a:cubicBezTo>
                    <a:pt x="199" y="284"/>
                    <a:pt x="201" y="282"/>
                    <a:pt x="204" y="281"/>
                  </a:cubicBezTo>
                  <a:cubicBezTo>
                    <a:pt x="206" y="281"/>
                    <a:pt x="206" y="274"/>
                    <a:pt x="206" y="270"/>
                  </a:cubicBezTo>
                  <a:cubicBezTo>
                    <a:pt x="206" y="265"/>
                    <a:pt x="204" y="261"/>
                    <a:pt x="206" y="258"/>
                  </a:cubicBezTo>
                  <a:cubicBezTo>
                    <a:pt x="208" y="255"/>
                    <a:pt x="206" y="252"/>
                    <a:pt x="209" y="252"/>
                  </a:cubicBezTo>
                  <a:cubicBezTo>
                    <a:pt x="211" y="252"/>
                    <a:pt x="215" y="248"/>
                    <a:pt x="219" y="244"/>
                  </a:cubicBezTo>
                  <a:cubicBezTo>
                    <a:pt x="223" y="240"/>
                    <a:pt x="225" y="240"/>
                    <a:pt x="229" y="240"/>
                  </a:cubicBezTo>
                  <a:cubicBezTo>
                    <a:pt x="234" y="239"/>
                    <a:pt x="231" y="238"/>
                    <a:pt x="234" y="237"/>
                  </a:cubicBezTo>
                  <a:cubicBezTo>
                    <a:pt x="237" y="236"/>
                    <a:pt x="238" y="234"/>
                    <a:pt x="240" y="232"/>
                  </a:cubicBezTo>
                  <a:cubicBezTo>
                    <a:pt x="242" y="231"/>
                    <a:pt x="249" y="233"/>
                    <a:pt x="253" y="233"/>
                  </a:cubicBezTo>
                  <a:cubicBezTo>
                    <a:pt x="258" y="233"/>
                    <a:pt x="261" y="233"/>
                    <a:pt x="261" y="230"/>
                  </a:cubicBezTo>
                  <a:cubicBezTo>
                    <a:pt x="261" y="228"/>
                    <a:pt x="263" y="225"/>
                    <a:pt x="265" y="225"/>
                  </a:cubicBezTo>
                  <a:cubicBezTo>
                    <a:pt x="268" y="225"/>
                    <a:pt x="269" y="225"/>
                    <a:pt x="269" y="221"/>
                  </a:cubicBezTo>
                  <a:cubicBezTo>
                    <a:pt x="269" y="218"/>
                    <a:pt x="270" y="215"/>
                    <a:pt x="272" y="214"/>
                  </a:cubicBezTo>
                  <a:cubicBezTo>
                    <a:pt x="274" y="212"/>
                    <a:pt x="274" y="209"/>
                    <a:pt x="275" y="206"/>
                  </a:cubicBezTo>
                  <a:cubicBezTo>
                    <a:pt x="276" y="204"/>
                    <a:pt x="278" y="205"/>
                    <a:pt x="278" y="202"/>
                  </a:cubicBezTo>
                  <a:cubicBezTo>
                    <a:pt x="278" y="199"/>
                    <a:pt x="279" y="195"/>
                    <a:pt x="279" y="192"/>
                  </a:cubicBezTo>
                  <a:cubicBezTo>
                    <a:pt x="279" y="190"/>
                    <a:pt x="282" y="190"/>
                    <a:pt x="283" y="188"/>
                  </a:cubicBezTo>
                  <a:cubicBezTo>
                    <a:pt x="285" y="186"/>
                    <a:pt x="282" y="184"/>
                    <a:pt x="284" y="178"/>
                  </a:cubicBezTo>
                  <a:cubicBezTo>
                    <a:pt x="286" y="172"/>
                    <a:pt x="284" y="167"/>
                    <a:pt x="284" y="162"/>
                  </a:cubicBezTo>
                  <a:cubicBezTo>
                    <a:pt x="284" y="157"/>
                    <a:pt x="284" y="152"/>
                    <a:pt x="286" y="151"/>
                  </a:cubicBezTo>
                  <a:cubicBezTo>
                    <a:pt x="288" y="149"/>
                    <a:pt x="287" y="148"/>
                    <a:pt x="286" y="147"/>
                  </a:cubicBezTo>
                  <a:cubicBezTo>
                    <a:pt x="284" y="147"/>
                    <a:pt x="286" y="145"/>
                    <a:pt x="287" y="145"/>
                  </a:cubicBezTo>
                  <a:cubicBezTo>
                    <a:pt x="288" y="145"/>
                    <a:pt x="290" y="148"/>
                    <a:pt x="292" y="147"/>
                  </a:cubicBezTo>
                  <a:cubicBezTo>
                    <a:pt x="294" y="145"/>
                    <a:pt x="296" y="139"/>
                    <a:pt x="298" y="134"/>
                  </a:cubicBezTo>
                  <a:cubicBezTo>
                    <a:pt x="300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7" y="112"/>
                  </a:cubicBezTo>
                  <a:cubicBezTo>
                    <a:pt x="321" y="104"/>
                    <a:pt x="317" y="95"/>
                    <a:pt x="316" y="89"/>
                  </a:cubicBezTo>
                  <a:cubicBezTo>
                    <a:pt x="314" y="83"/>
                    <a:pt x="312" y="84"/>
                    <a:pt x="309" y="84"/>
                  </a:cubicBezTo>
                  <a:cubicBezTo>
                    <a:pt x="305" y="85"/>
                    <a:pt x="298" y="84"/>
                    <a:pt x="290" y="74"/>
                  </a:cubicBezTo>
                  <a:cubicBezTo>
                    <a:pt x="281" y="64"/>
                    <a:pt x="272" y="65"/>
                    <a:pt x="266" y="67"/>
                  </a:cubicBezTo>
                  <a:cubicBezTo>
                    <a:pt x="260" y="68"/>
                    <a:pt x="254" y="64"/>
                    <a:pt x="250" y="63"/>
                  </a:cubicBezTo>
                  <a:cubicBezTo>
                    <a:pt x="246" y="62"/>
                    <a:pt x="242" y="67"/>
                    <a:pt x="240" y="68"/>
                  </a:cubicBezTo>
                  <a:cubicBezTo>
                    <a:pt x="237" y="69"/>
                    <a:pt x="241" y="64"/>
                    <a:pt x="241" y="60"/>
                  </a:cubicBezTo>
                  <a:cubicBezTo>
                    <a:pt x="241" y="57"/>
                    <a:pt x="230" y="52"/>
                    <a:pt x="222" y="49"/>
                  </a:cubicBezTo>
                  <a:cubicBezTo>
                    <a:pt x="214" y="46"/>
                    <a:pt x="211" y="47"/>
                    <a:pt x="211" y="53"/>
                  </a:cubicBezTo>
                  <a:cubicBezTo>
                    <a:pt x="211" y="58"/>
                    <a:pt x="207" y="51"/>
                    <a:pt x="205" y="57"/>
                  </a:cubicBezTo>
                  <a:cubicBezTo>
                    <a:pt x="202" y="62"/>
                    <a:pt x="198" y="58"/>
                    <a:pt x="201" y="57"/>
                  </a:cubicBezTo>
                  <a:cubicBezTo>
                    <a:pt x="204" y="55"/>
                    <a:pt x="207" y="51"/>
                    <a:pt x="208" y="47"/>
                  </a:cubicBezTo>
                  <a:cubicBezTo>
                    <a:pt x="209" y="44"/>
                    <a:pt x="196" y="41"/>
                    <a:pt x="191" y="43"/>
                  </a:cubicBezTo>
                  <a:cubicBezTo>
                    <a:pt x="187" y="45"/>
                    <a:pt x="190" y="51"/>
                    <a:pt x="186" y="49"/>
                  </a:cubicBezTo>
                  <a:cubicBezTo>
                    <a:pt x="183" y="47"/>
                    <a:pt x="186" y="43"/>
                    <a:pt x="188" y="43"/>
                  </a:cubicBezTo>
                  <a:cubicBezTo>
                    <a:pt x="191" y="43"/>
                    <a:pt x="194" y="37"/>
                    <a:pt x="196" y="33"/>
                  </a:cubicBezTo>
                  <a:cubicBezTo>
                    <a:pt x="198" y="29"/>
                    <a:pt x="193" y="28"/>
                    <a:pt x="190" y="24"/>
                  </a:cubicBezTo>
                  <a:cubicBezTo>
                    <a:pt x="187" y="21"/>
                    <a:pt x="187" y="10"/>
                    <a:pt x="184" y="9"/>
                  </a:cubicBezTo>
                  <a:cubicBezTo>
                    <a:pt x="181" y="12"/>
                    <a:pt x="176" y="18"/>
                    <a:pt x="175" y="22"/>
                  </a:cubicBezTo>
                  <a:cubicBezTo>
                    <a:pt x="173" y="27"/>
                    <a:pt x="171" y="24"/>
                    <a:pt x="166" y="25"/>
                  </a:cubicBezTo>
                  <a:cubicBezTo>
                    <a:pt x="162" y="27"/>
                    <a:pt x="159" y="25"/>
                    <a:pt x="158" y="23"/>
                  </a:cubicBezTo>
                  <a:cubicBezTo>
                    <a:pt x="157" y="21"/>
                    <a:pt x="152" y="23"/>
                    <a:pt x="149" y="23"/>
                  </a:cubicBezTo>
                  <a:cubicBezTo>
                    <a:pt x="146" y="22"/>
                    <a:pt x="148" y="26"/>
                    <a:pt x="146" y="28"/>
                  </a:cubicBezTo>
                  <a:cubicBezTo>
                    <a:pt x="144" y="29"/>
                    <a:pt x="138" y="25"/>
                    <a:pt x="136" y="27"/>
                  </a:cubicBezTo>
                  <a:cubicBezTo>
                    <a:pt x="134" y="30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2" y="33"/>
                    <a:pt x="118" y="28"/>
                  </a:cubicBezTo>
                  <a:cubicBezTo>
                    <a:pt x="114" y="24"/>
                    <a:pt x="114" y="16"/>
                    <a:pt x="116" y="14"/>
                  </a:cubicBezTo>
                  <a:cubicBezTo>
                    <a:pt x="118" y="13"/>
                    <a:pt x="118" y="9"/>
                    <a:pt x="116" y="7"/>
                  </a:cubicBezTo>
                  <a:cubicBezTo>
                    <a:pt x="113" y="6"/>
                    <a:pt x="116" y="1"/>
                    <a:pt x="112" y="1"/>
                  </a:cubicBezTo>
                  <a:cubicBezTo>
                    <a:pt x="109" y="0"/>
                    <a:pt x="109" y="4"/>
                    <a:pt x="107" y="5"/>
                  </a:cubicBezTo>
                  <a:cubicBezTo>
                    <a:pt x="105" y="6"/>
                    <a:pt x="100" y="10"/>
                    <a:pt x="97" y="9"/>
                  </a:cubicBezTo>
                  <a:cubicBezTo>
                    <a:pt x="95" y="9"/>
                    <a:pt x="92" y="10"/>
                    <a:pt x="92" y="12"/>
                  </a:cubicBezTo>
                  <a:cubicBezTo>
                    <a:pt x="92" y="15"/>
                    <a:pt x="89" y="14"/>
                    <a:pt x="89" y="12"/>
                  </a:cubicBezTo>
                  <a:cubicBezTo>
                    <a:pt x="88" y="10"/>
                    <a:pt x="83" y="11"/>
                    <a:pt x="82" y="10"/>
                  </a:cubicBezTo>
                  <a:cubicBezTo>
                    <a:pt x="80" y="8"/>
                    <a:pt x="73" y="9"/>
                    <a:pt x="76" y="11"/>
                  </a:cubicBezTo>
                  <a:cubicBezTo>
                    <a:pt x="79" y="12"/>
                    <a:pt x="79" y="14"/>
                    <a:pt x="79" y="17"/>
                  </a:cubicBezTo>
                  <a:cubicBezTo>
                    <a:pt x="79" y="19"/>
                    <a:pt x="82" y="18"/>
                    <a:pt x="82" y="22"/>
                  </a:cubicBezTo>
                  <a:cubicBezTo>
                    <a:pt x="82" y="25"/>
                    <a:pt x="84" y="23"/>
                    <a:pt x="86" y="23"/>
                  </a:cubicBezTo>
                  <a:cubicBezTo>
                    <a:pt x="87" y="23"/>
                    <a:pt x="87" y="25"/>
                    <a:pt x="85" y="26"/>
                  </a:cubicBezTo>
                  <a:cubicBezTo>
                    <a:pt x="82" y="26"/>
                    <a:pt x="81" y="28"/>
                    <a:pt x="80" y="30"/>
                  </a:cubicBezTo>
                  <a:cubicBezTo>
                    <a:pt x="79" y="33"/>
                    <a:pt x="77" y="31"/>
                    <a:pt x="75" y="33"/>
                  </a:cubicBezTo>
                  <a:cubicBezTo>
                    <a:pt x="73" y="35"/>
                    <a:pt x="71" y="37"/>
                    <a:pt x="69" y="36"/>
                  </a:cubicBezTo>
                  <a:cubicBezTo>
                    <a:pt x="68" y="35"/>
                    <a:pt x="67" y="36"/>
                    <a:pt x="65" y="37"/>
                  </a:cubicBezTo>
                  <a:cubicBezTo>
                    <a:pt x="63" y="38"/>
                    <a:pt x="63" y="37"/>
                    <a:pt x="60" y="35"/>
                  </a:cubicBezTo>
                  <a:cubicBezTo>
                    <a:pt x="58" y="33"/>
                    <a:pt x="57" y="30"/>
                    <a:pt x="54" y="27"/>
                  </a:cubicBezTo>
                  <a:cubicBezTo>
                    <a:pt x="52" y="27"/>
                    <a:pt x="48" y="29"/>
                    <a:pt x="46" y="29"/>
                  </a:cubicBezTo>
                  <a:cubicBezTo>
                    <a:pt x="43" y="29"/>
                    <a:pt x="34" y="28"/>
                    <a:pt x="34" y="30"/>
                  </a:cubicBezTo>
                  <a:cubicBezTo>
                    <a:pt x="33" y="31"/>
                    <a:pt x="35" y="34"/>
                    <a:pt x="36" y="34"/>
                  </a:cubicBezTo>
                  <a:cubicBezTo>
                    <a:pt x="37" y="34"/>
                    <a:pt x="41" y="35"/>
                    <a:pt x="38" y="37"/>
                  </a:cubicBezTo>
                  <a:cubicBezTo>
                    <a:pt x="35" y="40"/>
                    <a:pt x="32" y="37"/>
                    <a:pt x="32" y="42"/>
                  </a:cubicBezTo>
                  <a:cubicBezTo>
                    <a:pt x="32" y="47"/>
                    <a:pt x="39" y="50"/>
                    <a:pt x="37" y="55"/>
                  </a:cubicBezTo>
                  <a:cubicBezTo>
                    <a:pt x="37" y="57"/>
                    <a:pt x="36" y="63"/>
                    <a:pt x="36" y="66"/>
                  </a:cubicBezTo>
                  <a:cubicBezTo>
                    <a:pt x="36" y="68"/>
                    <a:pt x="35" y="76"/>
                    <a:pt x="33" y="77"/>
                  </a:cubicBezTo>
                  <a:cubicBezTo>
                    <a:pt x="30" y="77"/>
                    <a:pt x="29" y="75"/>
                    <a:pt x="26" y="77"/>
                  </a:cubicBezTo>
                  <a:cubicBezTo>
                    <a:pt x="23" y="80"/>
                    <a:pt x="19" y="78"/>
                    <a:pt x="16" y="81"/>
                  </a:cubicBezTo>
                  <a:cubicBezTo>
                    <a:pt x="13" y="83"/>
                    <a:pt x="9" y="82"/>
                    <a:pt x="9" y="86"/>
                  </a:cubicBezTo>
                  <a:cubicBezTo>
                    <a:pt x="9" y="89"/>
                    <a:pt x="5" y="90"/>
                    <a:pt x="6" y="93"/>
                  </a:cubicBezTo>
                  <a:cubicBezTo>
                    <a:pt x="7" y="96"/>
                    <a:pt x="5" y="95"/>
                    <a:pt x="3" y="97"/>
                  </a:cubicBezTo>
                  <a:cubicBezTo>
                    <a:pt x="0" y="100"/>
                    <a:pt x="3" y="101"/>
                    <a:pt x="1" y="103"/>
                  </a:cubicBezTo>
                  <a:cubicBezTo>
                    <a:pt x="0" y="104"/>
                    <a:pt x="2" y="107"/>
                    <a:pt x="4" y="110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9"/>
                    <a:pt x="9" y="120"/>
                    <a:pt x="11" y="120"/>
                  </a:cubicBezTo>
                  <a:cubicBezTo>
                    <a:pt x="13" y="119"/>
                    <a:pt x="11" y="124"/>
                    <a:pt x="15" y="124"/>
                  </a:cubicBezTo>
                  <a:cubicBezTo>
                    <a:pt x="19" y="124"/>
                    <a:pt x="23" y="125"/>
                    <a:pt x="24" y="123"/>
                  </a:cubicBezTo>
                  <a:cubicBezTo>
                    <a:pt x="25" y="121"/>
                    <a:pt x="27" y="119"/>
                    <a:pt x="27" y="122"/>
                  </a:cubicBezTo>
                  <a:cubicBezTo>
                    <a:pt x="27" y="125"/>
                    <a:pt x="27" y="134"/>
                    <a:pt x="29" y="133"/>
                  </a:cubicBezTo>
                  <a:cubicBezTo>
                    <a:pt x="32" y="132"/>
                    <a:pt x="37" y="132"/>
                    <a:pt x="40" y="133"/>
                  </a:cubicBezTo>
                  <a:cubicBezTo>
                    <a:pt x="42" y="134"/>
                    <a:pt x="45" y="133"/>
                    <a:pt x="47" y="131"/>
                  </a:cubicBezTo>
                  <a:cubicBezTo>
                    <a:pt x="48" y="130"/>
                    <a:pt x="50" y="130"/>
                    <a:pt x="54" y="128"/>
                  </a:cubicBezTo>
                  <a:cubicBezTo>
                    <a:pt x="57" y="126"/>
                    <a:pt x="60" y="123"/>
                    <a:pt x="63" y="123"/>
                  </a:cubicBezTo>
                  <a:cubicBezTo>
                    <a:pt x="66" y="123"/>
                    <a:pt x="71" y="121"/>
                    <a:pt x="71" y="124"/>
                  </a:cubicBezTo>
                  <a:cubicBezTo>
                    <a:pt x="70" y="126"/>
                    <a:pt x="69" y="135"/>
                    <a:pt x="73" y="140"/>
                  </a:cubicBezTo>
                  <a:cubicBezTo>
                    <a:pt x="77" y="144"/>
                    <a:pt x="79" y="146"/>
                    <a:pt x="83" y="145"/>
                  </a:cubicBezTo>
                  <a:cubicBezTo>
                    <a:pt x="86" y="145"/>
                    <a:pt x="86" y="147"/>
                    <a:pt x="88" y="146"/>
                  </a:cubicBezTo>
                  <a:cubicBezTo>
                    <a:pt x="91" y="146"/>
                    <a:pt x="89" y="149"/>
                    <a:pt x="92" y="149"/>
                  </a:cubicBezTo>
                  <a:cubicBezTo>
                    <a:pt x="94" y="149"/>
                    <a:pt x="98" y="150"/>
                    <a:pt x="98" y="152"/>
                  </a:cubicBezTo>
                  <a:cubicBezTo>
                    <a:pt x="98" y="155"/>
                    <a:pt x="106" y="153"/>
                    <a:pt x="107" y="154"/>
                  </a:cubicBezTo>
                  <a:cubicBezTo>
                    <a:pt x="109" y="156"/>
                    <a:pt x="111" y="157"/>
                    <a:pt x="110" y="160"/>
                  </a:cubicBezTo>
                  <a:cubicBezTo>
                    <a:pt x="110" y="163"/>
                    <a:pt x="114" y="165"/>
                    <a:pt x="112" y="166"/>
                  </a:cubicBezTo>
                  <a:cubicBezTo>
                    <a:pt x="109" y="167"/>
                    <a:pt x="112" y="169"/>
                    <a:pt x="112" y="173"/>
                  </a:cubicBezTo>
                  <a:cubicBezTo>
                    <a:pt x="113" y="176"/>
                    <a:pt x="116" y="177"/>
                    <a:pt x="121" y="177"/>
                  </a:cubicBezTo>
                  <a:cubicBezTo>
                    <a:pt x="127" y="176"/>
                    <a:pt x="128" y="177"/>
                    <a:pt x="128" y="181"/>
                  </a:cubicBezTo>
                  <a:cubicBezTo>
                    <a:pt x="128" y="184"/>
                    <a:pt x="132" y="185"/>
                    <a:pt x="133" y="189"/>
                  </a:cubicBezTo>
                  <a:cubicBezTo>
                    <a:pt x="134" y="192"/>
                    <a:pt x="131" y="196"/>
                    <a:pt x="132" y="199"/>
                  </a:cubicBezTo>
                  <a:cubicBezTo>
                    <a:pt x="132" y="201"/>
                    <a:pt x="131" y="203"/>
                    <a:pt x="129" y="204"/>
                  </a:cubicBezTo>
                  <a:cubicBezTo>
                    <a:pt x="131" y="207"/>
                    <a:pt x="131" y="208"/>
                    <a:pt x="130" y="209"/>
                  </a:cubicBezTo>
                  <a:cubicBezTo>
                    <a:pt x="127" y="210"/>
                    <a:pt x="132" y="213"/>
                    <a:pt x="131" y="219"/>
                  </a:cubicBezTo>
                  <a:cubicBezTo>
                    <a:pt x="130" y="224"/>
                    <a:pt x="130" y="225"/>
                    <a:pt x="135" y="225"/>
                  </a:cubicBezTo>
                  <a:cubicBezTo>
                    <a:pt x="141" y="225"/>
                    <a:pt x="140" y="227"/>
                    <a:pt x="142" y="226"/>
                  </a:cubicBezTo>
                  <a:cubicBezTo>
                    <a:pt x="144" y="225"/>
                    <a:pt x="147" y="230"/>
                    <a:pt x="148" y="233"/>
                  </a:cubicBezTo>
                  <a:cubicBezTo>
                    <a:pt x="148" y="235"/>
                    <a:pt x="151" y="242"/>
                    <a:pt x="152" y="242"/>
                  </a:cubicBezTo>
                  <a:cubicBezTo>
                    <a:pt x="153" y="242"/>
                    <a:pt x="155" y="239"/>
                    <a:pt x="158" y="240"/>
                  </a:cubicBezTo>
                  <a:cubicBezTo>
                    <a:pt x="161" y="241"/>
                    <a:pt x="158" y="251"/>
                    <a:pt x="158" y="255"/>
                  </a:cubicBezTo>
                  <a:cubicBezTo>
                    <a:pt x="160" y="254"/>
                    <a:pt x="162" y="254"/>
                    <a:pt x="163" y="255"/>
                  </a:cubicBezTo>
                  <a:cubicBezTo>
                    <a:pt x="164" y="256"/>
                    <a:pt x="165" y="265"/>
                    <a:pt x="164" y="267"/>
                  </a:cubicBezTo>
                  <a:cubicBezTo>
                    <a:pt x="164" y="269"/>
                    <a:pt x="158" y="271"/>
                    <a:pt x="155" y="273"/>
                  </a:cubicBezTo>
                  <a:cubicBezTo>
                    <a:pt x="152" y="275"/>
                    <a:pt x="144" y="282"/>
                    <a:pt x="141" y="287"/>
                  </a:cubicBezTo>
                  <a:cubicBezTo>
                    <a:pt x="139" y="291"/>
                    <a:pt x="136" y="293"/>
                    <a:pt x="134" y="296"/>
                  </a:cubicBezTo>
                  <a:cubicBezTo>
                    <a:pt x="135" y="296"/>
                    <a:pt x="135" y="296"/>
                    <a:pt x="136" y="296"/>
                  </a:cubicBezTo>
                  <a:cubicBezTo>
                    <a:pt x="138" y="295"/>
                    <a:pt x="140" y="295"/>
                    <a:pt x="143" y="298"/>
                  </a:cubicBezTo>
                  <a:cubicBezTo>
                    <a:pt x="146" y="301"/>
                    <a:pt x="145" y="304"/>
                    <a:pt x="146" y="304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8"/>
                    <a:pt x="160" y="309"/>
                  </a:cubicBezTo>
                  <a:cubicBezTo>
                    <a:pt x="161" y="311"/>
                    <a:pt x="165" y="312"/>
                    <a:pt x="165" y="316"/>
                  </a:cubicBezTo>
                  <a:cubicBezTo>
                    <a:pt x="165" y="318"/>
                    <a:pt x="164" y="323"/>
                    <a:pt x="166" y="328"/>
                  </a:cubicBezTo>
                  <a:cubicBezTo>
                    <a:pt x="167" y="326"/>
                    <a:pt x="168" y="325"/>
                    <a:pt x="170" y="32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09"/>
            <p:cNvSpPr>
              <a:spLocks/>
            </p:cNvSpPr>
            <p:nvPr/>
          </p:nvSpPr>
          <p:spPr bwMode="auto">
            <a:xfrm>
              <a:off x="2513" y="3250"/>
              <a:ext cx="95" cy="104"/>
            </a:xfrm>
            <a:custGeom>
              <a:avLst/>
              <a:gdLst>
                <a:gd name="T0" fmla="*/ 39 w 40"/>
                <a:gd name="T1" fmla="*/ 21 h 44"/>
                <a:gd name="T2" fmla="*/ 34 w 40"/>
                <a:gd name="T3" fmla="*/ 14 h 44"/>
                <a:gd name="T4" fmla="*/ 25 w 40"/>
                <a:gd name="T5" fmla="*/ 7 h 44"/>
                <a:gd name="T6" fmla="*/ 20 w 40"/>
                <a:gd name="T7" fmla="*/ 9 h 44"/>
                <a:gd name="T8" fmla="*/ 17 w 40"/>
                <a:gd name="T9" fmla="*/ 3 h 44"/>
                <a:gd name="T10" fmla="*/ 10 w 40"/>
                <a:gd name="T11" fmla="*/ 1 h 44"/>
                <a:gd name="T12" fmla="*/ 8 w 40"/>
                <a:gd name="T13" fmla="*/ 1 h 44"/>
                <a:gd name="T14" fmla="*/ 5 w 40"/>
                <a:gd name="T15" fmla="*/ 5 h 44"/>
                <a:gd name="T16" fmla="*/ 2 w 40"/>
                <a:gd name="T17" fmla="*/ 19 h 44"/>
                <a:gd name="T18" fmla="*/ 0 w 40"/>
                <a:gd name="T19" fmla="*/ 29 h 44"/>
                <a:gd name="T20" fmla="*/ 3 w 40"/>
                <a:gd name="T21" fmla="*/ 34 h 44"/>
                <a:gd name="T22" fmla="*/ 2 w 40"/>
                <a:gd name="T23" fmla="*/ 38 h 44"/>
                <a:gd name="T24" fmla="*/ 5 w 40"/>
                <a:gd name="T25" fmla="*/ 39 h 44"/>
                <a:gd name="T26" fmla="*/ 15 w 40"/>
                <a:gd name="T27" fmla="*/ 42 h 44"/>
                <a:gd name="T28" fmla="*/ 22 w 40"/>
                <a:gd name="T29" fmla="*/ 42 h 44"/>
                <a:gd name="T30" fmla="*/ 34 w 40"/>
                <a:gd name="T31" fmla="*/ 40 h 44"/>
                <a:gd name="T32" fmla="*/ 40 w 40"/>
                <a:gd name="T33" fmla="*/ 33 h 44"/>
                <a:gd name="T34" fmla="*/ 39 w 40"/>
                <a:gd name="T3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4">
                  <a:moveTo>
                    <a:pt x="39" y="21"/>
                  </a:moveTo>
                  <a:cubicBezTo>
                    <a:pt x="39" y="17"/>
                    <a:pt x="35" y="16"/>
                    <a:pt x="34" y="14"/>
                  </a:cubicBezTo>
                  <a:cubicBezTo>
                    <a:pt x="33" y="13"/>
                    <a:pt x="27" y="10"/>
                    <a:pt x="25" y="7"/>
                  </a:cubicBezTo>
                  <a:cubicBezTo>
                    <a:pt x="23" y="4"/>
                    <a:pt x="22" y="8"/>
                    <a:pt x="20" y="9"/>
                  </a:cubicBezTo>
                  <a:cubicBezTo>
                    <a:pt x="19" y="9"/>
                    <a:pt x="20" y="6"/>
                    <a:pt x="17" y="3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2"/>
                    <a:pt x="5" y="4"/>
                    <a:pt x="5" y="5"/>
                  </a:cubicBezTo>
                  <a:cubicBezTo>
                    <a:pt x="5" y="9"/>
                    <a:pt x="3" y="12"/>
                    <a:pt x="2" y="19"/>
                  </a:cubicBezTo>
                  <a:cubicBezTo>
                    <a:pt x="2" y="25"/>
                    <a:pt x="0" y="24"/>
                    <a:pt x="0" y="29"/>
                  </a:cubicBezTo>
                  <a:cubicBezTo>
                    <a:pt x="0" y="34"/>
                    <a:pt x="2" y="34"/>
                    <a:pt x="3" y="34"/>
                  </a:cubicBezTo>
                  <a:cubicBezTo>
                    <a:pt x="3" y="35"/>
                    <a:pt x="2" y="36"/>
                    <a:pt x="2" y="38"/>
                  </a:cubicBezTo>
                  <a:cubicBezTo>
                    <a:pt x="3" y="38"/>
                    <a:pt x="3" y="39"/>
                    <a:pt x="5" y="39"/>
                  </a:cubicBezTo>
                  <a:cubicBezTo>
                    <a:pt x="8" y="39"/>
                    <a:pt x="12" y="40"/>
                    <a:pt x="15" y="42"/>
                  </a:cubicBezTo>
                  <a:cubicBezTo>
                    <a:pt x="19" y="44"/>
                    <a:pt x="18" y="41"/>
                    <a:pt x="22" y="42"/>
                  </a:cubicBezTo>
                  <a:cubicBezTo>
                    <a:pt x="25" y="42"/>
                    <a:pt x="30" y="43"/>
                    <a:pt x="34" y="40"/>
                  </a:cubicBezTo>
                  <a:cubicBezTo>
                    <a:pt x="37" y="39"/>
                    <a:pt x="38" y="36"/>
                    <a:pt x="40" y="33"/>
                  </a:cubicBezTo>
                  <a:cubicBezTo>
                    <a:pt x="38" y="28"/>
                    <a:pt x="39" y="23"/>
                    <a:pt x="39" y="2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10"/>
            <p:cNvSpPr>
              <a:spLocks noEditPoints="1"/>
            </p:cNvSpPr>
            <p:nvPr/>
          </p:nvSpPr>
          <p:spPr bwMode="auto">
            <a:xfrm>
              <a:off x="2220" y="3075"/>
              <a:ext cx="385" cy="761"/>
            </a:xfrm>
            <a:custGeom>
              <a:avLst/>
              <a:gdLst>
                <a:gd name="T0" fmla="*/ 46 w 163"/>
                <a:gd name="T1" fmla="*/ 305 h 322"/>
                <a:gd name="T2" fmla="*/ 43 w 163"/>
                <a:gd name="T3" fmla="*/ 298 h 322"/>
                <a:gd name="T4" fmla="*/ 40 w 163"/>
                <a:gd name="T5" fmla="*/ 320 h 322"/>
                <a:gd name="T6" fmla="*/ 57 w 163"/>
                <a:gd name="T7" fmla="*/ 321 h 322"/>
                <a:gd name="T8" fmla="*/ 62 w 163"/>
                <a:gd name="T9" fmla="*/ 315 h 322"/>
                <a:gd name="T10" fmla="*/ 156 w 163"/>
                <a:gd name="T11" fmla="*/ 34 h 322"/>
                <a:gd name="T12" fmla="*/ 152 w 163"/>
                <a:gd name="T13" fmla="*/ 46 h 322"/>
                <a:gd name="T14" fmla="*/ 138 w 163"/>
                <a:gd name="T15" fmla="*/ 51 h 322"/>
                <a:gd name="T16" fmla="*/ 123 w 163"/>
                <a:gd name="T17" fmla="*/ 48 h 322"/>
                <a:gd name="T18" fmla="*/ 132 w 163"/>
                <a:gd name="T19" fmla="*/ 32 h 322"/>
                <a:gd name="T20" fmla="*/ 108 w 163"/>
                <a:gd name="T21" fmla="*/ 20 h 322"/>
                <a:gd name="T22" fmla="*/ 88 w 163"/>
                <a:gd name="T23" fmla="*/ 3 h 322"/>
                <a:gd name="T24" fmla="*/ 75 w 163"/>
                <a:gd name="T25" fmla="*/ 8 h 322"/>
                <a:gd name="T26" fmla="*/ 59 w 163"/>
                <a:gd name="T27" fmla="*/ 4 h 322"/>
                <a:gd name="T28" fmla="*/ 51 w 163"/>
                <a:gd name="T29" fmla="*/ 19 h 322"/>
                <a:gd name="T30" fmla="*/ 42 w 163"/>
                <a:gd name="T31" fmla="*/ 32 h 322"/>
                <a:gd name="T32" fmla="*/ 43 w 163"/>
                <a:gd name="T33" fmla="*/ 46 h 322"/>
                <a:gd name="T34" fmla="*/ 35 w 163"/>
                <a:gd name="T35" fmla="*/ 56 h 322"/>
                <a:gd name="T36" fmla="*/ 30 w 163"/>
                <a:gd name="T37" fmla="*/ 68 h 322"/>
                <a:gd name="T38" fmla="*/ 26 w 163"/>
                <a:gd name="T39" fmla="*/ 82 h 322"/>
                <a:gd name="T40" fmla="*/ 29 w 163"/>
                <a:gd name="T41" fmla="*/ 99 h 322"/>
                <a:gd name="T42" fmla="*/ 29 w 163"/>
                <a:gd name="T43" fmla="*/ 113 h 322"/>
                <a:gd name="T44" fmla="*/ 26 w 163"/>
                <a:gd name="T45" fmla="*/ 129 h 322"/>
                <a:gd name="T46" fmla="*/ 20 w 163"/>
                <a:gd name="T47" fmla="*/ 147 h 322"/>
                <a:gd name="T48" fmla="*/ 18 w 163"/>
                <a:gd name="T49" fmla="*/ 155 h 322"/>
                <a:gd name="T50" fmla="*/ 15 w 163"/>
                <a:gd name="T51" fmla="*/ 166 h 322"/>
                <a:gd name="T52" fmla="*/ 15 w 163"/>
                <a:gd name="T53" fmla="*/ 177 h 322"/>
                <a:gd name="T54" fmla="*/ 13 w 163"/>
                <a:gd name="T55" fmla="*/ 194 h 322"/>
                <a:gd name="T56" fmla="*/ 15 w 163"/>
                <a:gd name="T57" fmla="*/ 204 h 322"/>
                <a:gd name="T58" fmla="*/ 19 w 163"/>
                <a:gd name="T59" fmla="*/ 212 h 322"/>
                <a:gd name="T60" fmla="*/ 17 w 163"/>
                <a:gd name="T61" fmla="*/ 219 h 322"/>
                <a:gd name="T62" fmla="*/ 15 w 163"/>
                <a:gd name="T63" fmla="*/ 231 h 322"/>
                <a:gd name="T64" fmla="*/ 9 w 163"/>
                <a:gd name="T65" fmla="*/ 242 h 322"/>
                <a:gd name="T66" fmla="*/ 6 w 163"/>
                <a:gd name="T67" fmla="*/ 254 h 322"/>
                <a:gd name="T68" fmla="*/ 2 w 163"/>
                <a:gd name="T69" fmla="*/ 267 h 322"/>
                <a:gd name="T70" fmla="*/ 11 w 163"/>
                <a:gd name="T71" fmla="*/ 274 h 322"/>
                <a:gd name="T72" fmla="*/ 15 w 163"/>
                <a:gd name="T73" fmla="*/ 287 h 322"/>
                <a:gd name="T74" fmla="*/ 34 w 163"/>
                <a:gd name="T75" fmla="*/ 289 h 322"/>
                <a:gd name="T76" fmla="*/ 37 w 163"/>
                <a:gd name="T77" fmla="*/ 283 h 322"/>
                <a:gd name="T78" fmla="*/ 38 w 163"/>
                <a:gd name="T79" fmla="*/ 269 h 322"/>
                <a:gd name="T80" fmla="*/ 47 w 163"/>
                <a:gd name="T81" fmla="*/ 260 h 322"/>
                <a:gd name="T82" fmla="*/ 62 w 163"/>
                <a:gd name="T83" fmla="*/ 243 h 322"/>
                <a:gd name="T84" fmla="*/ 56 w 163"/>
                <a:gd name="T85" fmla="*/ 233 h 322"/>
                <a:gd name="T86" fmla="*/ 64 w 163"/>
                <a:gd name="T87" fmla="*/ 214 h 322"/>
                <a:gd name="T88" fmla="*/ 68 w 163"/>
                <a:gd name="T89" fmla="*/ 204 h 322"/>
                <a:gd name="T90" fmla="*/ 73 w 163"/>
                <a:gd name="T91" fmla="*/ 193 h 322"/>
                <a:gd name="T92" fmla="*/ 78 w 163"/>
                <a:gd name="T93" fmla="*/ 192 h 322"/>
                <a:gd name="T94" fmla="*/ 75 w 163"/>
                <a:gd name="T95" fmla="*/ 188 h 322"/>
                <a:gd name="T96" fmla="*/ 70 w 163"/>
                <a:gd name="T97" fmla="*/ 179 h 322"/>
                <a:gd name="T98" fmla="*/ 82 w 163"/>
                <a:gd name="T99" fmla="*/ 175 h 322"/>
                <a:gd name="T100" fmla="*/ 92 w 163"/>
                <a:gd name="T101" fmla="*/ 163 h 322"/>
                <a:gd name="T102" fmla="*/ 95 w 163"/>
                <a:gd name="T103" fmla="*/ 154 h 322"/>
                <a:gd name="T104" fmla="*/ 131 w 163"/>
                <a:gd name="T105" fmla="*/ 145 h 322"/>
                <a:gd name="T106" fmla="*/ 135 w 163"/>
                <a:gd name="T107" fmla="*/ 129 h 322"/>
                <a:gd name="T108" fmla="*/ 129 w 163"/>
                <a:gd name="T109" fmla="*/ 118 h 322"/>
                <a:gd name="T110" fmla="*/ 126 w 163"/>
                <a:gd name="T111" fmla="*/ 112 h 322"/>
                <a:gd name="T112" fmla="*/ 124 w 163"/>
                <a:gd name="T113" fmla="*/ 103 h 322"/>
                <a:gd name="T114" fmla="*/ 129 w 163"/>
                <a:gd name="T115" fmla="*/ 79 h 322"/>
                <a:gd name="T116" fmla="*/ 153 w 163"/>
                <a:gd name="T117" fmla="*/ 52 h 322"/>
                <a:gd name="T118" fmla="*/ 161 w 163"/>
                <a:gd name="T119" fmla="*/ 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" h="322">
                  <a:moveTo>
                    <a:pt x="62" y="315"/>
                  </a:moveTo>
                  <a:cubicBezTo>
                    <a:pt x="58" y="315"/>
                    <a:pt x="49" y="307"/>
                    <a:pt x="46" y="305"/>
                  </a:cubicBezTo>
                  <a:cubicBezTo>
                    <a:pt x="44" y="303"/>
                    <a:pt x="46" y="301"/>
                    <a:pt x="42" y="301"/>
                  </a:cubicBezTo>
                  <a:cubicBezTo>
                    <a:pt x="39" y="302"/>
                    <a:pt x="41" y="299"/>
                    <a:pt x="43" y="298"/>
                  </a:cubicBezTo>
                  <a:cubicBezTo>
                    <a:pt x="45" y="297"/>
                    <a:pt x="42" y="294"/>
                    <a:pt x="40" y="293"/>
                  </a:cubicBezTo>
                  <a:cubicBezTo>
                    <a:pt x="40" y="298"/>
                    <a:pt x="39" y="320"/>
                    <a:pt x="40" y="320"/>
                  </a:cubicBezTo>
                  <a:cubicBezTo>
                    <a:pt x="42" y="320"/>
                    <a:pt x="51" y="319"/>
                    <a:pt x="54" y="321"/>
                  </a:cubicBezTo>
                  <a:cubicBezTo>
                    <a:pt x="55" y="321"/>
                    <a:pt x="56" y="322"/>
                    <a:pt x="57" y="321"/>
                  </a:cubicBezTo>
                  <a:cubicBezTo>
                    <a:pt x="59" y="319"/>
                    <a:pt x="65" y="320"/>
                    <a:pt x="67" y="318"/>
                  </a:cubicBezTo>
                  <a:cubicBezTo>
                    <a:pt x="70" y="316"/>
                    <a:pt x="67" y="316"/>
                    <a:pt x="62" y="315"/>
                  </a:cubicBezTo>
                  <a:close/>
                  <a:moveTo>
                    <a:pt x="161" y="34"/>
                  </a:moveTo>
                  <a:cubicBezTo>
                    <a:pt x="160" y="33"/>
                    <a:pt x="158" y="33"/>
                    <a:pt x="156" y="3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38"/>
                    <a:pt x="154" y="46"/>
                    <a:pt x="152" y="46"/>
                  </a:cubicBezTo>
                  <a:cubicBezTo>
                    <a:pt x="149" y="46"/>
                    <a:pt x="147" y="50"/>
                    <a:pt x="145" y="49"/>
                  </a:cubicBezTo>
                  <a:cubicBezTo>
                    <a:pt x="143" y="49"/>
                    <a:pt x="141" y="52"/>
                    <a:pt x="138" y="51"/>
                  </a:cubicBezTo>
                  <a:cubicBezTo>
                    <a:pt x="136" y="49"/>
                    <a:pt x="132" y="51"/>
                    <a:pt x="131" y="50"/>
                  </a:cubicBezTo>
                  <a:cubicBezTo>
                    <a:pt x="129" y="49"/>
                    <a:pt x="123" y="50"/>
                    <a:pt x="123" y="48"/>
                  </a:cubicBezTo>
                  <a:cubicBezTo>
                    <a:pt x="123" y="47"/>
                    <a:pt x="126" y="47"/>
                    <a:pt x="126" y="43"/>
                  </a:cubicBezTo>
                  <a:cubicBezTo>
                    <a:pt x="126" y="39"/>
                    <a:pt x="133" y="34"/>
                    <a:pt x="132" y="32"/>
                  </a:cubicBezTo>
                  <a:cubicBezTo>
                    <a:pt x="131" y="30"/>
                    <a:pt x="119" y="27"/>
                    <a:pt x="117" y="25"/>
                  </a:cubicBezTo>
                  <a:cubicBezTo>
                    <a:pt x="115" y="22"/>
                    <a:pt x="113" y="21"/>
                    <a:pt x="108" y="20"/>
                  </a:cubicBezTo>
                  <a:cubicBezTo>
                    <a:pt x="103" y="20"/>
                    <a:pt x="103" y="17"/>
                    <a:pt x="99" y="15"/>
                  </a:cubicBezTo>
                  <a:cubicBezTo>
                    <a:pt x="96" y="12"/>
                    <a:pt x="90" y="6"/>
                    <a:pt x="88" y="3"/>
                  </a:cubicBezTo>
                  <a:cubicBezTo>
                    <a:pt x="85" y="3"/>
                    <a:pt x="81" y="2"/>
                    <a:pt x="80" y="3"/>
                  </a:cubicBezTo>
                  <a:cubicBezTo>
                    <a:pt x="79" y="5"/>
                    <a:pt x="77" y="11"/>
                    <a:pt x="75" y="8"/>
                  </a:cubicBezTo>
                  <a:cubicBezTo>
                    <a:pt x="74" y="5"/>
                    <a:pt x="70" y="5"/>
                    <a:pt x="66" y="4"/>
                  </a:cubicBezTo>
                  <a:cubicBezTo>
                    <a:pt x="62" y="4"/>
                    <a:pt x="63" y="0"/>
                    <a:pt x="59" y="4"/>
                  </a:cubicBezTo>
                  <a:cubicBezTo>
                    <a:pt x="57" y="6"/>
                    <a:pt x="55" y="8"/>
                    <a:pt x="53" y="9"/>
                  </a:cubicBezTo>
                  <a:cubicBezTo>
                    <a:pt x="53" y="13"/>
                    <a:pt x="52" y="17"/>
                    <a:pt x="51" y="19"/>
                  </a:cubicBezTo>
                  <a:cubicBezTo>
                    <a:pt x="50" y="20"/>
                    <a:pt x="42" y="24"/>
                    <a:pt x="42" y="26"/>
                  </a:cubicBezTo>
                  <a:cubicBezTo>
                    <a:pt x="42" y="28"/>
                    <a:pt x="43" y="30"/>
                    <a:pt x="42" y="32"/>
                  </a:cubicBezTo>
                  <a:cubicBezTo>
                    <a:pt x="40" y="33"/>
                    <a:pt x="45" y="39"/>
                    <a:pt x="42" y="40"/>
                  </a:cubicBezTo>
                  <a:cubicBezTo>
                    <a:pt x="40" y="42"/>
                    <a:pt x="44" y="44"/>
                    <a:pt x="43" y="46"/>
                  </a:cubicBezTo>
                  <a:cubicBezTo>
                    <a:pt x="41" y="47"/>
                    <a:pt x="38" y="48"/>
                    <a:pt x="38" y="50"/>
                  </a:cubicBezTo>
                  <a:cubicBezTo>
                    <a:pt x="38" y="51"/>
                    <a:pt x="38" y="55"/>
                    <a:pt x="35" y="56"/>
                  </a:cubicBezTo>
                  <a:cubicBezTo>
                    <a:pt x="33" y="57"/>
                    <a:pt x="32" y="61"/>
                    <a:pt x="32" y="64"/>
                  </a:cubicBezTo>
                  <a:cubicBezTo>
                    <a:pt x="32" y="66"/>
                    <a:pt x="28" y="64"/>
                    <a:pt x="30" y="68"/>
                  </a:cubicBezTo>
                  <a:cubicBezTo>
                    <a:pt x="31" y="71"/>
                    <a:pt x="32" y="75"/>
                    <a:pt x="30" y="76"/>
                  </a:cubicBezTo>
                  <a:cubicBezTo>
                    <a:pt x="27" y="77"/>
                    <a:pt x="28" y="82"/>
                    <a:pt x="26" y="82"/>
                  </a:cubicBezTo>
                  <a:cubicBezTo>
                    <a:pt x="25" y="82"/>
                    <a:pt x="24" y="88"/>
                    <a:pt x="26" y="91"/>
                  </a:cubicBezTo>
                  <a:cubicBezTo>
                    <a:pt x="28" y="94"/>
                    <a:pt x="29" y="96"/>
                    <a:pt x="29" y="99"/>
                  </a:cubicBezTo>
                  <a:cubicBezTo>
                    <a:pt x="29" y="102"/>
                    <a:pt x="32" y="103"/>
                    <a:pt x="31" y="106"/>
                  </a:cubicBezTo>
                  <a:cubicBezTo>
                    <a:pt x="30" y="109"/>
                    <a:pt x="30" y="112"/>
                    <a:pt x="29" y="113"/>
                  </a:cubicBezTo>
                  <a:cubicBezTo>
                    <a:pt x="27" y="114"/>
                    <a:pt x="28" y="118"/>
                    <a:pt x="26" y="119"/>
                  </a:cubicBezTo>
                  <a:cubicBezTo>
                    <a:pt x="24" y="120"/>
                    <a:pt x="28" y="127"/>
                    <a:pt x="26" y="129"/>
                  </a:cubicBezTo>
                  <a:cubicBezTo>
                    <a:pt x="25" y="130"/>
                    <a:pt x="20" y="131"/>
                    <a:pt x="20" y="137"/>
                  </a:cubicBezTo>
                  <a:cubicBezTo>
                    <a:pt x="20" y="142"/>
                    <a:pt x="21" y="145"/>
                    <a:pt x="20" y="147"/>
                  </a:cubicBezTo>
                  <a:cubicBezTo>
                    <a:pt x="20" y="149"/>
                    <a:pt x="23" y="149"/>
                    <a:pt x="22" y="152"/>
                  </a:cubicBezTo>
                  <a:cubicBezTo>
                    <a:pt x="22" y="155"/>
                    <a:pt x="18" y="153"/>
                    <a:pt x="18" y="155"/>
                  </a:cubicBezTo>
                  <a:cubicBezTo>
                    <a:pt x="18" y="157"/>
                    <a:pt x="19" y="161"/>
                    <a:pt x="17" y="161"/>
                  </a:cubicBezTo>
                  <a:cubicBezTo>
                    <a:pt x="16" y="161"/>
                    <a:pt x="15" y="163"/>
                    <a:pt x="15" y="166"/>
                  </a:cubicBezTo>
                  <a:cubicBezTo>
                    <a:pt x="15" y="170"/>
                    <a:pt x="13" y="170"/>
                    <a:pt x="13" y="172"/>
                  </a:cubicBezTo>
                  <a:cubicBezTo>
                    <a:pt x="13" y="173"/>
                    <a:pt x="15" y="175"/>
                    <a:pt x="15" y="177"/>
                  </a:cubicBezTo>
                  <a:cubicBezTo>
                    <a:pt x="15" y="179"/>
                    <a:pt x="16" y="186"/>
                    <a:pt x="14" y="186"/>
                  </a:cubicBezTo>
                  <a:cubicBezTo>
                    <a:pt x="12" y="186"/>
                    <a:pt x="12" y="193"/>
                    <a:pt x="13" y="194"/>
                  </a:cubicBezTo>
                  <a:cubicBezTo>
                    <a:pt x="14" y="195"/>
                    <a:pt x="14" y="197"/>
                    <a:pt x="14" y="199"/>
                  </a:cubicBezTo>
                  <a:cubicBezTo>
                    <a:pt x="13" y="200"/>
                    <a:pt x="17" y="202"/>
                    <a:pt x="15" y="204"/>
                  </a:cubicBezTo>
                  <a:cubicBezTo>
                    <a:pt x="13" y="206"/>
                    <a:pt x="14" y="209"/>
                    <a:pt x="17" y="208"/>
                  </a:cubicBezTo>
                  <a:cubicBezTo>
                    <a:pt x="20" y="207"/>
                    <a:pt x="21" y="212"/>
                    <a:pt x="19" y="212"/>
                  </a:cubicBezTo>
                  <a:cubicBezTo>
                    <a:pt x="16" y="212"/>
                    <a:pt x="13" y="212"/>
                    <a:pt x="15" y="213"/>
                  </a:cubicBezTo>
                  <a:cubicBezTo>
                    <a:pt x="18" y="215"/>
                    <a:pt x="20" y="217"/>
                    <a:pt x="17" y="219"/>
                  </a:cubicBezTo>
                  <a:cubicBezTo>
                    <a:pt x="13" y="220"/>
                    <a:pt x="16" y="222"/>
                    <a:pt x="15" y="225"/>
                  </a:cubicBezTo>
                  <a:cubicBezTo>
                    <a:pt x="15" y="228"/>
                    <a:pt x="18" y="230"/>
                    <a:pt x="15" y="231"/>
                  </a:cubicBezTo>
                  <a:cubicBezTo>
                    <a:pt x="13" y="232"/>
                    <a:pt x="16" y="236"/>
                    <a:pt x="13" y="237"/>
                  </a:cubicBezTo>
                  <a:cubicBezTo>
                    <a:pt x="9" y="237"/>
                    <a:pt x="12" y="240"/>
                    <a:pt x="9" y="242"/>
                  </a:cubicBezTo>
                  <a:cubicBezTo>
                    <a:pt x="7" y="244"/>
                    <a:pt x="12" y="247"/>
                    <a:pt x="10" y="248"/>
                  </a:cubicBezTo>
                  <a:cubicBezTo>
                    <a:pt x="7" y="250"/>
                    <a:pt x="9" y="254"/>
                    <a:pt x="6" y="254"/>
                  </a:cubicBezTo>
                  <a:cubicBezTo>
                    <a:pt x="4" y="254"/>
                    <a:pt x="2" y="257"/>
                    <a:pt x="2" y="259"/>
                  </a:cubicBezTo>
                  <a:cubicBezTo>
                    <a:pt x="2" y="261"/>
                    <a:pt x="0" y="264"/>
                    <a:pt x="2" y="267"/>
                  </a:cubicBezTo>
                  <a:cubicBezTo>
                    <a:pt x="4" y="269"/>
                    <a:pt x="2" y="271"/>
                    <a:pt x="4" y="272"/>
                  </a:cubicBezTo>
                  <a:cubicBezTo>
                    <a:pt x="5" y="273"/>
                    <a:pt x="12" y="271"/>
                    <a:pt x="11" y="274"/>
                  </a:cubicBezTo>
                  <a:cubicBezTo>
                    <a:pt x="10" y="277"/>
                    <a:pt x="10" y="283"/>
                    <a:pt x="12" y="283"/>
                  </a:cubicBezTo>
                  <a:cubicBezTo>
                    <a:pt x="13" y="283"/>
                    <a:pt x="13" y="287"/>
                    <a:pt x="15" y="287"/>
                  </a:cubicBezTo>
                  <a:cubicBezTo>
                    <a:pt x="17" y="287"/>
                    <a:pt x="26" y="286"/>
                    <a:pt x="30" y="287"/>
                  </a:cubicBezTo>
                  <a:cubicBezTo>
                    <a:pt x="31" y="287"/>
                    <a:pt x="33" y="288"/>
                    <a:pt x="34" y="289"/>
                  </a:cubicBezTo>
                  <a:cubicBezTo>
                    <a:pt x="36" y="288"/>
                    <a:pt x="41" y="291"/>
                    <a:pt x="42" y="290"/>
                  </a:cubicBezTo>
                  <a:cubicBezTo>
                    <a:pt x="43" y="289"/>
                    <a:pt x="37" y="284"/>
                    <a:pt x="37" y="283"/>
                  </a:cubicBezTo>
                  <a:cubicBezTo>
                    <a:pt x="37" y="281"/>
                    <a:pt x="36" y="278"/>
                    <a:pt x="36" y="277"/>
                  </a:cubicBezTo>
                  <a:cubicBezTo>
                    <a:pt x="36" y="275"/>
                    <a:pt x="36" y="271"/>
                    <a:pt x="38" y="269"/>
                  </a:cubicBezTo>
                  <a:cubicBezTo>
                    <a:pt x="41" y="267"/>
                    <a:pt x="41" y="266"/>
                    <a:pt x="42" y="266"/>
                  </a:cubicBezTo>
                  <a:cubicBezTo>
                    <a:pt x="44" y="266"/>
                    <a:pt x="47" y="264"/>
                    <a:pt x="47" y="260"/>
                  </a:cubicBezTo>
                  <a:cubicBezTo>
                    <a:pt x="47" y="256"/>
                    <a:pt x="49" y="254"/>
                    <a:pt x="53" y="251"/>
                  </a:cubicBezTo>
                  <a:cubicBezTo>
                    <a:pt x="57" y="248"/>
                    <a:pt x="63" y="245"/>
                    <a:pt x="62" y="243"/>
                  </a:cubicBezTo>
                  <a:cubicBezTo>
                    <a:pt x="62" y="242"/>
                    <a:pt x="64" y="237"/>
                    <a:pt x="64" y="236"/>
                  </a:cubicBezTo>
                  <a:cubicBezTo>
                    <a:pt x="64" y="234"/>
                    <a:pt x="58" y="234"/>
                    <a:pt x="56" y="233"/>
                  </a:cubicBezTo>
                  <a:cubicBezTo>
                    <a:pt x="54" y="233"/>
                    <a:pt x="47" y="228"/>
                    <a:pt x="50" y="221"/>
                  </a:cubicBezTo>
                  <a:cubicBezTo>
                    <a:pt x="54" y="215"/>
                    <a:pt x="61" y="214"/>
                    <a:pt x="64" y="214"/>
                  </a:cubicBezTo>
                  <a:cubicBezTo>
                    <a:pt x="66" y="213"/>
                    <a:pt x="64" y="210"/>
                    <a:pt x="65" y="209"/>
                  </a:cubicBezTo>
                  <a:cubicBezTo>
                    <a:pt x="67" y="208"/>
                    <a:pt x="68" y="206"/>
                    <a:pt x="68" y="204"/>
                  </a:cubicBezTo>
                  <a:cubicBezTo>
                    <a:pt x="68" y="201"/>
                    <a:pt x="68" y="196"/>
                    <a:pt x="71" y="196"/>
                  </a:cubicBezTo>
                  <a:cubicBezTo>
                    <a:pt x="74" y="195"/>
                    <a:pt x="75" y="193"/>
                    <a:pt x="73" y="193"/>
                  </a:cubicBezTo>
                  <a:cubicBezTo>
                    <a:pt x="71" y="192"/>
                    <a:pt x="70" y="190"/>
                    <a:pt x="73" y="190"/>
                  </a:cubicBezTo>
                  <a:cubicBezTo>
                    <a:pt x="77" y="189"/>
                    <a:pt x="75" y="192"/>
                    <a:pt x="78" y="192"/>
                  </a:cubicBezTo>
                  <a:cubicBezTo>
                    <a:pt x="80" y="192"/>
                    <a:pt x="84" y="188"/>
                    <a:pt x="81" y="186"/>
                  </a:cubicBezTo>
                  <a:cubicBezTo>
                    <a:pt x="78" y="184"/>
                    <a:pt x="77" y="187"/>
                    <a:pt x="75" y="188"/>
                  </a:cubicBezTo>
                  <a:cubicBezTo>
                    <a:pt x="74" y="188"/>
                    <a:pt x="73" y="185"/>
                    <a:pt x="71" y="185"/>
                  </a:cubicBezTo>
                  <a:cubicBezTo>
                    <a:pt x="69" y="185"/>
                    <a:pt x="70" y="181"/>
                    <a:pt x="70" y="179"/>
                  </a:cubicBezTo>
                  <a:cubicBezTo>
                    <a:pt x="69" y="178"/>
                    <a:pt x="68" y="174"/>
                    <a:pt x="69" y="172"/>
                  </a:cubicBezTo>
                  <a:cubicBezTo>
                    <a:pt x="71" y="170"/>
                    <a:pt x="77" y="175"/>
                    <a:pt x="82" y="175"/>
                  </a:cubicBezTo>
                  <a:cubicBezTo>
                    <a:pt x="88" y="176"/>
                    <a:pt x="92" y="173"/>
                    <a:pt x="92" y="171"/>
                  </a:cubicBezTo>
                  <a:cubicBezTo>
                    <a:pt x="92" y="169"/>
                    <a:pt x="89" y="165"/>
                    <a:pt x="92" y="163"/>
                  </a:cubicBezTo>
                  <a:cubicBezTo>
                    <a:pt x="95" y="161"/>
                    <a:pt x="93" y="160"/>
                    <a:pt x="92" y="157"/>
                  </a:cubicBezTo>
                  <a:cubicBezTo>
                    <a:pt x="91" y="154"/>
                    <a:pt x="93" y="153"/>
                    <a:pt x="95" y="154"/>
                  </a:cubicBezTo>
                  <a:cubicBezTo>
                    <a:pt x="96" y="155"/>
                    <a:pt x="107" y="155"/>
                    <a:pt x="115" y="153"/>
                  </a:cubicBezTo>
                  <a:cubicBezTo>
                    <a:pt x="124" y="151"/>
                    <a:pt x="130" y="148"/>
                    <a:pt x="131" y="145"/>
                  </a:cubicBezTo>
                  <a:cubicBezTo>
                    <a:pt x="131" y="143"/>
                    <a:pt x="137" y="137"/>
                    <a:pt x="138" y="135"/>
                  </a:cubicBezTo>
                  <a:cubicBezTo>
                    <a:pt x="139" y="133"/>
                    <a:pt x="138" y="130"/>
                    <a:pt x="135" y="129"/>
                  </a:cubicBezTo>
                  <a:cubicBezTo>
                    <a:pt x="131" y="129"/>
                    <a:pt x="131" y="125"/>
                    <a:pt x="133" y="122"/>
                  </a:cubicBezTo>
                  <a:cubicBezTo>
                    <a:pt x="135" y="120"/>
                    <a:pt x="132" y="118"/>
                    <a:pt x="129" y="118"/>
                  </a:cubicBezTo>
                  <a:cubicBezTo>
                    <a:pt x="125" y="117"/>
                    <a:pt x="120" y="115"/>
                    <a:pt x="123" y="112"/>
                  </a:cubicBezTo>
                  <a:cubicBezTo>
                    <a:pt x="125" y="111"/>
                    <a:pt x="125" y="111"/>
                    <a:pt x="126" y="112"/>
                  </a:cubicBezTo>
                  <a:cubicBezTo>
                    <a:pt x="126" y="110"/>
                    <a:pt x="127" y="109"/>
                    <a:pt x="127" y="108"/>
                  </a:cubicBezTo>
                  <a:cubicBezTo>
                    <a:pt x="126" y="108"/>
                    <a:pt x="124" y="108"/>
                    <a:pt x="124" y="103"/>
                  </a:cubicBezTo>
                  <a:cubicBezTo>
                    <a:pt x="124" y="98"/>
                    <a:pt x="126" y="99"/>
                    <a:pt x="126" y="93"/>
                  </a:cubicBezTo>
                  <a:cubicBezTo>
                    <a:pt x="127" y="86"/>
                    <a:pt x="129" y="83"/>
                    <a:pt x="129" y="79"/>
                  </a:cubicBezTo>
                  <a:cubicBezTo>
                    <a:pt x="129" y="76"/>
                    <a:pt x="135" y="72"/>
                    <a:pt x="139" y="66"/>
                  </a:cubicBezTo>
                  <a:cubicBezTo>
                    <a:pt x="142" y="61"/>
                    <a:pt x="150" y="54"/>
                    <a:pt x="153" y="52"/>
                  </a:cubicBezTo>
                  <a:cubicBezTo>
                    <a:pt x="156" y="50"/>
                    <a:pt x="162" y="48"/>
                    <a:pt x="162" y="46"/>
                  </a:cubicBezTo>
                  <a:cubicBezTo>
                    <a:pt x="163" y="44"/>
                    <a:pt x="162" y="35"/>
                    <a:pt x="161" y="3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11"/>
            <p:cNvSpPr>
              <a:spLocks/>
            </p:cNvSpPr>
            <p:nvPr/>
          </p:nvSpPr>
          <p:spPr bwMode="auto">
            <a:xfrm>
              <a:off x="2180" y="2990"/>
              <a:ext cx="168" cy="860"/>
            </a:xfrm>
            <a:custGeom>
              <a:avLst/>
              <a:gdLst>
                <a:gd name="T0" fmla="*/ 28 w 71"/>
                <a:gd name="T1" fmla="*/ 310 h 364"/>
                <a:gd name="T2" fmla="*/ 19 w 71"/>
                <a:gd name="T3" fmla="*/ 295 h 364"/>
                <a:gd name="T4" fmla="*/ 26 w 71"/>
                <a:gd name="T5" fmla="*/ 278 h 364"/>
                <a:gd name="T6" fmla="*/ 32 w 71"/>
                <a:gd name="T7" fmla="*/ 261 h 364"/>
                <a:gd name="T8" fmla="*/ 36 w 71"/>
                <a:gd name="T9" fmla="*/ 248 h 364"/>
                <a:gd name="T10" fmla="*/ 31 w 71"/>
                <a:gd name="T11" fmla="*/ 235 h 364"/>
                <a:gd name="T12" fmla="*/ 32 w 71"/>
                <a:gd name="T13" fmla="*/ 213 h 364"/>
                <a:gd name="T14" fmla="*/ 34 w 71"/>
                <a:gd name="T15" fmla="*/ 197 h 364"/>
                <a:gd name="T16" fmla="*/ 37 w 71"/>
                <a:gd name="T17" fmla="*/ 183 h 364"/>
                <a:gd name="T18" fmla="*/ 43 w 71"/>
                <a:gd name="T19" fmla="*/ 155 h 364"/>
                <a:gd name="T20" fmla="*/ 46 w 71"/>
                <a:gd name="T21" fmla="*/ 135 h 364"/>
                <a:gd name="T22" fmla="*/ 47 w 71"/>
                <a:gd name="T23" fmla="*/ 112 h 364"/>
                <a:gd name="T24" fmla="*/ 52 w 71"/>
                <a:gd name="T25" fmla="*/ 92 h 364"/>
                <a:gd name="T26" fmla="*/ 59 w 71"/>
                <a:gd name="T27" fmla="*/ 76 h 364"/>
                <a:gd name="T28" fmla="*/ 68 w 71"/>
                <a:gd name="T29" fmla="*/ 55 h 364"/>
                <a:gd name="T30" fmla="*/ 63 w 71"/>
                <a:gd name="T31" fmla="*/ 38 h 364"/>
                <a:gd name="T32" fmla="*/ 59 w 71"/>
                <a:gd name="T33" fmla="*/ 18 h 364"/>
                <a:gd name="T34" fmla="*/ 50 w 71"/>
                <a:gd name="T35" fmla="*/ 2 h 364"/>
                <a:gd name="T36" fmla="*/ 45 w 71"/>
                <a:gd name="T37" fmla="*/ 17 h 364"/>
                <a:gd name="T38" fmla="*/ 44 w 71"/>
                <a:gd name="T39" fmla="*/ 54 h 364"/>
                <a:gd name="T40" fmla="*/ 37 w 71"/>
                <a:gd name="T41" fmla="*/ 91 h 364"/>
                <a:gd name="T42" fmla="*/ 33 w 71"/>
                <a:gd name="T43" fmla="*/ 117 h 364"/>
                <a:gd name="T44" fmla="*/ 29 w 71"/>
                <a:gd name="T45" fmla="*/ 150 h 364"/>
                <a:gd name="T46" fmla="*/ 18 w 71"/>
                <a:gd name="T47" fmla="*/ 179 h 364"/>
                <a:gd name="T48" fmla="*/ 17 w 71"/>
                <a:gd name="T49" fmla="*/ 204 h 364"/>
                <a:gd name="T50" fmla="*/ 11 w 71"/>
                <a:gd name="T51" fmla="*/ 228 h 364"/>
                <a:gd name="T52" fmla="*/ 22 w 71"/>
                <a:gd name="T53" fmla="*/ 215 h 364"/>
                <a:gd name="T54" fmla="*/ 24 w 71"/>
                <a:gd name="T55" fmla="*/ 229 h 364"/>
                <a:gd name="T56" fmla="*/ 21 w 71"/>
                <a:gd name="T57" fmla="*/ 244 h 364"/>
                <a:gd name="T58" fmla="*/ 17 w 71"/>
                <a:gd name="T59" fmla="*/ 255 h 364"/>
                <a:gd name="T60" fmla="*/ 16 w 71"/>
                <a:gd name="T61" fmla="*/ 253 h 364"/>
                <a:gd name="T62" fmla="*/ 10 w 71"/>
                <a:gd name="T63" fmla="*/ 255 h 364"/>
                <a:gd name="T64" fmla="*/ 1 w 71"/>
                <a:gd name="T65" fmla="*/ 267 h 364"/>
                <a:gd name="T66" fmla="*/ 11 w 71"/>
                <a:gd name="T67" fmla="*/ 268 h 364"/>
                <a:gd name="T68" fmla="*/ 17 w 71"/>
                <a:gd name="T69" fmla="*/ 278 h 364"/>
                <a:gd name="T70" fmla="*/ 7 w 71"/>
                <a:gd name="T71" fmla="*/ 280 h 364"/>
                <a:gd name="T72" fmla="*/ 8 w 71"/>
                <a:gd name="T73" fmla="*/ 286 h 364"/>
                <a:gd name="T74" fmla="*/ 3 w 71"/>
                <a:gd name="T75" fmla="*/ 294 h 364"/>
                <a:gd name="T76" fmla="*/ 10 w 71"/>
                <a:gd name="T77" fmla="*/ 297 h 364"/>
                <a:gd name="T78" fmla="*/ 11 w 71"/>
                <a:gd name="T79" fmla="*/ 305 h 364"/>
                <a:gd name="T80" fmla="*/ 6 w 71"/>
                <a:gd name="T81" fmla="*/ 315 h 364"/>
                <a:gd name="T82" fmla="*/ 16 w 71"/>
                <a:gd name="T83" fmla="*/ 317 h 364"/>
                <a:gd name="T84" fmla="*/ 20 w 71"/>
                <a:gd name="T85" fmla="*/ 320 h 364"/>
                <a:gd name="T86" fmla="*/ 15 w 71"/>
                <a:gd name="T87" fmla="*/ 330 h 364"/>
                <a:gd name="T88" fmla="*/ 28 w 71"/>
                <a:gd name="T89" fmla="*/ 330 h 364"/>
                <a:gd name="T90" fmla="*/ 19 w 71"/>
                <a:gd name="T91" fmla="*/ 337 h 364"/>
                <a:gd name="T92" fmla="*/ 30 w 71"/>
                <a:gd name="T93" fmla="*/ 335 h 364"/>
                <a:gd name="T94" fmla="*/ 18 w 71"/>
                <a:gd name="T95" fmla="*/ 344 h 364"/>
                <a:gd name="T96" fmla="*/ 28 w 71"/>
                <a:gd name="T97" fmla="*/ 345 h 364"/>
                <a:gd name="T98" fmla="*/ 45 w 71"/>
                <a:gd name="T99" fmla="*/ 329 h 364"/>
                <a:gd name="T100" fmla="*/ 50 w 71"/>
                <a:gd name="T101" fmla="*/ 338 h 364"/>
                <a:gd name="T102" fmla="*/ 43 w 71"/>
                <a:gd name="T103" fmla="*/ 341 h 364"/>
                <a:gd name="T104" fmla="*/ 35 w 71"/>
                <a:gd name="T105" fmla="*/ 347 h 364"/>
                <a:gd name="T106" fmla="*/ 41 w 71"/>
                <a:gd name="T107" fmla="*/ 359 h 364"/>
                <a:gd name="T108" fmla="*/ 52 w 71"/>
                <a:gd name="T109" fmla="*/ 357 h 364"/>
                <a:gd name="T110" fmla="*/ 64 w 71"/>
                <a:gd name="T111" fmla="*/ 358 h 364"/>
                <a:gd name="T112" fmla="*/ 57 w 71"/>
                <a:gd name="T113" fmla="*/ 356 h 364"/>
                <a:gd name="T114" fmla="*/ 50 w 71"/>
                <a:gd name="T115" fmla="*/ 326 h 364"/>
                <a:gd name="T116" fmla="*/ 32 w 71"/>
                <a:gd name="T117" fmla="*/ 32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364">
                  <a:moveTo>
                    <a:pt x="32" y="323"/>
                  </a:moveTo>
                  <a:cubicBezTo>
                    <a:pt x="30" y="323"/>
                    <a:pt x="30" y="319"/>
                    <a:pt x="29" y="319"/>
                  </a:cubicBezTo>
                  <a:cubicBezTo>
                    <a:pt x="27" y="319"/>
                    <a:pt x="27" y="313"/>
                    <a:pt x="28" y="310"/>
                  </a:cubicBezTo>
                  <a:cubicBezTo>
                    <a:pt x="29" y="307"/>
                    <a:pt x="22" y="309"/>
                    <a:pt x="21" y="308"/>
                  </a:cubicBezTo>
                  <a:cubicBezTo>
                    <a:pt x="19" y="307"/>
                    <a:pt x="21" y="305"/>
                    <a:pt x="19" y="303"/>
                  </a:cubicBezTo>
                  <a:cubicBezTo>
                    <a:pt x="17" y="300"/>
                    <a:pt x="19" y="297"/>
                    <a:pt x="19" y="295"/>
                  </a:cubicBezTo>
                  <a:cubicBezTo>
                    <a:pt x="19" y="293"/>
                    <a:pt x="21" y="290"/>
                    <a:pt x="23" y="290"/>
                  </a:cubicBezTo>
                  <a:cubicBezTo>
                    <a:pt x="26" y="290"/>
                    <a:pt x="24" y="286"/>
                    <a:pt x="27" y="284"/>
                  </a:cubicBezTo>
                  <a:cubicBezTo>
                    <a:pt x="29" y="283"/>
                    <a:pt x="24" y="280"/>
                    <a:pt x="26" y="278"/>
                  </a:cubicBezTo>
                  <a:cubicBezTo>
                    <a:pt x="29" y="276"/>
                    <a:pt x="26" y="273"/>
                    <a:pt x="30" y="273"/>
                  </a:cubicBezTo>
                  <a:cubicBezTo>
                    <a:pt x="33" y="272"/>
                    <a:pt x="30" y="268"/>
                    <a:pt x="32" y="267"/>
                  </a:cubicBezTo>
                  <a:cubicBezTo>
                    <a:pt x="35" y="266"/>
                    <a:pt x="32" y="264"/>
                    <a:pt x="32" y="261"/>
                  </a:cubicBezTo>
                  <a:cubicBezTo>
                    <a:pt x="33" y="258"/>
                    <a:pt x="30" y="256"/>
                    <a:pt x="34" y="255"/>
                  </a:cubicBezTo>
                  <a:cubicBezTo>
                    <a:pt x="37" y="253"/>
                    <a:pt x="35" y="251"/>
                    <a:pt x="32" y="249"/>
                  </a:cubicBezTo>
                  <a:cubicBezTo>
                    <a:pt x="30" y="248"/>
                    <a:pt x="33" y="248"/>
                    <a:pt x="36" y="248"/>
                  </a:cubicBezTo>
                  <a:cubicBezTo>
                    <a:pt x="38" y="248"/>
                    <a:pt x="37" y="243"/>
                    <a:pt x="34" y="244"/>
                  </a:cubicBezTo>
                  <a:cubicBezTo>
                    <a:pt x="31" y="245"/>
                    <a:pt x="30" y="242"/>
                    <a:pt x="32" y="240"/>
                  </a:cubicBezTo>
                  <a:cubicBezTo>
                    <a:pt x="34" y="238"/>
                    <a:pt x="30" y="236"/>
                    <a:pt x="31" y="235"/>
                  </a:cubicBezTo>
                  <a:cubicBezTo>
                    <a:pt x="31" y="233"/>
                    <a:pt x="31" y="231"/>
                    <a:pt x="30" y="230"/>
                  </a:cubicBezTo>
                  <a:cubicBezTo>
                    <a:pt x="29" y="229"/>
                    <a:pt x="29" y="222"/>
                    <a:pt x="31" y="222"/>
                  </a:cubicBezTo>
                  <a:cubicBezTo>
                    <a:pt x="33" y="222"/>
                    <a:pt x="32" y="215"/>
                    <a:pt x="32" y="213"/>
                  </a:cubicBezTo>
                  <a:cubicBezTo>
                    <a:pt x="32" y="211"/>
                    <a:pt x="30" y="209"/>
                    <a:pt x="30" y="208"/>
                  </a:cubicBezTo>
                  <a:cubicBezTo>
                    <a:pt x="30" y="206"/>
                    <a:pt x="32" y="206"/>
                    <a:pt x="32" y="202"/>
                  </a:cubicBezTo>
                  <a:cubicBezTo>
                    <a:pt x="32" y="199"/>
                    <a:pt x="33" y="197"/>
                    <a:pt x="34" y="197"/>
                  </a:cubicBezTo>
                  <a:cubicBezTo>
                    <a:pt x="36" y="197"/>
                    <a:pt x="35" y="193"/>
                    <a:pt x="35" y="191"/>
                  </a:cubicBezTo>
                  <a:cubicBezTo>
                    <a:pt x="35" y="189"/>
                    <a:pt x="39" y="191"/>
                    <a:pt x="39" y="188"/>
                  </a:cubicBezTo>
                  <a:cubicBezTo>
                    <a:pt x="40" y="185"/>
                    <a:pt x="37" y="185"/>
                    <a:pt x="37" y="183"/>
                  </a:cubicBezTo>
                  <a:cubicBezTo>
                    <a:pt x="38" y="181"/>
                    <a:pt x="37" y="178"/>
                    <a:pt x="37" y="173"/>
                  </a:cubicBezTo>
                  <a:cubicBezTo>
                    <a:pt x="37" y="167"/>
                    <a:pt x="42" y="166"/>
                    <a:pt x="43" y="165"/>
                  </a:cubicBezTo>
                  <a:cubicBezTo>
                    <a:pt x="45" y="163"/>
                    <a:pt x="41" y="156"/>
                    <a:pt x="43" y="155"/>
                  </a:cubicBezTo>
                  <a:cubicBezTo>
                    <a:pt x="45" y="154"/>
                    <a:pt x="44" y="150"/>
                    <a:pt x="46" y="149"/>
                  </a:cubicBezTo>
                  <a:cubicBezTo>
                    <a:pt x="47" y="148"/>
                    <a:pt x="47" y="145"/>
                    <a:pt x="48" y="142"/>
                  </a:cubicBezTo>
                  <a:cubicBezTo>
                    <a:pt x="49" y="139"/>
                    <a:pt x="46" y="138"/>
                    <a:pt x="46" y="135"/>
                  </a:cubicBezTo>
                  <a:cubicBezTo>
                    <a:pt x="46" y="132"/>
                    <a:pt x="45" y="130"/>
                    <a:pt x="43" y="127"/>
                  </a:cubicBezTo>
                  <a:cubicBezTo>
                    <a:pt x="41" y="124"/>
                    <a:pt x="42" y="118"/>
                    <a:pt x="43" y="118"/>
                  </a:cubicBezTo>
                  <a:cubicBezTo>
                    <a:pt x="45" y="118"/>
                    <a:pt x="44" y="113"/>
                    <a:pt x="47" y="112"/>
                  </a:cubicBezTo>
                  <a:cubicBezTo>
                    <a:pt x="49" y="111"/>
                    <a:pt x="48" y="107"/>
                    <a:pt x="47" y="104"/>
                  </a:cubicBezTo>
                  <a:cubicBezTo>
                    <a:pt x="45" y="100"/>
                    <a:pt x="49" y="102"/>
                    <a:pt x="49" y="100"/>
                  </a:cubicBezTo>
                  <a:cubicBezTo>
                    <a:pt x="49" y="97"/>
                    <a:pt x="50" y="93"/>
                    <a:pt x="52" y="92"/>
                  </a:cubicBezTo>
                  <a:cubicBezTo>
                    <a:pt x="55" y="91"/>
                    <a:pt x="55" y="87"/>
                    <a:pt x="55" y="86"/>
                  </a:cubicBezTo>
                  <a:cubicBezTo>
                    <a:pt x="55" y="84"/>
                    <a:pt x="58" y="83"/>
                    <a:pt x="60" y="82"/>
                  </a:cubicBezTo>
                  <a:cubicBezTo>
                    <a:pt x="61" y="80"/>
                    <a:pt x="57" y="78"/>
                    <a:pt x="59" y="76"/>
                  </a:cubicBezTo>
                  <a:cubicBezTo>
                    <a:pt x="62" y="75"/>
                    <a:pt x="57" y="69"/>
                    <a:pt x="59" y="68"/>
                  </a:cubicBezTo>
                  <a:cubicBezTo>
                    <a:pt x="60" y="66"/>
                    <a:pt x="59" y="64"/>
                    <a:pt x="59" y="62"/>
                  </a:cubicBezTo>
                  <a:cubicBezTo>
                    <a:pt x="59" y="60"/>
                    <a:pt x="67" y="56"/>
                    <a:pt x="68" y="55"/>
                  </a:cubicBezTo>
                  <a:cubicBezTo>
                    <a:pt x="69" y="53"/>
                    <a:pt x="70" y="49"/>
                    <a:pt x="70" y="45"/>
                  </a:cubicBezTo>
                  <a:cubicBezTo>
                    <a:pt x="68" y="47"/>
                    <a:pt x="65" y="48"/>
                    <a:pt x="65" y="47"/>
                  </a:cubicBezTo>
                  <a:cubicBezTo>
                    <a:pt x="64" y="45"/>
                    <a:pt x="65" y="40"/>
                    <a:pt x="63" y="38"/>
                  </a:cubicBezTo>
                  <a:cubicBezTo>
                    <a:pt x="61" y="36"/>
                    <a:pt x="62" y="32"/>
                    <a:pt x="60" y="31"/>
                  </a:cubicBezTo>
                  <a:cubicBezTo>
                    <a:pt x="58" y="30"/>
                    <a:pt x="55" y="25"/>
                    <a:pt x="57" y="24"/>
                  </a:cubicBezTo>
                  <a:cubicBezTo>
                    <a:pt x="59" y="23"/>
                    <a:pt x="57" y="20"/>
                    <a:pt x="59" y="18"/>
                  </a:cubicBezTo>
                  <a:cubicBezTo>
                    <a:pt x="61" y="17"/>
                    <a:pt x="58" y="17"/>
                    <a:pt x="56" y="14"/>
                  </a:cubicBezTo>
                  <a:cubicBezTo>
                    <a:pt x="53" y="11"/>
                    <a:pt x="57" y="7"/>
                    <a:pt x="54" y="5"/>
                  </a:cubicBezTo>
                  <a:cubicBezTo>
                    <a:pt x="51" y="3"/>
                    <a:pt x="51" y="0"/>
                    <a:pt x="50" y="2"/>
                  </a:cubicBezTo>
                  <a:cubicBezTo>
                    <a:pt x="49" y="3"/>
                    <a:pt x="49" y="7"/>
                    <a:pt x="47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5" y="11"/>
                    <a:pt x="44" y="15"/>
                    <a:pt x="45" y="17"/>
                  </a:cubicBezTo>
                  <a:cubicBezTo>
                    <a:pt x="46" y="19"/>
                    <a:pt x="47" y="32"/>
                    <a:pt x="46" y="37"/>
                  </a:cubicBezTo>
                  <a:cubicBezTo>
                    <a:pt x="45" y="42"/>
                    <a:pt x="44" y="46"/>
                    <a:pt x="43" y="49"/>
                  </a:cubicBezTo>
                  <a:cubicBezTo>
                    <a:pt x="41" y="52"/>
                    <a:pt x="45" y="53"/>
                    <a:pt x="44" y="54"/>
                  </a:cubicBezTo>
                  <a:cubicBezTo>
                    <a:pt x="42" y="55"/>
                    <a:pt x="43" y="59"/>
                    <a:pt x="43" y="65"/>
                  </a:cubicBezTo>
                  <a:cubicBezTo>
                    <a:pt x="43" y="70"/>
                    <a:pt x="39" y="80"/>
                    <a:pt x="39" y="83"/>
                  </a:cubicBezTo>
                  <a:cubicBezTo>
                    <a:pt x="39" y="86"/>
                    <a:pt x="37" y="88"/>
                    <a:pt x="37" y="91"/>
                  </a:cubicBezTo>
                  <a:cubicBezTo>
                    <a:pt x="37" y="95"/>
                    <a:pt x="35" y="97"/>
                    <a:pt x="33" y="98"/>
                  </a:cubicBezTo>
                  <a:cubicBezTo>
                    <a:pt x="31" y="100"/>
                    <a:pt x="37" y="105"/>
                    <a:pt x="36" y="108"/>
                  </a:cubicBezTo>
                  <a:cubicBezTo>
                    <a:pt x="36" y="111"/>
                    <a:pt x="33" y="112"/>
                    <a:pt x="33" y="117"/>
                  </a:cubicBezTo>
                  <a:cubicBezTo>
                    <a:pt x="35" y="123"/>
                    <a:pt x="33" y="132"/>
                    <a:pt x="33" y="134"/>
                  </a:cubicBezTo>
                  <a:cubicBezTo>
                    <a:pt x="33" y="136"/>
                    <a:pt x="31" y="136"/>
                    <a:pt x="32" y="140"/>
                  </a:cubicBezTo>
                  <a:cubicBezTo>
                    <a:pt x="32" y="144"/>
                    <a:pt x="29" y="145"/>
                    <a:pt x="29" y="150"/>
                  </a:cubicBezTo>
                  <a:cubicBezTo>
                    <a:pt x="28" y="155"/>
                    <a:pt x="24" y="163"/>
                    <a:pt x="23" y="167"/>
                  </a:cubicBezTo>
                  <a:cubicBezTo>
                    <a:pt x="21" y="171"/>
                    <a:pt x="21" y="173"/>
                    <a:pt x="19" y="173"/>
                  </a:cubicBezTo>
                  <a:cubicBezTo>
                    <a:pt x="17" y="173"/>
                    <a:pt x="16" y="176"/>
                    <a:pt x="18" y="179"/>
                  </a:cubicBezTo>
                  <a:cubicBezTo>
                    <a:pt x="19" y="183"/>
                    <a:pt x="17" y="186"/>
                    <a:pt x="19" y="190"/>
                  </a:cubicBezTo>
                  <a:cubicBezTo>
                    <a:pt x="21" y="193"/>
                    <a:pt x="20" y="194"/>
                    <a:pt x="19" y="198"/>
                  </a:cubicBezTo>
                  <a:cubicBezTo>
                    <a:pt x="18" y="201"/>
                    <a:pt x="17" y="201"/>
                    <a:pt x="17" y="204"/>
                  </a:cubicBezTo>
                  <a:cubicBezTo>
                    <a:pt x="17" y="208"/>
                    <a:pt x="14" y="210"/>
                    <a:pt x="16" y="214"/>
                  </a:cubicBezTo>
                  <a:cubicBezTo>
                    <a:pt x="17" y="218"/>
                    <a:pt x="17" y="219"/>
                    <a:pt x="15" y="219"/>
                  </a:cubicBezTo>
                  <a:cubicBezTo>
                    <a:pt x="13" y="219"/>
                    <a:pt x="12" y="222"/>
                    <a:pt x="11" y="228"/>
                  </a:cubicBezTo>
                  <a:cubicBezTo>
                    <a:pt x="11" y="233"/>
                    <a:pt x="11" y="233"/>
                    <a:pt x="15" y="233"/>
                  </a:cubicBezTo>
                  <a:cubicBezTo>
                    <a:pt x="20" y="233"/>
                    <a:pt x="16" y="218"/>
                    <a:pt x="19" y="218"/>
                  </a:cubicBezTo>
                  <a:cubicBezTo>
                    <a:pt x="21" y="218"/>
                    <a:pt x="19" y="216"/>
                    <a:pt x="22" y="215"/>
                  </a:cubicBezTo>
                  <a:cubicBezTo>
                    <a:pt x="25" y="215"/>
                    <a:pt x="22" y="218"/>
                    <a:pt x="24" y="218"/>
                  </a:cubicBezTo>
                  <a:cubicBezTo>
                    <a:pt x="26" y="219"/>
                    <a:pt x="27" y="220"/>
                    <a:pt x="25" y="222"/>
                  </a:cubicBezTo>
                  <a:cubicBezTo>
                    <a:pt x="22" y="224"/>
                    <a:pt x="25" y="227"/>
                    <a:pt x="24" y="229"/>
                  </a:cubicBezTo>
                  <a:cubicBezTo>
                    <a:pt x="23" y="231"/>
                    <a:pt x="21" y="233"/>
                    <a:pt x="22" y="235"/>
                  </a:cubicBezTo>
                  <a:cubicBezTo>
                    <a:pt x="23" y="237"/>
                    <a:pt x="21" y="237"/>
                    <a:pt x="20" y="240"/>
                  </a:cubicBezTo>
                  <a:cubicBezTo>
                    <a:pt x="20" y="243"/>
                    <a:pt x="22" y="244"/>
                    <a:pt x="21" y="244"/>
                  </a:cubicBezTo>
                  <a:cubicBezTo>
                    <a:pt x="20" y="245"/>
                    <a:pt x="22" y="247"/>
                    <a:pt x="21" y="248"/>
                  </a:cubicBezTo>
                  <a:cubicBezTo>
                    <a:pt x="19" y="248"/>
                    <a:pt x="20" y="250"/>
                    <a:pt x="21" y="252"/>
                  </a:cubicBezTo>
                  <a:cubicBezTo>
                    <a:pt x="22" y="255"/>
                    <a:pt x="19" y="253"/>
                    <a:pt x="17" y="255"/>
                  </a:cubicBezTo>
                  <a:cubicBezTo>
                    <a:pt x="15" y="256"/>
                    <a:pt x="19" y="258"/>
                    <a:pt x="18" y="260"/>
                  </a:cubicBezTo>
                  <a:cubicBezTo>
                    <a:pt x="16" y="262"/>
                    <a:pt x="14" y="259"/>
                    <a:pt x="12" y="258"/>
                  </a:cubicBezTo>
                  <a:cubicBezTo>
                    <a:pt x="11" y="257"/>
                    <a:pt x="14" y="255"/>
                    <a:pt x="16" y="253"/>
                  </a:cubicBezTo>
                  <a:cubicBezTo>
                    <a:pt x="18" y="251"/>
                    <a:pt x="14" y="246"/>
                    <a:pt x="12" y="247"/>
                  </a:cubicBezTo>
                  <a:cubicBezTo>
                    <a:pt x="9" y="248"/>
                    <a:pt x="14" y="251"/>
                    <a:pt x="14" y="253"/>
                  </a:cubicBezTo>
                  <a:cubicBezTo>
                    <a:pt x="14" y="256"/>
                    <a:pt x="10" y="253"/>
                    <a:pt x="10" y="255"/>
                  </a:cubicBezTo>
                  <a:cubicBezTo>
                    <a:pt x="10" y="258"/>
                    <a:pt x="7" y="257"/>
                    <a:pt x="5" y="259"/>
                  </a:cubicBezTo>
                  <a:cubicBezTo>
                    <a:pt x="4" y="260"/>
                    <a:pt x="8" y="262"/>
                    <a:pt x="6" y="262"/>
                  </a:cubicBezTo>
                  <a:cubicBezTo>
                    <a:pt x="4" y="263"/>
                    <a:pt x="1" y="265"/>
                    <a:pt x="1" y="267"/>
                  </a:cubicBezTo>
                  <a:cubicBezTo>
                    <a:pt x="1" y="269"/>
                    <a:pt x="3" y="269"/>
                    <a:pt x="3" y="268"/>
                  </a:cubicBezTo>
                  <a:cubicBezTo>
                    <a:pt x="3" y="266"/>
                    <a:pt x="6" y="265"/>
                    <a:pt x="7" y="268"/>
                  </a:cubicBezTo>
                  <a:cubicBezTo>
                    <a:pt x="7" y="270"/>
                    <a:pt x="9" y="268"/>
                    <a:pt x="11" y="268"/>
                  </a:cubicBezTo>
                  <a:cubicBezTo>
                    <a:pt x="14" y="269"/>
                    <a:pt x="13" y="272"/>
                    <a:pt x="12" y="272"/>
                  </a:cubicBezTo>
                  <a:cubicBezTo>
                    <a:pt x="10" y="272"/>
                    <a:pt x="9" y="275"/>
                    <a:pt x="9" y="277"/>
                  </a:cubicBezTo>
                  <a:cubicBezTo>
                    <a:pt x="10" y="280"/>
                    <a:pt x="15" y="277"/>
                    <a:pt x="17" y="278"/>
                  </a:cubicBezTo>
                  <a:cubicBezTo>
                    <a:pt x="19" y="279"/>
                    <a:pt x="18" y="282"/>
                    <a:pt x="17" y="281"/>
                  </a:cubicBezTo>
                  <a:cubicBezTo>
                    <a:pt x="16" y="280"/>
                    <a:pt x="13" y="278"/>
                    <a:pt x="12" y="280"/>
                  </a:cubicBezTo>
                  <a:cubicBezTo>
                    <a:pt x="10" y="282"/>
                    <a:pt x="8" y="281"/>
                    <a:pt x="7" y="280"/>
                  </a:cubicBezTo>
                  <a:cubicBezTo>
                    <a:pt x="5" y="280"/>
                    <a:pt x="0" y="283"/>
                    <a:pt x="2" y="285"/>
                  </a:cubicBezTo>
                  <a:cubicBezTo>
                    <a:pt x="3" y="286"/>
                    <a:pt x="3" y="288"/>
                    <a:pt x="5" y="288"/>
                  </a:cubicBezTo>
                  <a:cubicBezTo>
                    <a:pt x="6" y="288"/>
                    <a:pt x="8" y="287"/>
                    <a:pt x="8" y="286"/>
                  </a:cubicBezTo>
                  <a:cubicBezTo>
                    <a:pt x="9" y="284"/>
                    <a:pt x="12" y="283"/>
                    <a:pt x="12" y="286"/>
                  </a:cubicBezTo>
                  <a:cubicBezTo>
                    <a:pt x="12" y="289"/>
                    <a:pt x="8" y="288"/>
                    <a:pt x="8" y="290"/>
                  </a:cubicBezTo>
                  <a:cubicBezTo>
                    <a:pt x="7" y="291"/>
                    <a:pt x="6" y="293"/>
                    <a:pt x="3" y="294"/>
                  </a:cubicBezTo>
                  <a:cubicBezTo>
                    <a:pt x="1" y="296"/>
                    <a:pt x="3" y="299"/>
                    <a:pt x="5" y="298"/>
                  </a:cubicBezTo>
                  <a:cubicBezTo>
                    <a:pt x="7" y="297"/>
                    <a:pt x="5" y="300"/>
                    <a:pt x="7" y="300"/>
                  </a:cubicBezTo>
                  <a:cubicBezTo>
                    <a:pt x="10" y="301"/>
                    <a:pt x="10" y="299"/>
                    <a:pt x="10" y="297"/>
                  </a:cubicBezTo>
                  <a:cubicBezTo>
                    <a:pt x="9" y="295"/>
                    <a:pt x="11" y="291"/>
                    <a:pt x="13" y="293"/>
                  </a:cubicBezTo>
                  <a:cubicBezTo>
                    <a:pt x="15" y="295"/>
                    <a:pt x="12" y="297"/>
                    <a:pt x="12" y="299"/>
                  </a:cubicBezTo>
                  <a:cubicBezTo>
                    <a:pt x="12" y="301"/>
                    <a:pt x="11" y="303"/>
                    <a:pt x="11" y="305"/>
                  </a:cubicBezTo>
                  <a:cubicBezTo>
                    <a:pt x="11" y="307"/>
                    <a:pt x="8" y="306"/>
                    <a:pt x="9" y="308"/>
                  </a:cubicBezTo>
                  <a:cubicBezTo>
                    <a:pt x="9" y="310"/>
                    <a:pt x="4" y="309"/>
                    <a:pt x="6" y="310"/>
                  </a:cubicBezTo>
                  <a:cubicBezTo>
                    <a:pt x="8" y="312"/>
                    <a:pt x="5" y="314"/>
                    <a:pt x="6" y="315"/>
                  </a:cubicBezTo>
                  <a:cubicBezTo>
                    <a:pt x="7" y="316"/>
                    <a:pt x="8" y="313"/>
                    <a:pt x="10" y="314"/>
                  </a:cubicBezTo>
                  <a:cubicBezTo>
                    <a:pt x="12" y="315"/>
                    <a:pt x="12" y="315"/>
                    <a:pt x="14" y="314"/>
                  </a:cubicBezTo>
                  <a:cubicBezTo>
                    <a:pt x="17" y="313"/>
                    <a:pt x="18" y="316"/>
                    <a:pt x="16" y="317"/>
                  </a:cubicBezTo>
                  <a:cubicBezTo>
                    <a:pt x="13" y="317"/>
                    <a:pt x="11" y="320"/>
                    <a:pt x="12" y="320"/>
                  </a:cubicBezTo>
                  <a:cubicBezTo>
                    <a:pt x="13" y="321"/>
                    <a:pt x="16" y="319"/>
                    <a:pt x="17" y="321"/>
                  </a:cubicBezTo>
                  <a:cubicBezTo>
                    <a:pt x="18" y="323"/>
                    <a:pt x="19" y="323"/>
                    <a:pt x="20" y="320"/>
                  </a:cubicBezTo>
                  <a:cubicBezTo>
                    <a:pt x="20" y="318"/>
                    <a:pt x="24" y="320"/>
                    <a:pt x="25" y="322"/>
                  </a:cubicBezTo>
                  <a:cubicBezTo>
                    <a:pt x="25" y="324"/>
                    <a:pt x="20" y="325"/>
                    <a:pt x="18" y="325"/>
                  </a:cubicBezTo>
                  <a:cubicBezTo>
                    <a:pt x="15" y="324"/>
                    <a:pt x="13" y="327"/>
                    <a:pt x="15" y="330"/>
                  </a:cubicBezTo>
                  <a:cubicBezTo>
                    <a:pt x="17" y="332"/>
                    <a:pt x="19" y="330"/>
                    <a:pt x="21" y="328"/>
                  </a:cubicBezTo>
                  <a:cubicBezTo>
                    <a:pt x="23" y="326"/>
                    <a:pt x="33" y="326"/>
                    <a:pt x="33" y="328"/>
                  </a:cubicBezTo>
                  <a:cubicBezTo>
                    <a:pt x="34" y="330"/>
                    <a:pt x="29" y="329"/>
                    <a:pt x="28" y="330"/>
                  </a:cubicBezTo>
                  <a:cubicBezTo>
                    <a:pt x="28" y="331"/>
                    <a:pt x="24" y="332"/>
                    <a:pt x="23" y="331"/>
                  </a:cubicBezTo>
                  <a:cubicBezTo>
                    <a:pt x="23" y="329"/>
                    <a:pt x="19" y="331"/>
                    <a:pt x="19" y="334"/>
                  </a:cubicBezTo>
                  <a:cubicBezTo>
                    <a:pt x="19" y="336"/>
                    <a:pt x="16" y="336"/>
                    <a:pt x="19" y="337"/>
                  </a:cubicBezTo>
                  <a:cubicBezTo>
                    <a:pt x="22" y="338"/>
                    <a:pt x="21" y="333"/>
                    <a:pt x="26" y="334"/>
                  </a:cubicBezTo>
                  <a:cubicBezTo>
                    <a:pt x="31" y="334"/>
                    <a:pt x="34" y="329"/>
                    <a:pt x="36" y="332"/>
                  </a:cubicBezTo>
                  <a:cubicBezTo>
                    <a:pt x="37" y="335"/>
                    <a:pt x="31" y="337"/>
                    <a:pt x="30" y="335"/>
                  </a:cubicBezTo>
                  <a:cubicBezTo>
                    <a:pt x="28" y="334"/>
                    <a:pt x="25" y="337"/>
                    <a:pt x="25" y="339"/>
                  </a:cubicBezTo>
                  <a:cubicBezTo>
                    <a:pt x="26" y="342"/>
                    <a:pt x="20" y="339"/>
                    <a:pt x="17" y="338"/>
                  </a:cubicBezTo>
                  <a:cubicBezTo>
                    <a:pt x="14" y="338"/>
                    <a:pt x="15" y="341"/>
                    <a:pt x="18" y="344"/>
                  </a:cubicBezTo>
                  <a:cubicBezTo>
                    <a:pt x="20" y="346"/>
                    <a:pt x="22" y="343"/>
                    <a:pt x="25" y="345"/>
                  </a:cubicBezTo>
                  <a:cubicBezTo>
                    <a:pt x="28" y="347"/>
                    <a:pt x="28" y="349"/>
                    <a:pt x="30" y="347"/>
                  </a:cubicBezTo>
                  <a:cubicBezTo>
                    <a:pt x="32" y="345"/>
                    <a:pt x="30" y="346"/>
                    <a:pt x="28" y="345"/>
                  </a:cubicBezTo>
                  <a:cubicBezTo>
                    <a:pt x="27" y="344"/>
                    <a:pt x="28" y="341"/>
                    <a:pt x="32" y="342"/>
                  </a:cubicBezTo>
                  <a:cubicBezTo>
                    <a:pt x="35" y="344"/>
                    <a:pt x="39" y="341"/>
                    <a:pt x="38" y="337"/>
                  </a:cubicBezTo>
                  <a:cubicBezTo>
                    <a:pt x="37" y="332"/>
                    <a:pt x="41" y="330"/>
                    <a:pt x="45" y="329"/>
                  </a:cubicBezTo>
                  <a:cubicBezTo>
                    <a:pt x="49" y="328"/>
                    <a:pt x="47" y="332"/>
                    <a:pt x="44" y="333"/>
                  </a:cubicBezTo>
                  <a:cubicBezTo>
                    <a:pt x="41" y="334"/>
                    <a:pt x="40" y="335"/>
                    <a:pt x="43" y="338"/>
                  </a:cubicBezTo>
                  <a:cubicBezTo>
                    <a:pt x="45" y="340"/>
                    <a:pt x="48" y="336"/>
                    <a:pt x="50" y="338"/>
                  </a:cubicBezTo>
                  <a:cubicBezTo>
                    <a:pt x="52" y="340"/>
                    <a:pt x="46" y="340"/>
                    <a:pt x="46" y="341"/>
                  </a:cubicBezTo>
                  <a:cubicBezTo>
                    <a:pt x="45" y="343"/>
                    <a:pt x="49" y="346"/>
                    <a:pt x="46" y="347"/>
                  </a:cubicBezTo>
                  <a:cubicBezTo>
                    <a:pt x="43" y="349"/>
                    <a:pt x="44" y="341"/>
                    <a:pt x="43" y="341"/>
                  </a:cubicBezTo>
                  <a:cubicBezTo>
                    <a:pt x="41" y="340"/>
                    <a:pt x="39" y="341"/>
                    <a:pt x="41" y="346"/>
                  </a:cubicBezTo>
                  <a:cubicBezTo>
                    <a:pt x="43" y="350"/>
                    <a:pt x="39" y="346"/>
                    <a:pt x="37" y="344"/>
                  </a:cubicBezTo>
                  <a:cubicBezTo>
                    <a:pt x="35" y="342"/>
                    <a:pt x="33" y="345"/>
                    <a:pt x="35" y="347"/>
                  </a:cubicBezTo>
                  <a:cubicBezTo>
                    <a:pt x="37" y="349"/>
                    <a:pt x="31" y="347"/>
                    <a:pt x="31" y="350"/>
                  </a:cubicBezTo>
                  <a:cubicBezTo>
                    <a:pt x="31" y="354"/>
                    <a:pt x="33" y="351"/>
                    <a:pt x="37" y="352"/>
                  </a:cubicBezTo>
                  <a:cubicBezTo>
                    <a:pt x="40" y="352"/>
                    <a:pt x="38" y="357"/>
                    <a:pt x="41" y="359"/>
                  </a:cubicBezTo>
                  <a:cubicBezTo>
                    <a:pt x="43" y="361"/>
                    <a:pt x="41" y="353"/>
                    <a:pt x="44" y="353"/>
                  </a:cubicBezTo>
                  <a:cubicBezTo>
                    <a:pt x="46" y="352"/>
                    <a:pt x="44" y="358"/>
                    <a:pt x="49" y="360"/>
                  </a:cubicBezTo>
                  <a:cubicBezTo>
                    <a:pt x="55" y="362"/>
                    <a:pt x="50" y="359"/>
                    <a:pt x="52" y="357"/>
                  </a:cubicBezTo>
                  <a:cubicBezTo>
                    <a:pt x="55" y="355"/>
                    <a:pt x="58" y="363"/>
                    <a:pt x="61" y="363"/>
                  </a:cubicBezTo>
                  <a:cubicBezTo>
                    <a:pt x="63" y="364"/>
                    <a:pt x="61" y="360"/>
                    <a:pt x="59" y="358"/>
                  </a:cubicBezTo>
                  <a:cubicBezTo>
                    <a:pt x="58" y="356"/>
                    <a:pt x="61" y="357"/>
                    <a:pt x="64" y="358"/>
                  </a:cubicBezTo>
                  <a:cubicBezTo>
                    <a:pt x="67" y="359"/>
                    <a:pt x="69" y="359"/>
                    <a:pt x="69" y="357"/>
                  </a:cubicBezTo>
                  <a:cubicBezTo>
                    <a:pt x="70" y="356"/>
                    <a:pt x="70" y="356"/>
                    <a:pt x="71" y="357"/>
                  </a:cubicBezTo>
                  <a:cubicBezTo>
                    <a:pt x="68" y="355"/>
                    <a:pt x="59" y="356"/>
                    <a:pt x="57" y="356"/>
                  </a:cubicBezTo>
                  <a:cubicBezTo>
                    <a:pt x="56" y="356"/>
                    <a:pt x="57" y="334"/>
                    <a:pt x="57" y="329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54" y="329"/>
                    <a:pt x="49" y="330"/>
                    <a:pt x="50" y="326"/>
                  </a:cubicBezTo>
                  <a:cubicBezTo>
                    <a:pt x="50" y="326"/>
                    <a:pt x="51" y="325"/>
                    <a:pt x="51" y="325"/>
                  </a:cubicBezTo>
                  <a:cubicBezTo>
                    <a:pt x="50" y="324"/>
                    <a:pt x="48" y="323"/>
                    <a:pt x="47" y="323"/>
                  </a:cubicBezTo>
                  <a:cubicBezTo>
                    <a:pt x="43" y="322"/>
                    <a:pt x="34" y="323"/>
                    <a:pt x="32" y="32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12"/>
            <p:cNvSpPr>
              <a:spLocks/>
            </p:cNvSpPr>
            <p:nvPr/>
          </p:nvSpPr>
          <p:spPr bwMode="auto">
            <a:xfrm>
              <a:off x="2428" y="3028"/>
              <a:ext cx="168" cy="170"/>
            </a:xfrm>
            <a:custGeom>
              <a:avLst/>
              <a:gdLst>
                <a:gd name="T0" fmla="*/ 68 w 71"/>
                <a:gd name="T1" fmla="*/ 39 h 72"/>
                <a:gd name="T2" fmla="*/ 62 w 71"/>
                <a:gd name="T3" fmla="*/ 41 h 72"/>
                <a:gd name="T4" fmla="*/ 58 w 71"/>
                <a:gd name="T5" fmla="*/ 32 h 72"/>
                <a:gd name="T6" fmla="*/ 52 w 71"/>
                <a:gd name="T7" fmla="*/ 25 h 72"/>
                <a:gd name="T8" fmla="*/ 45 w 71"/>
                <a:gd name="T9" fmla="*/ 24 h 72"/>
                <a:gd name="T10" fmla="*/ 41 w 71"/>
                <a:gd name="T11" fmla="*/ 18 h 72"/>
                <a:gd name="T12" fmla="*/ 40 w 71"/>
                <a:gd name="T13" fmla="*/ 8 h 72"/>
                <a:gd name="T14" fmla="*/ 39 w 71"/>
                <a:gd name="T15" fmla="*/ 3 h 72"/>
                <a:gd name="T16" fmla="*/ 38 w 71"/>
                <a:gd name="T17" fmla="*/ 4 h 72"/>
                <a:gd name="T18" fmla="*/ 30 w 71"/>
                <a:gd name="T19" fmla="*/ 1 h 72"/>
                <a:gd name="T20" fmla="*/ 21 w 71"/>
                <a:gd name="T21" fmla="*/ 2 h 72"/>
                <a:gd name="T22" fmla="*/ 11 w 71"/>
                <a:gd name="T23" fmla="*/ 3 h 72"/>
                <a:gd name="T24" fmla="*/ 5 w 71"/>
                <a:gd name="T25" fmla="*/ 11 h 72"/>
                <a:gd name="T26" fmla="*/ 3 w 71"/>
                <a:gd name="T27" fmla="*/ 23 h 72"/>
                <a:gd name="T28" fmla="*/ 0 w 71"/>
                <a:gd name="T29" fmla="*/ 23 h 72"/>
                <a:gd name="T30" fmla="*/ 11 w 71"/>
                <a:gd name="T31" fmla="*/ 35 h 72"/>
                <a:gd name="T32" fmla="*/ 20 w 71"/>
                <a:gd name="T33" fmla="*/ 40 h 72"/>
                <a:gd name="T34" fmla="*/ 29 w 71"/>
                <a:gd name="T35" fmla="*/ 45 h 72"/>
                <a:gd name="T36" fmla="*/ 44 w 71"/>
                <a:gd name="T37" fmla="*/ 52 h 72"/>
                <a:gd name="T38" fmla="*/ 38 w 71"/>
                <a:gd name="T39" fmla="*/ 63 h 72"/>
                <a:gd name="T40" fmla="*/ 35 w 71"/>
                <a:gd name="T41" fmla="*/ 68 h 72"/>
                <a:gd name="T42" fmla="*/ 43 w 71"/>
                <a:gd name="T43" fmla="*/ 70 h 72"/>
                <a:gd name="T44" fmla="*/ 50 w 71"/>
                <a:gd name="T45" fmla="*/ 71 h 72"/>
                <a:gd name="T46" fmla="*/ 57 w 71"/>
                <a:gd name="T47" fmla="*/ 69 h 72"/>
                <a:gd name="T48" fmla="*/ 64 w 71"/>
                <a:gd name="T49" fmla="*/ 66 h 72"/>
                <a:gd name="T50" fmla="*/ 68 w 71"/>
                <a:gd name="T51" fmla="*/ 54 h 72"/>
                <a:gd name="T52" fmla="*/ 68 w 71"/>
                <a:gd name="T53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2">
                  <a:moveTo>
                    <a:pt x="68" y="39"/>
                  </a:moveTo>
                  <a:cubicBezTo>
                    <a:pt x="65" y="38"/>
                    <a:pt x="63" y="41"/>
                    <a:pt x="62" y="41"/>
                  </a:cubicBezTo>
                  <a:cubicBezTo>
                    <a:pt x="61" y="41"/>
                    <a:pt x="58" y="34"/>
                    <a:pt x="58" y="32"/>
                  </a:cubicBezTo>
                  <a:cubicBezTo>
                    <a:pt x="57" y="29"/>
                    <a:pt x="54" y="24"/>
                    <a:pt x="52" y="25"/>
                  </a:cubicBezTo>
                  <a:cubicBezTo>
                    <a:pt x="50" y="26"/>
                    <a:pt x="51" y="24"/>
                    <a:pt x="45" y="24"/>
                  </a:cubicBezTo>
                  <a:cubicBezTo>
                    <a:pt x="40" y="24"/>
                    <a:pt x="40" y="23"/>
                    <a:pt x="41" y="18"/>
                  </a:cubicBezTo>
                  <a:cubicBezTo>
                    <a:pt x="42" y="12"/>
                    <a:pt x="37" y="9"/>
                    <a:pt x="40" y="8"/>
                  </a:cubicBezTo>
                  <a:cubicBezTo>
                    <a:pt x="41" y="7"/>
                    <a:pt x="41" y="6"/>
                    <a:pt x="39" y="3"/>
                  </a:cubicBezTo>
                  <a:cubicBezTo>
                    <a:pt x="39" y="4"/>
                    <a:pt x="38" y="4"/>
                    <a:pt x="38" y="4"/>
                  </a:cubicBezTo>
                  <a:cubicBezTo>
                    <a:pt x="36" y="4"/>
                    <a:pt x="34" y="1"/>
                    <a:pt x="30" y="1"/>
                  </a:cubicBezTo>
                  <a:cubicBezTo>
                    <a:pt x="27" y="1"/>
                    <a:pt x="23" y="0"/>
                    <a:pt x="21" y="2"/>
                  </a:cubicBezTo>
                  <a:cubicBezTo>
                    <a:pt x="19" y="3"/>
                    <a:pt x="14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2"/>
                    <a:pt x="4" y="23"/>
                    <a:pt x="3" y="23"/>
                  </a:cubicBezTo>
                  <a:cubicBezTo>
                    <a:pt x="2" y="23"/>
                    <a:pt x="1" y="23"/>
                    <a:pt x="0" y="23"/>
                  </a:cubicBezTo>
                  <a:cubicBezTo>
                    <a:pt x="2" y="26"/>
                    <a:pt x="8" y="32"/>
                    <a:pt x="11" y="35"/>
                  </a:cubicBezTo>
                  <a:cubicBezTo>
                    <a:pt x="15" y="37"/>
                    <a:pt x="15" y="40"/>
                    <a:pt x="20" y="40"/>
                  </a:cubicBezTo>
                  <a:cubicBezTo>
                    <a:pt x="25" y="41"/>
                    <a:pt x="27" y="42"/>
                    <a:pt x="29" y="45"/>
                  </a:cubicBezTo>
                  <a:cubicBezTo>
                    <a:pt x="31" y="47"/>
                    <a:pt x="43" y="50"/>
                    <a:pt x="44" y="52"/>
                  </a:cubicBezTo>
                  <a:cubicBezTo>
                    <a:pt x="45" y="54"/>
                    <a:pt x="38" y="59"/>
                    <a:pt x="38" y="63"/>
                  </a:cubicBezTo>
                  <a:cubicBezTo>
                    <a:pt x="38" y="67"/>
                    <a:pt x="35" y="67"/>
                    <a:pt x="35" y="68"/>
                  </a:cubicBezTo>
                  <a:cubicBezTo>
                    <a:pt x="35" y="70"/>
                    <a:pt x="41" y="69"/>
                    <a:pt x="43" y="70"/>
                  </a:cubicBezTo>
                  <a:cubicBezTo>
                    <a:pt x="44" y="71"/>
                    <a:pt x="48" y="69"/>
                    <a:pt x="50" y="71"/>
                  </a:cubicBezTo>
                  <a:cubicBezTo>
                    <a:pt x="53" y="72"/>
                    <a:pt x="55" y="69"/>
                    <a:pt x="57" y="69"/>
                  </a:cubicBezTo>
                  <a:cubicBezTo>
                    <a:pt x="59" y="70"/>
                    <a:pt x="61" y="66"/>
                    <a:pt x="64" y="66"/>
                  </a:cubicBezTo>
                  <a:cubicBezTo>
                    <a:pt x="66" y="66"/>
                    <a:pt x="68" y="58"/>
                    <a:pt x="68" y="54"/>
                  </a:cubicBezTo>
                  <a:cubicBezTo>
                    <a:pt x="67" y="51"/>
                    <a:pt x="71" y="41"/>
                    <a:pt x="68" y="3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13"/>
            <p:cNvSpPr>
              <a:spLocks/>
            </p:cNvSpPr>
            <p:nvPr/>
          </p:nvSpPr>
          <p:spPr bwMode="auto">
            <a:xfrm>
              <a:off x="1987" y="2442"/>
              <a:ext cx="63" cy="50"/>
            </a:xfrm>
            <a:custGeom>
              <a:avLst/>
              <a:gdLst>
                <a:gd name="T0" fmla="*/ 26 w 27"/>
                <a:gd name="T1" fmla="*/ 17 h 21"/>
                <a:gd name="T2" fmla="*/ 27 w 27"/>
                <a:gd name="T3" fmla="*/ 12 h 21"/>
                <a:gd name="T4" fmla="*/ 19 w 27"/>
                <a:gd name="T5" fmla="*/ 2 h 21"/>
                <a:gd name="T6" fmla="*/ 15 w 27"/>
                <a:gd name="T7" fmla="*/ 1 h 21"/>
                <a:gd name="T8" fmla="*/ 7 w 27"/>
                <a:gd name="T9" fmla="*/ 0 h 21"/>
                <a:gd name="T10" fmla="*/ 2 w 27"/>
                <a:gd name="T11" fmla="*/ 0 h 21"/>
                <a:gd name="T12" fmla="*/ 2 w 27"/>
                <a:gd name="T13" fmla="*/ 3 h 21"/>
                <a:gd name="T14" fmla="*/ 4 w 27"/>
                <a:gd name="T15" fmla="*/ 10 h 21"/>
                <a:gd name="T16" fmla="*/ 9 w 27"/>
                <a:gd name="T17" fmla="*/ 9 h 21"/>
                <a:gd name="T18" fmla="*/ 12 w 27"/>
                <a:gd name="T19" fmla="*/ 12 h 21"/>
                <a:gd name="T20" fmla="*/ 18 w 27"/>
                <a:gd name="T21" fmla="*/ 17 h 21"/>
                <a:gd name="T22" fmla="*/ 23 w 27"/>
                <a:gd name="T23" fmla="*/ 21 h 21"/>
                <a:gd name="T24" fmla="*/ 24 w 27"/>
                <a:gd name="T25" fmla="*/ 21 h 21"/>
                <a:gd name="T26" fmla="*/ 26 w 27"/>
                <a:gd name="T2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1">
                  <a:moveTo>
                    <a:pt x="26" y="17"/>
                  </a:moveTo>
                  <a:cubicBezTo>
                    <a:pt x="25" y="16"/>
                    <a:pt x="25" y="14"/>
                    <a:pt x="27" y="12"/>
                  </a:cubicBezTo>
                  <a:cubicBezTo>
                    <a:pt x="24" y="9"/>
                    <a:pt x="21" y="4"/>
                    <a:pt x="19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8"/>
                    <a:pt x="4" y="10"/>
                  </a:cubicBezTo>
                  <a:cubicBezTo>
                    <a:pt x="8" y="11"/>
                    <a:pt x="7" y="9"/>
                    <a:pt x="9" y="9"/>
                  </a:cubicBezTo>
                  <a:cubicBezTo>
                    <a:pt x="11" y="9"/>
                    <a:pt x="10" y="12"/>
                    <a:pt x="12" y="12"/>
                  </a:cubicBezTo>
                  <a:cubicBezTo>
                    <a:pt x="14" y="12"/>
                    <a:pt x="18" y="14"/>
                    <a:pt x="18" y="17"/>
                  </a:cubicBezTo>
                  <a:cubicBezTo>
                    <a:pt x="18" y="20"/>
                    <a:pt x="19" y="21"/>
                    <a:pt x="23" y="21"/>
                  </a:cubicBezTo>
                  <a:cubicBezTo>
                    <a:pt x="23" y="21"/>
                    <a:pt x="24" y="21"/>
                    <a:pt x="24" y="21"/>
                  </a:cubicBezTo>
                  <a:cubicBezTo>
                    <a:pt x="25" y="19"/>
                    <a:pt x="26" y="18"/>
                    <a:pt x="26" y="1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14"/>
            <p:cNvSpPr>
              <a:spLocks/>
            </p:cNvSpPr>
            <p:nvPr/>
          </p:nvSpPr>
          <p:spPr bwMode="auto">
            <a:xfrm>
              <a:off x="2043" y="2466"/>
              <a:ext cx="111" cy="54"/>
            </a:xfrm>
            <a:custGeom>
              <a:avLst/>
              <a:gdLst>
                <a:gd name="T0" fmla="*/ 42 w 47"/>
                <a:gd name="T1" fmla="*/ 7 h 23"/>
                <a:gd name="T2" fmla="*/ 31 w 47"/>
                <a:gd name="T3" fmla="*/ 1 h 23"/>
                <a:gd name="T4" fmla="*/ 20 w 47"/>
                <a:gd name="T5" fmla="*/ 6 h 23"/>
                <a:gd name="T6" fmla="*/ 7 w 47"/>
                <a:gd name="T7" fmla="*/ 5 h 23"/>
                <a:gd name="T8" fmla="*/ 3 w 47"/>
                <a:gd name="T9" fmla="*/ 2 h 23"/>
                <a:gd name="T10" fmla="*/ 2 w 47"/>
                <a:gd name="T11" fmla="*/ 7 h 23"/>
                <a:gd name="T12" fmla="*/ 0 w 47"/>
                <a:gd name="T13" fmla="*/ 11 h 23"/>
                <a:gd name="T14" fmla="*/ 11 w 47"/>
                <a:gd name="T15" fmla="*/ 16 h 23"/>
                <a:gd name="T16" fmla="*/ 17 w 47"/>
                <a:gd name="T17" fmla="*/ 20 h 23"/>
                <a:gd name="T18" fmla="*/ 23 w 47"/>
                <a:gd name="T19" fmla="*/ 18 h 23"/>
                <a:gd name="T20" fmla="*/ 21 w 47"/>
                <a:gd name="T21" fmla="*/ 14 h 23"/>
                <a:gd name="T22" fmla="*/ 25 w 47"/>
                <a:gd name="T23" fmla="*/ 10 h 23"/>
                <a:gd name="T24" fmla="*/ 34 w 47"/>
                <a:gd name="T25" fmla="*/ 7 h 23"/>
                <a:gd name="T26" fmla="*/ 36 w 47"/>
                <a:gd name="T27" fmla="*/ 13 h 23"/>
                <a:gd name="T28" fmla="*/ 41 w 47"/>
                <a:gd name="T29" fmla="*/ 21 h 23"/>
                <a:gd name="T30" fmla="*/ 46 w 47"/>
                <a:gd name="T31" fmla="*/ 16 h 23"/>
                <a:gd name="T32" fmla="*/ 47 w 47"/>
                <a:gd name="T33" fmla="*/ 13 h 23"/>
                <a:gd name="T34" fmla="*/ 42 w 47"/>
                <a:gd name="T3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3">
                  <a:moveTo>
                    <a:pt x="42" y="7"/>
                  </a:moveTo>
                  <a:cubicBezTo>
                    <a:pt x="40" y="3"/>
                    <a:pt x="34" y="3"/>
                    <a:pt x="31" y="1"/>
                  </a:cubicBezTo>
                  <a:cubicBezTo>
                    <a:pt x="28" y="0"/>
                    <a:pt x="24" y="2"/>
                    <a:pt x="20" y="6"/>
                  </a:cubicBezTo>
                  <a:cubicBezTo>
                    <a:pt x="16" y="10"/>
                    <a:pt x="10" y="7"/>
                    <a:pt x="7" y="5"/>
                  </a:cubicBezTo>
                  <a:cubicBezTo>
                    <a:pt x="6" y="5"/>
                    <a:pt x="4" y="3"/>
                    <a:pt x="3" y="2"/>
                  </a:cubicBezTo>
                  <a:cubicBezTo>
                    <a:pt x="1" y="4"/>
                    <a:pt x="1" y="6"/>
                    <a:pt x="2" y="7"/>
                  </a:cubicBezTo>
                  <a:cubicBezTo>
                    <a:pt x="2" y="8"/>
                    <a:pt x="1" y="9"/>
                    <a:pt x="0" y="11"/>
                  </a:cubicBezTo>
                  <a:cubicBezTo>
                    <a:pt x="4" y="12"/>
                    <a:pt x="9" y="13"/>
                    <a:pt x="11" y="16"/>
                  </a:cubicBezTo>
                  <a:cubicBezTo>
                    <a:pt x="13" y="19"/>
                    <a:pt x="15" y="17"/>
                    <a:pt x="17" y="20"/>
                  </a:cubicBezTo>
                  <a:cubicBezTo>
                    <a:pt x="18" y="23"/>
                    <a:pt x="22" y="20"/>
                    <a:pt x="23" y="18"/>
                  </a:cubicBezTo>
                  <a:cubicBezTo>
                    <a:pt x="24" y="16"/>
                    <a:pt x="21" y="16"/>
                    <a:pt x="21" y="14"/>
                  </a:cubicBezTo>
                  <a:cubicBezTo>
                    <a:pt x="20" y="12"/>
                    <a:pt x="24" y="13"/>
                    <a:pt x="25" y="10"/>
                  </a:cubicBezTo>
                  <a:cubicBezTo>
                    <a:pt x="26" y="7"/>
                    <a:pt x="31" y="6"/>
                    <a:pt x="34" y="7"/>
                  </a:cubicBezTo>
                  <a:cubicBezTo>
                    <a:pt x="36" y="8"/>
                    <a:pt x="38" y="10"/>
                    <a:pt x="36" y="13"/>
                  </a:cubicBezTo>
                  <a:cubicBezTo>
                    <a:pt x="34" y="15"/>
                    <a:pt x="38" y="18"/>
                    <a:pt x="41" y="21"/>
                  </a:cubicBezTo>
                  <a:cubicBezTo>
                    <a:pt x="43" y="19"/>
                    <a:pt x="45" y="16"/>
                    <a:pt x="46" y="16"/>
                  </a:cubicBezTo>
                  <a:cubicBezTo>
                    <a:pt x="47" y="15"/>
                    <a:pt x="47" y="14"/>
                    <a:pt x="47" y="13"/>
                  </a:cubicBezTo>
                  <a:cubicBezTo>
                    <a:pt x="46" y="12"/>
                    <a:pt x="44" y="10"/>
                    <a:pt x="42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15"/>
            <p:cNvSpPr>
              <a:spLocks/>
            </p:cNvSpPr>
            <p:nvPr/>
          </p:nvSpPr>
          <p:spPr bwMode="auto">
            <a:xfrm>
              <a:off x="2119" y="2412"/>
              <a:ext cx="229" cy="323"/>
            </a:xfrm>
            <a:custGeom>
              <a:avLst/>
              <a:gdLst>
                <a:gd name="T0" fmla="*/ 15 w 97"/>
                <a:gd name="T1" fmla="*/ 100 h 137"/>
                <a:gd name="T2" fmla="*/ 21 w 97"/>
                <a:gd name="T3" fmla="*/ 100 h 137"/>
                <a:gd name="T4" fmla="*/ 27 w 97"/>
                <a:gd name="T5" fmla="*/ 104 h 137"/>
                <a:gd name="T6" fmla="*/ 28 w 97"/>
                <a:gd name="T7" fmla="*/ 105 h 137"/>
                <a:gd name="T8" fmla="*/ 35 w 97"/>
                <a:gd name="T9" fmla="*/ 104 h 137"/>
                <a:gd name="T10" fmla="*/ 39 w 97"/>
                <a:gd name="T11" fmla="*/ 111 h 137"/>
                <a:gd name="T12" fmla="*/ 44 w 97"/>
                <a:gd name="T13" fmla="*/ 116 h 137"/>
                <a:gd name="T14" fmla="*/ 47 w 97"/>
                <a:gd name="T15" fmla="*/ 121 h 137"/>
                <a:gd name="T16" fmla="*/ 57 w 97"/>
                <a:gd name="T17" fmla="*/ 122 h 137"/>
                <a:gd name="T18" fmla="*/ 61 w 97"/>
                <a:gd name="T19" fmla="*/ 122 h 137"/>
                <a:gd name="T20" fmla="*/ 67 w 97"/>
                <a:gd name="T21" fmla="*/ 121 h 137"/>
                <a:gd name="T22" fmla="*/ 73 w 97"/>
                <a:gd name="T23" fmla="*/ 126 h 137"/>
                <a:gd name="T24" fmla="*/ 68 w 97"/>
                <a:gd name="T25" fmla="*/ 133 h 137"/>
                <a:gd name="T26" fmla="*/ 73 w 97"/>
                <a:gd name="T27" fmla="*/ 137 h 137"/>
                <a:gd name="T28" fmla="*/ 74 w 97"/>
                <a:gd name="T29" fmla="*/ 137 h 137"/>
                <a:gd name="T30" fmla="*/ 77 w 97"/>
                <a:gd name="T31" fmla="*/ 126 h 137"/>
                <a:gd name="T32" fmla="*/ 78 w 97"/>
                <a:gd name="T33" fmla="*/ 115 h 137"/>
                <a:gd name="T34" fmla="*/ 73 w 97"/>
                <a:gd name="T35" fmla="*/ 102 h 137"/>
                <a:gd name="T36" fmla="*/ 79 w 97"/>
                <a:gd name="T37" fmla="*/ 97 h 137"/>
                <a:gd name="T38" fmla="*/ 77 w 97"/>
                <a:gd name="T39" fmla="*/ 94 h 137"/>
                <a:gd name="T40" fmla="*/ 75 w 97"/>
                <a:gd name="T41" fmla="*/ 90 h 137"/>
                <a:gd name="T42" fmla="*/ 87 w 97"/>
                <a:gd name="T43" fmla="*/ 89 h 137"/>
                <a:gd name="T44" fmla="*/ 96 w 97"/>
                <a:gd name="T45" fmla="*/ 86 h 137"/>
                <a:gd name="T46" fmla="*/ 95 w 97"/>
                <a:gd name="T47" fmla="*/ 82 h 137"/>
                <a:gd name="T48" fmla="*/ 95 w 97"/>
                <a:gd name="T49" fmla="*/ 76 h 137"/>
                <a:gd name="T50" fmla="*/ 92 w 97"/>
                <a:gd name="T51" fmla="*/ 70 h 137"/>
                <a:gd name="T52" fmla="*/ 94 w 97"/>
                <a:gd name="T53" fmla="*/ 55 h 137"/>
                <a:gd name="T54" fmla="*/ 84 w 97"/>
                <a:gd name="T55" fmla="*/ 52 h 137"/>
                <a:gd name="T56" fmla="*/ 73 w 97"/>
                <a:gd name="T57" fmla="*/ 47 h 137"/>
                <a:gd name="T58" fmla="*/ 59 w 97"/>
                <a:gd name="T59" fmla="*/ 46 h 137"/>
                <a:gd name="T60" fmla="*/ 54 w 97"/>
                <a:gd name="T61" fmla="*/ 36 h 137"/>
                <a:gd name="T62" fmla="*/ 51 w 97"/>
                <a:gd name="T63" fmla="*/ 30 h 137"/>
                <a:gd name="T64" fmla="*/ 47 w 97"/>
                <a:gd name="T65" fmla="*/ 29 h 137"/>
                <a:gd name="T66" fmla="*/ 48 w 97"/>
                <a:gd name="T67" fmla="*/ 25 h 137"/>
                <a:gd name="T68" fmla="*/ 49 w 97"/>
                <a:gd name="T69" fmla="*/ 19 h 137"/>
                <a:gd name="T70" fmla="*/ 56 w 97"/>
                <a:gd name="T71" fmla="*/ 10 h 137"/>
                <a:gd name="T72" fmla="*/ 59 w 97"/>
                <a:gd name="T73" fmla="*/ 8 h 137"/>
                <a:gd name="T74" fmla="*/ 61 w 97"/>
                <a:gd name="T75" fmla="*/ 7 h 137"/>
                <a:gd name="T76" fmla="*/ 63 w 97"/>
                <a:gd name="T77" fmla="*/ 2 h 137"/>
                <a:gd name="T78" fmla="*/ 54 w 97"/>
                <a:gd name="T79" fmla="*/ 6 h 137"/>
                <a:gd name="T80" fmla="*/ 47 w 97"/>
                <a:gd name="T81" fmla="*/ 10 h 137"/>
                <a:gd name="T82" fmla="*/ 39 w 97"/>
                <a:gd name="T83" fmla="*/ 12 h 137"/>
                <a:gd name="T84" fmla="*/ 36 w 97"/>
                <a:gd name="T85" fmla="*/ 12 h 137"/>
                <a:gd name="T86" fmla="*/ 28 w 97"/>
                <a:gd name="T87" fmla="*/ 19 h 137"/>
                <a:gd name="T88" fmla="*/ 25 w 97"/>
                <a:gd name="T89" fmla="*/ 26 h 137"/>
                <a:gd name="T90" fmla="*/ 17 w 97"/>
                <a:gd name="T91" fmla="*/ 36 h 137"/>
                <a:gd name="T92" fmla="*/ 15 w 97"/>
                <a:gd name="T93" fmla="*/ 36 h 137"/>
                <a:gd name="T94" fmla="*/ 14 w 97"/>
                <a:gd name="T95" fmla="*/ 39 h 137"/>
                <a:gd name="T96" fmla="*/ 9 w 97"/>
                <a:gd name="T97" fmla="*/ 44 h 137"/>
                <a:gd name="T98" fmla="*/ 11 w 97"/>
                <a:gd name="T99" fmla="*/ 46 h 137"/>
                <a:gd name="T100" fmla="*/ 13 w 97"/>
                <a:gd name="T101" fmla="*/ 53 h 137"/>
                <a:gd name="T102" fmla="*/ 13 w 97"/>
                <a:gd name="T103" fmla="*/ 57 h 137"/>
                <a:gd name="T104" fmla="*/ 14 w 97"/>
                <a:gd name="T105" fmla="*/ 70 h 137"/>
                <a:gd name="T106" fmla="*/ 13 w 97"/>
                <a:gd name="T107" fmla="*/ 77 h 137"/>
                <a:gd name="T108" fmla="*/ 6 w 97"/>
                <a:gd name="T109" fmla="*/ 82 h 137"/>
                <a:gd name="T110" fmla="*/ 2 w 97"/>
                <a:gd name="T111" fmla="*/ 87 h 137"/>
                <a:gd name="T112" fmla="*/ 0 w 97"/>
                <a:gd name="T113" fmla="*/ 90 h 137"/>
                <a:gd name="T114" fmla="*/ 10 w 97"/>
                <a:gd name="T115" fmla="*/ 96 h 137"/>
                <a:gd name="T116" fmla="*/ 15 w 97"/>
                <a:gd name="T117" fmla="*/ 10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" h="137">
                  <a:moveTo>
                    <a:pt x="15" y="100"/>
                  </a:moveTo>
                  <a:cubicBezTo>
                    <a:pt x="18" y="101"/>
                    <a:pt x="21" y="101"/>
                    <a:pt x="21" y="100"/>
                  </a:cubicBezTo>
                  <a:cubicBezTo>
                    <a:pt x="22" y="99"/>
                    <a:pt x="24" y="101"/>
                    <a:pt x="27" y="104"/>
                  </a:cubicBezTo>
                  <a:cubicBezTo>
                    <a:pt x="27" y="104"/>
                    <a:pt x="27" y="104"/>
                    <a:pt x="28" y="105"/>
                  </a:cubicBezTo>
                  <a:cubicBezTo>
                    <a:pt x="30" y="104"/>
                    <a:pt x="33" y="104"/>
                    <a:pt x="35" y="104"/>
                  </a:cubicBezTo>
                  <a:cubicBezTo>
                    <a:pt x="37" y="106"/>
                    <a:pt x="36" y="111"/>
                    <a:pt x="39" y="111"/>
                  </a:cubicBezTo>
                  <a:cubicBezTo>
                    <a:pt x="42" y="111"/>
                    <a:pt x="45" y="114"/>
                    <a:pt x="44" y="116"/>
                  </a:cubicBezTo>
                  <a:cubicBezTo>
                    <a:pt x="44" y="118"/>
                    <a:pt x="48" y="119"/>
                    <a:pt x="47" y="121"/>
                  </a:cubicBezTo>
                  <a:cubicBezTo>
                    <a:pt x="47" y="124"/>
                    <a:pt x="56" y="123"/>
                    <a:pt x="57" y="122"/>
                  </a:cubicBezTo>
                  <a:cubicBezTo>
                    <a:pt x="58" y="121"/>
                    <a:pt x="60" y="121"/>
                    <a:pt x="61" y="122"/>
                  </a:cubicBezTo>
                  <a:cubicBezTo>
                    <a:pt x="63" y="123"/>
                    <a:pt x="65" y="121"/>
                    <a:pt x="67" y="121"/>
                  </a:cubicBezTo>
                  <a:cubicBezTo>
                    <a:pt x="68" y="122"/>
                    <a:pt x="74" y="124"/>
                    <a:pt x="73" y="126"/>
                  </a:cubicBezTo>
                  <a:cubicBezTo>
                    <a:pt x="71" y="128"/>
                    <a:pt x="68" y="131"/>
                    <a:pt x="68" y="133"/>
                  </a:cubicBezTo>
                  <a:cubicBezTo>
                    <a:pt x="69" y="134"/>
                    <a:pt x="72" y="135"/>
                    <a:pt x="73" y="137"/>
                  </a:cubicBezTo>
                  <a:cubicBezTo>
                    <a:pt x="73" y="137"/>
                    <a:pt x="73" y="137"/>
                    <a:pt x="74" y="137"/>
                  </a:cubicBezTo>
                  <a:cubicBezTo>
                    <a:pt x="76" y="136"/>
                    <a:pt x="77" y="128"/>
                    <a:pt x="77" y="126"/>
                  </a:cubicBezTo>
                  <a:cubicBezTo>
                    <a:pt x="77" y="123"/>
                    <a:pt x="78" y="117"/>
                    <a:pt x="78" y="115"/>
                  </a:cubicBezTo>
                  <a:cubicBezTo>
                    <a:pt x="80" y="110"/>
                    <a:pt x="73" y="107"/>
                    <a:pt x="73" y="102"/>
                  </a:cubicBezTo>
                  <a:cubicBezTo>
                    <a:pt x="73" y="97"/>
                    <a:pt x="76" y="100"/>
                    <a:pt x="79" y="97"/>
                  </a:cubicBezTo>
                  <a:cubicBezTo>
                    <a:pt x="82" y="95"/>
                    <a:pt x="78" y="94"/>
                    <a:pt x="77" y="94"/>
                  </a:cubicBezTo>
                  <a:cubicBezTo>
                    <a:pt x="76" y="94"/>
                    <a:pt x="74" y="91"/>
                    <a:pt x="75" y="90"/>
                  </a:cubicBezTo>
                  <a:cubicBezTo>
                    <a:pt x="75" y="88"/>
                    <a:pt x="84" y="89"/>
                    <a:pt x="87" y="89"/>
                  </a:cubicBezTo>
                  <a:cubicBezTo>
                    <a:pt x="90" y="89"/>
                    <a:pt x="96" y="86"/>
                    <a:pt x="96" y="86"/>
                  </a:cubicBezTo>
                  <a:cubicBezTo>
                    <a:pt x="96" y="85"/>
                    <a:pt x="97" y="83"/>
                    <a:pt x="95" y="82"/>
                  </a:cubicBezTo>
                  <a:cubicBezTo>
                    <a:pt x="92" y="80"/>
                    <a:pt x="93" y="78"/>
                    <a:pt x="95" y="76"/>
                  </a:cubicBezTo>
                  <a:cubicBezTo>
                    <a:pt x="97" y="74"/>
                    <a:pt x="94" y="72"/>
                    <a:pt x="92" y="70"/>
                  </a:cubicBezTo>
                  <a:cubicBezTo>
                    <a:pt x="90" y="67"/>
                    <a:pt x="91" y="59"/>
                    <a:pt x="94" y="55"/>
                  </a:cubicBezTo>
                  <a:cubicBezTo>
                    <a:pt x="96" y="51"/>
                    <a:pt x="89" y="52"/>
                    <a:pt x="84" y="52"/>
                  </a:cubicBezTo>
                  <a:cubicBezTo>
                    <a:pt x="80" y="53"/>
                    <a:pt x="76" y="51"/>
                    <a:pt x="73" y="47"/>
                  </a:cubicBezTo>
                  <a:cubicBezTo>
                    <a:pt x="70" y="44"/>
                    <a:pt x="66" y="46"/>
                    <a:pt x="59" y="46"/>
                  </a:cubicBezTo>
                  <a:cubicBezTo>
                    <a:pt x="52" y="46"/>
                    <a:pt x="54" y="39"/>
                    <a:pt x="54" y="36"/>
                  </a:cubicBezTo>
                  <a:cubicBezTo>
                    <a:pt x="54" y="33"/>
                    <a:pt x="51" y="32"/>
                    <a:pt x="51" y="30"/>
                  </a:cubicBezTo>
                  <a:cubicBezTo>
                    <a:pt x="51" y="28"/>
                    <a:pt x="49" y="28"/>
                    <a:pt x="47" y="29"/>
                  </a:cubicBezTo>
                  <a:cubicBezTo>
                    <a:pt x="45" y="29"/>
                    <a:pt x="47" y="26"/>
                    <a:pt x="48" y="25"/>
                  </a:cubicBezTo>
                  <a:cubicBezTo>
                    <a:pt x="49" y="23"/>
                    <a:pt x="49" y="22"/>
                    <a:pt x="49" y="19"/>
                  </a:cubicBezTo>
                  <a:cubicBezTo>
                    <a:pt x="49" y="16"/>
                    <a:pt x="54" y="13"/>
                    <a:pt x="56" y="10"/>
                  </a:cubicBezTo>
                  <a:cubicBezTo>
                    <a:pt x="57" y="9"/>
                    <a:pt x="58" y="9"/>
                    <a:pt x="59" y="8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4" y="6"/>
                    <a:pt x="66" y="4"/>
                    <a:pt x="63" y="2"/>
                  </a:cubicBezTo>
                  <a:cubicBezTo>
                    <a:pt x="59" y="0"/>
                    <a:pt x="57" y="5"/>
                    <a:pt x="54" y="6"/>
                  </a:cubicBezTo>
                  <a:cubicBezTo>
                    <a:pt x="50" y="6"/>
                    <a:pt x="49" y="9"/>
                    <a:pt x="47" y="10"/>
                  </a:cubicBezTo>
                  <a:cubicBezTo>
                    <a:pt x="44" y="11"/>
                    <a:pt x="39" y="10"/>
                    <a:pt x="39" y="12"/>
                  </a:cubicBezTo>
                  <a:cubicBezTo>
                    <a:pt x="39" y="15"/>
                    <a:pt x="38" y="12"/>
                    <a:pt x="36" y="12"/>
                  </a:cubicBezTo>
                  <a:cubicBezTo>
                    <a:pt x="33" y="11"/>
                    <a:pt x="28" y="16"/>
                    <a:pt x="28" y="19"/>
                  </a:cubicBezTo>
                  <a:cubicBezTo>
                    <a:pt x="28" y="21"/>
                    <a:pt x="29" y="24"/>
                    <a:pt x="25" y="26"/>
                  </a:cubicBezTo>
                  <a:cubicBezTo>
                    <a:pt x="21" y="29"/>
                    <a:pt x="19" y="34"/>
                    <a:pt x="17" y="36"/>
                  </a:cubicBezTo>
                  <a:cubicBezTo>
                    <a:pt x="17" y="36"/>
                    <a:pt x="16" y="36"/>
                    <a:pt x="15" y="36"/>
                  </a:cubicBezTo>
                  <a:cubicBezTo>
                    <a:pt x="15" y="37"/>
                    <a:pt x="15" y="38"/>
                    <a:pt x="14" y="39"/>
                  </a:cubicBezTo>
                  <a:cubicBezTo>
                    <a:pt x="13" y="39"/>
                    <a:pt x="11" y="42"/>
                    <a:pt x="9" y="44"/>
                  </a:cubicBezTo>
                  <a:cubicBezTo>
                    <a:pt x="10" y="45"/>
                    <a:pt x="11" y="46"/>
                    <a:pt x="11" y="46"/>
                  </a:cubicBezTo>
                  <a:cubicBezTo>
                    <a:pt x="14" y="49"/>
                    <a:pt x="12" y="51"/>
                    <a:pt x="13" y="53"/>
                  </a:cubicBezTo>
                  <a:cubicBezTo>
                    <a:pt x="14" y="54"/>
                    <a:pt x="14" y="56"/>
                    <a:pt x="13" y="57"/>
                  </a:cubicBezTo>
                  <a:cubicBezTo>
                    <a:pt x="12" y="58"/>
                    <a:pt x="13" y="68"/>
                    <a:pt x="14" y="70"/>
                  </a:cubicBezTo>
                  <a:cubicBezTo>
                    <a:pt x="16" y="71"/>
                    <a:pt x="14" y="73"/>
                    <a:pt x="13" y="77"/>
                  </a:cubicBezTo>
                  <a:cubicBezTo>
                    <a:pt x="11" y="80"/>
                    <a:pt x="9" y="82"/>
                    <a:pt x="6" y="82"/>
                  </a:cubicBezTo>
                  <a:cubicBezTo>
                    <a:pt x="3" y="82"/>
                    <a:pt x="3" y="87"/>
                    <a:pt x="2" y="87"/>
                  </a:cubicBezTo>
                  <a:cubicBezTo>
                    <a:pt x="1" y="87"/>
                    <a:pt x="1" y="89"/>
                    <a:pt x="0" y="90"/>
                  </a:cubicBezTo>
                  <a:cubicBezTo>
                    <a:pt x="3" y="93"/>
                    <a:pt x="9" y="96"/>
                    <a:pt x="10" y="96"/>
                  </a:cubicBezTo>
                  <a:cubicBezTo>
                    <a:pt x="12" y="96"/>
                    <a:pt x="13" y="98"/>
                    <a:pt x="15" y="10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16"/>
            <p:cNvSpPr>
              <a:spLocks/>
            </p:cNvSpPr>
            <p:nvPr/>
          </p:nvSpPr>
          <p:spPr bwMode="auto">
            <a:xfrm>
              <a:off x="2298" y="2839"/>
              <a:ext cx="234" cy="265"/>
            </a:xfrm>
            <a:custGeom>
              <a:avLst/>
              <a:gdLst>
                <a:gd name="T0" fmla="*/ 98 w 99"/>
                <a:gd name="T1" fmla="*/ 68 h 112"/>
                <a:gd name="T2" fmla="*/ 93 w 99"/>
                <a:gd name="T3" fmla="*/ 60 h 112"/>
                <a:gd name="T4" fmla="*/ 86 w 99"/>
                <a:gd name="T5" fmla="*/ 56 h 112"/>
                <a:gd name="T6" fmla="*/ 77 w 99"/>
                <a:gd name="T7" fmla="*/ 52 h 112"/>
                <a:gd name="T8" fmla="*/ 77 w 99"/>
                <a:gd name="T9" fmla="*/ 45 h 112"/>
                <a:gd name="T10" fmla="*/ 75 w 99"/>
                <a:gd name="T11" fmla="*/ 39 h 112"/>
                <a:gd name="T12" fmla="*/ 72 w 99"/>
                <a:gd name="T13" fmla="*/ 33 h 112"/>
                <a:gd name="T14" fmla="*/ 63 w 99"/>
                <a:gd name="T15" fmla="*/ 31 h 112"/>
                <a:gd name="T16" fmla="*/ 57 w 99"/>
                <a:gd name="T17" fmla="*/ 28 h 112"/>
                <a:gd name="T18" fmla="*/ 53 w 99"/>
                <a:gd name="T19" fmla="*/ 25 h 112"/>
                <a:gd name="T20" fmla="*/ 48 w 99"/>
                <a:gd name="T21" fmla="*/ 24 h 112"/>
                <a:gd name="T22" fmla="*/ 38 w 99"/>
                <a:gd name="T23" fmla="*/ 19 h 112"/>
                <a:gd name="T24" fmla="*/ 36 w 99"/>
                <a:gd name="T25" fmla="*/ 3 h 112"/>
                <a:gd name="T26" fmla="*/ 28 w 99"/>
                <a:gd name="T27" fmla="*/ 2 h 112"/>
                <a:gd name="T28" fmla="*/ 19 w 99"/>
                <a:gd name="T29" fmla="*/ 7 h 112"/>
                <a:gd name="T30" fmla="*/ 12 w 99"/>
                <a:gd name="T31" fmla="*/ 10 h 112"/>
                <a:gd name="T32" fmla="*/ 5 w 99"/>
                <a:gd name="T33" fmla="*/ 12 h 112"/>
                <a:gd name="T34" fmla="*/ 2 w 99"/>
                <a:gd name="T35" fmla="*/ 11 h 112"/>
                <a:gd name="T36" fmla="*/ 8 w 99"/>
                <a:gd name="T37" fmla="*/ 23 h 112"/>
                <a:gd name="T38" fmla="*/ 5 w 99"/>
                <a:gd name="T39" fmla="*/ 27 h 112"/>
                <a:gd name="T40" fmla="*/ 6 w 99"/>
                <a:gd name="T41" fmla="*/ 38 h 112"/>
                <a:gd name="T42" fmla="*/ 4 w 99"/>
                <a:gd name="T43" fmla="*/ 45 h 112"/>
                <a:gd name="T44" fmla="*/ 2 w 99"/>
                <a:gd name="T45" fmla="*/ 52 h 112"/>
                <a:gd name="T46" fmla="*/ 5 w 99"/>
                <a:gd name="T47" fmla="*/ 56 h 112"/>
                <a:gd name="T48" fmla="*/ 1 w 99"/>
                <a:gd name="T49" fmla="*/ 62 h 112"/>
                <a:gd name="T50" fmla="*/ 0 w 99"/>
                <a:gd name="T51" fmla="*/ 65 h 112"/>
                <a:gd name="T52" fmla="*/ 4 w 99"/>
                <a:gd name="T53" fmla="*/ 69 h 112"/>
                <a:gd name="T54" fmla="*/ 6 w 99"/>
                <a:gd name="T55" fmla="*/ 78 h 112"/>
                <a:gd name="T56" fmla="*/ 9 w 99"/>
                <a:gd name="T57" fmla="*/ 82 h 112"/>
                <a:gd name="T58" fmla="*/ 7 w 99"/>
                <a:gd name="T59" fmla="*/ 88 h 112"/>
                <a:gd name="T60" fmla="*/ 10 w 99"/>
                <a:gd name="T61" fmla="*/ 95 h 112"/>
                <a:gd name="T62" fmla="*/ 13 w 99"/>
                <a:gd name="T63" fmla="*/ 102 h 112"/>
                <a:gd name="T64" fmla="*/ 15 w 99"/>
                <a:gd name="T65" fmla="*/ 111 h 112"/>
                <a:gd name="T66" fmla="*/ 26 w 99"/>
                <a:gd name="T67" fmla="*/ 104 h 112"/>
                <a:gd name="T68" fmla="*/ 33 w 99"/>
                <a:gd name="T69" fmla="*/ 104 h 112"/>
                <a:gd name="T70" fmla="*/ 42 w 99"/>
                <a:gd name="T71" fmla="*/ 108 h 112"/>
                <a:gd name="T72" fmla="*/ 47 w 99"/>
                <a:gd name="T73" fmla="*/ 103 h 112"/>
                <a:gd name="T74" fmla="*/ 58 w 99"/>
                <a:gd name="T75" fmla="*/ 103 h 112"/>
                <a:gd name="T76" fmla="*/ 60 w 99"/>
                <a:gd name="T77" fmla="*/ 91 h 112"/>
                <a:gd name="T78" fmla="*/ 66 w 99"/>
                <a:gd name="T79" fmla="*/ 83 h 112"/>
                <a:gd name="T80" fmla="*/ 76 w 99"/>
                <a:gd name="T81" fmla="*/ 82 h 112"/>
                <a:gd name="T82" fmla="*/ 85 w 99"/>
                <a:gd name="T83" fmla="*/ 81 h 112"/>
                <a:gd name="T84" fmla="*/ 93 w 99"/>
                <a:gd name="T85" fmla="*/ 84 h 112"/>
                <a:gd name="T86" fmla="*/ 97 w 99"/>
                <a:gd name="T87" fmla="*/ 78 h 112"/>
                <a:gd name="T88" fmla="*/ 98 w 99"/>
                <a:gd name="T89" fmla="*/ 6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112">
                  <a:moveTo>
                    <a:pt x="98" y="68"/>
                  </a:moveTo>
                  <a:cubicBezTo>
                    <a:pt x="97" y="64"/>
                    <a:pt x="93" y="63"/>
                    <a:pt x="93" y="60"/>
                  </a:cubicBezTo>
                  <a:cubicBezTo>
                    <a:pt x="93" y="56"/>
                    <a:pt x="92" y="55"/>
                    <a:pt x="86" y="56"/>
                  </a:cubicBezTo>
                  <a:cubicBezTo>
                    <a:pt x="81" y="56"/>
                    <a:pt x="78" y="55"/>
                    <a:pt x="77" y="52"/>
                  </a:cubicBezTo>
                  <a:cubicBezTo>
                    <a:pt x="77" y="48"/>
                    <a:pt x="74" y="46"/>
                    <a:pt x="77" y="45"/>
                  </a:cubicBezTo>
                  <a:cubicBezTo>
                    <a:pt x="79" y="44"/>
                    <a:pt x="75" y="42"/>
                    <a:pt x="75" y="39"/>
                  </a:cubicBezTo>
                  <a:cubicBezTo>
                    <a:pt x="76" y="36"/>
                    <a:pt x="74" y="35"/>
                    <a:pt x="72" y="33"/>
                  </a:cubicBezTo>
                  <a:cubicBezTo>
                    <a:pt x="71" y="32"/>
                    <a:pt x="63" y="34"/>
                    <a:pt x="63" y="31"/>
                  </a:cubicBezTo>
                  <a:cubicBezTo>
                    <a:pt x="63" y="29"/>
                    <a:pt x="59" y="28"/>
                    <a:pt x="57" y="28"/>
                  </a:cubicBezTo>
                  <a:cubicBezTo>
                    <a:pt x="54" y="28"/>
                    <a:pt x="56" y="25"/>
                    <a:pt x="53" y="25"/>
                  </a:cubicBezTo>
                  <a:cubicBezTo>
                    <a:pt x="51" y="26"/>
                    <a:pt x="51" y="24"/>
                    <a:pt x="48" y="24"/>
                  </a:cubicBezTo>
                  <a:cubicBezTo>
                    <a:pt x="44" y="25"/>
                    <a:pt x="42" y="23"/>
                    <a:pt x="38" y="19"/>
                  </a:cubicBezTo>
                  <a:cubicBezTo>
                    <a:pt x="34" y="14"/>
                    <a:pt x="35" y="5"/>
                    <a:pt x="36" y="3"/>
                  </a:cubicBezTo>
                  <a:cubicBezTo>
                    <a:pt x="36" y="0"/>
                    <a:pt x="31" y="2"/>
                    <a:pt x="28" y="2"/>
                  </a:cubicBezTo>
                  <a:cubicBezTo>
                    <a:pt x="25" y="2"/>
                    <a:pt x="22" y="5"/>
                    <a:pt x="19" y="7"/>
                  </a:cubicBezTo>
                  <a:cubicBezTo>
                    <a:pt x="15" y="9"/>
                    <a:pt x="13" y="9"/>
                    <a:pt x="12" y="10"/>
                  </a:cubicBezTo>
                  <a:cubicBezTo>
                    <a:pt x="10" y="12"/>
                    <a:pt x="7" y="13"/>
                    <a:pt x="5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3" y="15"/>
                    <a:pt x="7" y="20"/>
                    <a:pt x="8" y="23"/>
                  </a:cubicBezTo>
                  <a:cubicBezTo>
                    <a:pt x="9" y="25"/>
                    <a:pt x="6" y="26"/>
                    <a:pt x="5" y="27"/>
                  </a:cubicBezTo>
                  <a:cubicBezTo>
                    <a:pt x="4" y="28"/>
                    <a:pt x="6" y="36"/>
                    <a:pt x="6" y="38"/>
                  </a:cubicBezTo>
                  <a:cubicBezTo>
                    <a:pt x="6" y="40"/>
                    <a:pt x="3" y="44"/>
                    <a:pt x="4" y="45"/>
                  </a:cubicBezTo>
                  <a:cubicBezTo>
                    <a:pt x="6" y="46"/>
                    <a:pt x="2" y="50"/>
                    <a:pt x="2" y="52"/>
                  </a:cubicBezTo>
                  <a:cubicBezTo>
                    <a:pt x="2" y="54"/>
                    <a:pt x="5" y="54"/>
                    <a:pt x="5" y="56"/>
                  </a:cubicBezTo>
                  <a:cubicBezTo>
                    <a:pt x="5" y="57"/>
                    <a:pt x="3" y="61"/>
                    <a:pt x="1" y="62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1" y="65"/>
                    <a:pt x="1" y="67"/>
                    <a:pt x="4" y="69"/>
                  </a:cubicBezTo>
                  <a:cubicBezTo>
                    <a:pt x="7" y="71"/>
                    <a:pt x="3" y="75"/>
                    <a:pt x="6" y="78"/>
                  </a:cubicBezTo>
                  <a:cubicBezTo>
                    <a:pt x="8" y="81"/>
                    <a:pt x="11" y="81"/>
                    <a:pt x="9" y="82"/>
                  </a:cubicBezTo>
                  <a:cubicBezTo>
                    <a:pt x="7" y="84"/>
                    <a:pt x="9" y="87"/>
                    <a:pt x="7" y="88"/>
                  </a:cubicBezTo>
                  <a:cubicBezTo>
                    <a:pt x="5" y="89"/>
                    <a:pt x="8" y="94"/>
                    <a:pt x="10" y="95"/>
                  </a:cubicBezTo>
                  <a:cubicBezTo>
                    <a:pt x="12" y="96"/>
                    <a:pt x="11" y="100"/>
                    <a:pt x="13" y="102"/>
                  </a:cubicBezTo>
                  <a:cubicBezTo>
                    <a:pt x="15" y="104"/>
                    <a:pt x="14" y="109"/>
                    <a:pt x="15" y="111"/>
                  </a:cubicBezTo>
                  <a:cubicBezTo>
                    <a:pt x="16" y="112"/>
                    <a:pt x="22" y="108"/>
                    <a:pt x="26" y="104"/>
                  </a:cubicBezTo>
                  <a:cubicBezTo>
                    <a:pt x="30" y="100"/>
                    <a:pt x="29" y="104"/>
                    <a:pt x="33" y="104"/>
                  </a:cubicBezTo>
                  <a:cubicBezTo>
                    <a:pt x="37" y="105"/>
                    <a:pt x="41" y="105"/>
                    <a:pt x="42" y="108"/>
                  </a:cubicBezTo>
                  <a:cubicBezTo>
                    <a:pt x="44" y="111"/>
                    <a:pt x="46" y="105"/>
                    <a:pt x="47" y="103"/>
                  </a:cubicBezTo>
                  <a:cubicBezTo>
                    <a:pt x="48" y="102"/>
                    <a:pt x="56" y="104"/>
                    <a:pt x="58" y="103"/>
                  </a:cubicBezTo>
                  <a:cubicBezTo>
                    <a:pt x="59" y="103"/>
                    <a:pt x="60" y="92"/>
                    <a:pt x="60" y="91"/>
                  </a:cubicBezTo>
                  <a:cubicBezTo>
                    <a:pt x="60" y="89"/>
                    <a:pt x="63" y="85"/>
                    <a:pt x="66" y="83"/>
                  </a:cubicBezTo>
                  <a:cubicBezTo>
                    <a:pt x="69" y="81"/>
                    <a:pt x="74" y="83"/>
                    <a:pt x="76" y="82"/>
                  </a:cubicBezTo>
                  <a:cubicBezTo>
                    <a:pt x="78" y="80"/>
                    <a:pt x="82" y="81"/>
                    <a:pt x="85" y="81"/>
                  </a:cubicBezTo>
                  <a:cubicBezTo>
                    <a:pt x="89" y="81"/>
                    <a:pt x="91" y="84"/>
                    <a:pt x="93" y="84"/>
                  </a:cubicBezTo>
                  <a:cubicBezTo>
                    <a:pt x="95" y="84"/>
                    <a:pt x="97" y="81"/>
                    <a:pt x="97" y="78"/>
                  </a:cubicBezTo>
                  <a:cubicBezTo>
                    <a:pt x="96" y="75"/>
                    <a:pt x="99" y="71"/>
                    <a:pt x="98" y="6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117"/>
            <p:cNvSpPr>
              <a:spLocks/>
            </p:cNvSpPr>
            <p:nvPr/>
          </p:nvSpPr>
          <p:spPr bwMode="auto">
            <a:xfrm>
              <a:off x="2072" y="2657"/>
              <a:ext cx="248" cy="355"/>
            </a:xfrm>
            <a:custGeom>
              <a:avLst/>
              <a:gdLst>
                <a:gd name="T0" fmla="*/ 96 w 105"/>
                <a:gd name="T1" fmla="*/ 143 h 150"/>
                <a:gd name="T2" fmla="*/ 96 w 105"/>
                <a:gd name="T3" fmla="*/ 142 h 150"/>
                <a:gd name="T4" fmla="*/ 97 w 105"/>
                <a:gd name="T5" fmla="*/ 139 h 150"/>
                <a:gd name="T6" fmla="*/ 101 w 105"/>
                <a:gd name="T7" fmla="*/ 133 h 150"/>
                <a:gd name="T8" fmla="*/ 98 w 105"/>
                <a:gd name="T9" fmla="*/ 129 h 150"/>
                <a:gd name="T10" fmla="*/ 100 w 105"/>
                <a:gd name="T11" fmla="*/ 122 h 150"/>
                <a:gd name="T12" fmla="*/ 102 w 105"/>
                <a:gd name="T13" fmla="*/ 115 h 150"/>
                <a:gd name="T14" fmla="*/ 101 w 105"/>
                <a:gd name="T15" fmla="*/ 104 h 150"/>
                <a:gd name="T16" fmla="*/ 104 w 105"/>
                <a:gd name="T17" fmla="*/ 100 h 150"/>
                <a:gd name="T18" fmla="*/ 98 w 105"/>
                <a:gd name="T19" fmla="*/ 88 h 150"/>
                <a:gd name="T20" fmla="*/ 90 w 105"/>
                <a:gd name="T21" fmla="*/ 89 h 150"/>
                <a:gd name="T22" fmla="*/ 88 w 105"/>
                <a:gd name="T23" fmla="*/ 78 h 150"/>
                <a:gd name="T24" fmla="*/ 85 w 105"/>
                <a:gd name="T25" fmla="*/ 79 h 150"/>
                <a:gd name="T26" fmla="*/ 76 w 105"/>
                <a:gd name="T27" fmla="*/ 80 h 150"/>
                <a:gd name="T28" fmla="*/ 72 w 105"/>
                <a:gd name="T29" fmla="*/ 76 h 150"/>
                <a:gd name="T30" fmla="*/ 68 w 105"/>
                <a:gd name="T31" fmla="*/ 72 h 150"/>
                <a:gd name="T32" fmla="*/ 65 w 105"/>
                <a:gd name="T33" fmla="*/ 66 h 150"/>
                <a:gd name="T34" fmla="*/ 62 w 105"/>
                <a:gd name="T35" fmla="*/ 59 h 150"/>
                <a:gd name="T36" fmla="*/ 64 w 105"/>
                <a:gd name="T37" fmla="*/ 53 h 150"/>
                <a:gd name="T38" fmla="*/ 67 w 105"/>
                <a:gd name="T39" fmla="*/ 49 h 150"/>
                <a:gd name="T40" fmla="*/ 70 w 105"/>
                <a:gd name="T41" fmla="*/ 42 h 150"/>
                <a:gd name="T42" fmla="*/ 77 w 105"/>
                <a:gd name="T43" fmla="*/ 37 h 150"/>
                <a:gd name="T44" fmla="*/ 87 w 105"/>
                <a:gd name="T45" fmla="*/ 33 h 150"/>
                <a:gd name="T46" fmla="*/ 93 w 105"/>
                <a:gd name="T47" fmla="*/ 33 h 150"/>
                <a:gd name="T48" fmla="*/ 88 w 105"/>
                <a:gd name="T49" fmla="*/ 29 h 150"/>
                <a:gd name="T50" fmla="*/ 93 w 105"/>
                <a:gd name="T51" fmla="*/ 22 h 150"/>
                <a:gd name="T52" fmla="*/ 87 w 105"/>
                <a:gd name="T53" fmla="*/ 17 h 150"/>
                <a:gd name="T54" fmla="*/ 81 w 105"/>
                <a:gd name="T55" fmla="*/ 18 h 150"/>
                <a:gd name="T56" fmla="*/ 77 w 105"/>
                <a:gd name="T57" fmla="*/ 18 h 150"/>
                <a:gd name="T58" fmla="*/ 67 w 105"/>
                <a:gd name="T59" fmla="*/ 17 h 150"/>
                <a:gd name="T60" fmla="*/ 64 w 105"/>
                <a:gd name="T61" fmla="*/ 12 h 150"/>
                <a:gd name="T62" fmla="*/ 59 w 105"/>
                <a:gd name="T63" fmla="*/ 7 h 150"/>
                <a:gd name="T64" fmla="*/ 55 w 105"/>
                <a:gd name="T65" fmla="*/ 0 h 150"/>
                <a:gd name="T66" fmla="*/ 48 w 105"/>
                <a:gd name="T67" fmla="*/ 1 h 150"/>
                <a:gd name="T68" fmla="*/ 49 w 105"/>
                <a:gd name="T69" fmla="*/ 6 h 150"/>
                <a:gd name="T70" fmla="*/ 45 w 105"/>
                <a:gd name="T71" fmla="*/ 15 h 150"/>
                <a:gd name="T72" fmla="*/ 29 w 105"/>
                <a:gd name="T73" fmla="*/ 23 h 150"/>
                <a:gd name="T74" fmla="*/ 22 w 105"/>
                <a:gd name="T75" fmla="*/ 36 h 150"/>
                <a:gd name="T76" fmla="*/ 16 w 105"/>
                <a:gd name="T77" fmla="*/ 36 h 150"/>
                <a:gd name="T78" fmla="*/ 10 w 105"/>
                <a:gd name="T79" fmla="*/ 35 h 150"/>
                <a:gd name="T80" fmla="*/ 10 w 105"/>
                <a:gd name="T81" fmla="*/ 31 h 150"/>
                <a:gd name="T82" fmla="*/ 9 w 105"/>
                <a:gd name="T83" fmla="*/ 26 h 150"/>
                <a:gd name="T84" fmla="*/ 2 w 105"/>
                <a:gd name="T85" fmla="*/ 33 h 150"/>
                <a:gd name="T86" fmla="*/ 5 w 105"/>
                <a:gd name="T87" fmla="*/ 44 h 150"/>
                <a:gd name="T88" fmla="*/ 2 w 105"/>
                <a:gd name="T89" fmla="*/ 47 h 150"/>
                <a:gd name="T90" fmla="*/ 11 w 105"/>
                <a:gd name="T91" fmla="*/ 54 h 150"/>
                <a:gd name="T92" fmla="*/ 19 w 105"/>
                <a:gd name="T93" fmla="*/ 65 h 150"/>
                <a:gd name="T94" fmla="*/ 25 w 105"/>
                <a:gd name="T95" fmla="*/ 77 h 150"/>
                <a:gd name="T96" fmla="*/ 37 w 105"/>
                <a:gd name="T97" fmla="*/ 101 h 150"/>
                <a:gd name="T98" fmla="*/ 42 w 105"/>
                <a:gd name="T99" fmla="*/ 111 h 150"/>
                <a:gd name="T100" fmla="*/ 45 w 105"/>
                <a:gd name="T101" fmla="*/ 118 h 150"/>
                <a:gd name="T102" fmla="*/ 58 w 105"/>
                <a:gd name="T103" fmla="*/ 127 h 150"/>
                <a:gd name="T104" fmla="*/ 81 w 105"/>
                <a:gd name="T105" fmla="*/ 141 h 150"/>
                <a:gd name="T106" fmla="*/ 91 w 105"/>
                <a:gd name="T107" fmla="*/ 149 h 150"/>
                <a:gd name="T108" fmla="*/ 91 w 105"/>
                <a:gd name="T109" fmla="*/ 150 h 150"/>
                <a:gd name="T110" fmla="*/ 93 w 105"/>
                <a:gd name="T111" fmla="*/ 149 h 150"/>
                <a:gd name="T112" fmla="*/ 96 w 105"/>
                <a:gd name="T113" fmla="*/ 14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5" h="150">
                  <a:moveTo>
                    <a:pt x="96" y="143"/>
                  </a:moveTo>
                  <a:cubicBezTo>
                    <a:pt x="96" y="142"/>
                    <a:pt x="96" y="142"/>
                    <a:pt x="96" y="142"/>
                  </a:cubicBezTo>
                  <a:cubicBezTo>
                    <a:pt x="96" y="141"/>
                    <a:pt x="96" y="140"/>
                    <a:pt x="97" y="139"/>
                  </a:cubicBezTo>
                  <a:cubicBezTo>
                    <a:pt x="99" y="138"/>
                    <a:pt x="101" y="134"/>
                    <a:pt x="101" y="133"/>
                  </a:cubicBezTo>
                  <a:cubicBezTo>
                    <a:pt x="101" y="131"/>
                    <a:pt x="98" y="131"/>
                    <a:pt x="98" y="129"/>
                  </a:cubicBezTo>
                  <a:cubicBezTo>
                    <a:pt x="98" y="127"/>
                    <a:pt x="102" y="123"/>
                    <a:pt x="100" y="122"/>
                  </a:cubicBezTo>
                  <a:cubicBezTo>
                    <a:pt x="99" y="121"/>
                    <a:pt x="102" y="117"/>
                    <a:pt x="102" y="115"/>
                  </a:cubicBezTo>
                  <a:cubicBezTo>
                    <a:pt x="102" y="113"/>
                    <a:pt x="100" y="105"/>
                    <a:pt x="101" y="104"/>
                  </a:cubicBezTo>
                  <a:cubicBezTo>
                    <a:pt x="102" y="103"/>
                    <a:pt x="105" y="102"/>
                    <a:pt x="104" y="100"/>
                  </a:cubicBezTo>
                  <a:cubicBezTo>
                    <a:pt x="103" y="97"/>
                    <a:pt x="99" y="92"/>
                    <a:pt x="98" y="88"/>
                  </a:cubicBezTo>
                  <a:cubicBezTo>
                    <a:pt x="95" y="88"/>
                    <a:pt x="92" y="88"/>
                    <a:pt x="90" y="89"/>
                  </a:cubicBezTo>
                  <a:cubicBezTo>
                    <a:pt x="88" y="90"/>
                    <a:pt x="88" y="81"/>
                    <a:pt x="88" y="78"/>
                  </a:cubicBezTo>
                  <a:cubicBezTo>
                    <a:pt x="88" y="75"/>
                    <a:pt x="86" y="77"/>
                    <a:pt x="85" y="79"/>
                  </a:cubicBezTo>
                  <a:cubicBezTo>
                    <a:pt x="84" y="81"/>
                    <a:pt x="80" y="80"/>
                    <a:pt x="76" y="80"/>
                  </a:cubicBezTo>
                  <a:cubicBezTo>
                    <a:pt x="72" y="80"/>
                    <a:pt x="74" y="75"/>
                    <a:pt x="72" y="76"/>
                  </a:cubicBezTo>
                  <a:cubicBezTo>
                    <a:pt x="70" y="76"/>
                    <a:pt x="68" y="75"/>
                    <a:pt x="68" y="72"/>
                  </a:cubicBezTo>
                  <a:cubicBezTo>
                    <a:pt x="68" y="70"/>
                    <a:pt x="66" y="68"/>
                    <a:pt x="65" y="66"/>
                  </a:cubicBezTo>
                  <a:cubicBezTo>
                    <a:pt x="63" y="63"/>
                    <a:pt x="61" y="60"/>
                    <a:pt x="62" y="59"/>
                  </a:cubicBezTo>
                  <a:cubicBezTo>
                    <a:pt x="64" y="57"/>
                    <a:pt x="61" y="56"/>
                    <a:pt x="64" y="53"/>
                  </a:cubicBezTo>
                  <a:cubicBezTo>
                    <a:pt x="66" y="51"/>
                    <a:pt x="68" y="52"/>
                    <a:pt x="67" y="49"/>
                  </a:cubicBezTo>
                  <a:cubicBezTo>
                    <a:pt x="66" y="46"/>
                    <a:pt x="70" y="45"/>
                    <a:pt x="70" y="42"/>
                  </a:cubicBezTo>
                  <a:cubicBezTo>
                    <a:pt x="70" y="38"/>
                    <a:pt x="74" y="39"/>
                    <a:pt x="77" y="37"/>
                  </a:cubicBezTo>
                  <a:cubicBezTo>
                    <a:pt x="80" y="34"/>
                    <a:pt x="84" y="36"/>
                    <a:pt x="87" y="33"/>
                  </a:cubicBezTo>
                  <a:cubicBezTo>
                    <a:pt x="89" y="31"/>
                    <a:pt x="91" y="33"/>
                    <a:pt x="93" y="33"/>
                  </a:cubicBezTo>
                  <a:cubicBezTo>
                    <a:pt x="92" y="31"/>
                    <a:pt x="89" y="30"/>
                    <a:pt x="88" y="29"/>
                  </a:cubicBezTo>
                  <a:cubicBezTo>
                    <a:pt x="88" y="27"/>
                    <a:pt x="91" y="24"/>
                    <a:pt x="93" y="22"/>
                  </a:cubicBezTo>
                  <a:cubicBezTo>
                    <a:pt x="94" y="20"/>
                    <a:pt x="88" y="18"/>
                    <a:pt x="87" y="17"/>
                  </a:cubicBezTo>
                  <a:cubicBezTo>
                    <a:pt x="85" y="17"/>
                    <a:pt x="83" y="19"/>
                    <a:pt x="81" y="18"/>
                  </a:cubicBezTo>
                  <a:cubicBezTo>
                    <a:pt x="80" y="17"/>
                    <a:pt x="78" y="17"/>
                    <a:pt x="77" y="18"/>
                  </a:cubicBezTo>
                  <a:cubicBezTo>
                    <a:pt x="76" y="19"/>
                    <a:pt x="67" y="20"/>
                    <a:pt x="67" y="17"/>
                  </a:cubicBezTo>
                  <a:cubicBezTo>
                    <a:pt x="68" y="15"/>
                    <a:pt x="64" y="14"/>
                    <a:pt x="64" y="12"/>
                  </a:cubicBezTo>
                  <a:cubicBezTo>
                    <a:pt x="65" y="10"/>
                    <a:pt x="62" y="7"/>
                    <a:pt x="59" y="7"/>
                  </a:cubicBezTo>
                  <a:cubicBezTo>
                    <a:pt x="56" y="7"/>
                    <a:pt x="57" y="2"/>
                    <a:pt x="55" y="0"/>
                  </a:cubicBezTo>
                  <a:cubicBezTo>
                    <a:pt x="53" y="0"/>
                    <a:pt x="50" y="0"/>
                    <a:pt x="48" y="1"/>
                  </a:cubicBezTo>
                  <a:cubicBezTo>
                    <a:pt x="50" y="4"/>
                    <a:pt x="51" y="5"/>
                    <a:pt x="49" y="6"/>
                  </a:cubicBezTo>
                  <a:cubicBezTo>
                    <a:pt x="47" y="8"/>
                    <a:pt x="49" y="9"/>
                    <a:pt x="45" y="15"/>
                  </a:cubicBezTo>
                  <a:cubicBezTo>
                    <a:pt x="41" y="20"/>
                    <a:pt x="33" y="22"/>
                    <a:pt x="29" y="23"/>
                  </a:cubicBezTo>
                  <a:cubicBezTo>
                    <a:pt x="26" y="24"/>
                    <a:pt x="24" y="31"/>
                    <a:pt x="22" y="36"/>
                  </a:cubicBezTo>
                  <a:cubicBezTo>
                    <a:pt x="20" y="41"/>
                    <a:pt x="18" y="39"/>
                    <a:pt x="16" y="36"/>
                  </a:cubicBezTo>
                  <a:cubicBezTo>
                    <a:pt x="14" y="33"/>
                    <a:pt x="12" y="37"/>
                    <a:pt x="10" y="35"/>
                  </a:cubicBezTo>
                  <a:cubicBezTo>
                    <a:pt x="8" y="32"/>
                    <a:pt x="9" y="32"/>
                    <a:pt x="10" y="31"/>
                  </a:cubicBezTo>
                  <a:cubicBezTo>
                    <a:pt x="11" y="30"/>
                    <a:pt x="10" y="28"/>
                    <a:pt x="9" y="26"/>
                  </a:cubicBezTo>
                  <a:cubicBezTo>
                    <a:pt x="6" y="27"/>
                    <a:pt x="3" y="31"/>
                    <a:pt x="2" y="33"/>
                  </a:cubicBezTo>
                  <a:cubicBezTo>
                    <a:pt x="0" y="36"/>
                    <a:pt x="4" y="42"/>
                    <a:pt x="5" y="44"/>
                  </a:cubicBezTo>
                  <a:cubicBezTo>
                    <a:pt x="5" y="47"/>
                    <a:pt x="3" y="45"/>
                    <a:pt x="2" y="47"/>
                  </a:cubicBezTo>
                  <a:cubicBezTo>
                    <a:pt x="2" y="49"/>
                    <a:pt x="8" y="51"/>
                    <a:pt x="11" y="54"/>
                  </a:cubicBezTo>
                  <a:cubicBezTo>
                    <a:pt x="14" y="56"/>
                    <a:pt x="16" y="62"/>
                    <a:pt x="19" y="65"/>
                  </a:cubicBezTo>
                  <a:cubicBezTo>
                    <a:pt x="22" y="67"/>
                    <a:pt x="22" y="70"/>
                    <a:pt x="25" y="77"/>
                  </a:cubicBezTo>
                  <a:cubicBezTo>
                    <a:pt x="28" y="84"/>
                    <a:pt x="33" y="96"/>
                    <a:pt x="37" y="101"/>
                  </a:cubicBezTo>
                  <a:cubicBezTo>
                    <a:pt x="41" y="106"/>
                    <a:pt x="43" y="110"/>
                    <a:pt x="42" y="111"/>
                  </a:cubicBezTo>
                  <a:cubicBezTo>
                    <a:pt x="41" y="112"/>
                    <a:pt x="42" y="116"/>
                    <a:pt x="45" y="118"/>
                  </a:cubicBezTo>
                  <a:cubicBezTo>
                    <a:pt x="48" y="120"/>
                    <a:pt x="50" y="123"/>
                    <a:pt x="58" y="127"/>
                  </a:cubicBezTo>
                  <a:cubicBezTo>
                    <a:pt x="65" y="131"/>
                    <a:pt x="79" y="138"/>
                    <a:pt x="81" y="141"/>
                  </a:cubicBezTo>
                  <a:cubicBezTo>
                    <a:pt x="83" y="145"/>
                    <a:pt x="89" y="148"/>
                    <a:pt x="91" y="149"/>
                  </a:cubicBezTo>
                  <a:cubicBezTo>
                    <a:pt x="91" y="149"/>
                    <a:pt x="91" y="150"/>
                    <a:pt x="91" y="150"/>
                  </a:cubicBezTo>
                  <a:cubicBezTo>
                    <a:pt x="92" y="150"/>
                    <a:pt x="92" y="149"/>
                    <a:pt x="93" y="149"/>
                  </a:cubicBezTo>
                  <a:cubicBezTo>
                    <a:pt x="95" y="148"/>
                    <a:pt x="95" y="144"/>
                    <a:pt x="96" y="14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118"/>
            <p:cNvSpPr>
              <a:spLocks/>
            </p:cNvSpPr>
            <p:nvPr/>
          </p:nvSpPr>
          <p:spPr bwMode="auto">
            <a:xfrm>
              <a:off x="2225" y="2421"/>
              <a:ext cx="265" cy="222"/>
            </a:xfrm>
            <a:custGeom>
              <a:avLst/>
              <a:gdLst>
                <a:gd name="T0" fmla="*/ 11 w 112"/>
                <a:gd name="T1" fmla="*/ 6 h 94"/>
                <a:gd name="T2" fmla="*/ 4 w 112"/>
                <a:gd name="T3" fmla="*/ 15 h 94"/>
                <a:gd name="T4" fmla="*/ 3 w 112"/>
                <a:gd name="T5" fmla="*/ 21 h 94"/>
                <a:gd name="T6" fmla="*/ 2 w 112"/>
                <a:gd name="T7" fmla="*/ 25 h 94"/>
                <a:gd name="T8" fmla="*/ 6 w 112"/>
                <a:gd name="T9" fmla="*/ 26 h 94"/>
                <a:gd name="T10" fmla="*/ 9 w 112"/>
                <a:gd name="T11" fmla="*/ 32 h 94"/>
                <a:gd name="T12" fmla="*/ 14 w 112"/>
                <a:gd name="T13" fmla="*/ 42 h 94"/>
                <a:gd name="T14" fmla="*/ 28 w 112"/>
                <a:gd name="T15" fmla="*/ 43 h 94"/>
                <a:gd name="T16" fmla="*/ 39 w 112"/>
                <a:gd name="T17" fmla="*/ 48 h 94"/>
                <a:gd name="T18" fmla="*/ 49 w 112"/>
                <a:gd name="T19" fmla="*/ 51 h 94"/>
                <a:gd name="T20" fmla="*/ 47 w 112"/>
                <a:gd name="T21" fmla="*/ 66 h 94"/>
                <a:gd name="T22" fmla="*/ 50 w 112"/>
                <a:gd name="T23" fmla="*/ 72 h 94"/>
                <a:gd name="T24" fmla="*/ 50 w 112"/>
                <a:gd name="T25" fmla="*/ 78 h 94"/>
                <a:gd name="T26" fmla="*/ 51 w 112"/>
                <a:gd name="T27" fmla="*/ 82 h 94"/>
                <a:gd name="T28" fmla="*/ 50 w 112"/>
                <a:gd name="T29" fmla="*/ 83 h 94"/>
                <a:gd name="T30" fmla="*/ 56 w 112"/>
                <a:gd name="T31" fmla="*/ 91 h 94"/>
                <a:gd name="T32" fmla="*/ 61 w 112"/>
                <a:gd name="T33" fmla="*/ 93 h 94"/>
                <a:gd name="T34" fmla="*/ 65 w 112"/>
                <a:gd name="T35" fmla="*/ 92 h 94"/>
                <a:gd name="T36" fmla="*/ 71 w 112"/>
                <a:gd name="T37" fmla="*/ 89 h 94"/>
                <a:gd name="T38" fmla="*/ 76 w 112"/>
                <a:gd name="T39" fmla="*/ 86 h 94"/>
                <a:gd name="T40" fmla="*/ 81 w 112"/>
                <a:gd name="T41" fmla="*/ 82 h 94"/>
                <a:gd name="T42" fmla="*/ 82 w 112"/>
                <a:gd name="T43" fmla="*/ 79 h 94"/>
                <a:gd name="T44" fmla="*/ 78 w 112"/>
                <a:gd name="T45" fmla="*/ 78 h 94"/>
                <a:gd name="T46" fmla="*/ 75 w 112"/>
                <a:gd name="T47" fmla="*/ 73 h 94"/>
                <a:gd name="T48" fmla="*/ 72 w 112"/>
                <a:gd name="T49" fmla="*/ 67 h 94"/>
                <a:gd name="T50" fmla="*/ 78 w 112"/>
                <a:gd name="T51" fmla="*/ 66 h 94"/>
                <a:gd name="T52" fmla="*/ 85 w 112"/>
                <a:gd name="T53" fmla="*/ 68 h 94"/>
                <a:gd name="T54" fmla="*/ 88 w 112"/>
                <a:gd name="T55" fmla="*/ 68 h 94"/>
                <a:gd name="T56" fmla="*/ 93 w 112"/>
                <a:gd name="T57" fmla="*/ 65 h 94"/>
                <a:gd name="T58" fmla="*/ 103 w 112"/>
                <a:gd name="T59" fmla="*/ 61 h 94"/>
                <a:gd name="T60" fmla="*/ 105 w 112"/>
                <a:gd name="T61" fmla="*/ 58 h 94"/>
                <a:gd name="T62" fmla="*/ 100 w 112"/>
                <a:gd name="T63" fmla="*/ 52 h 94"/>
                <a:gd name="T64" fmla="*/ 101 w 112"/>
                <a:gd name="T65" fmla="*/ 48 h 94"/>
                <a:gd name="T66" fmla="*/ 105 w 112"/>
                <a:gd name="T67" fmla="*/ 44 h 94"/>
                <a:gd name="T68" fmla="*/ 106 w 112"/>
                <a:gd name="T69" fmla="*/ 39 h 94"/>
                <a:gd name="T70" fmla="*/ 109 w 112"/>
                <a:gd name="T71" fmla="*/ 34 h 94"/>
                <a:gd name="T72" fmla="*/ 112 w 112"/>
                <a:gd name="T73" fmla="*/ 30 h 94"/>
                <a:gd name="T74" fmla="*/ 100 w 112"/>
                <a:gd name="T75" fmla="*/ 29 h 94"/>
                <a:gd name="T76" fmla="*/ 102 w 112"/>
                <a:gd name="T77" fmla="*/ 22 h 94"/>
                <a:gd name="T78" fmla="*/ 90 w 112"/>
                <a:gd name="T79" fmla="*/ 18 h 94"/>
                <a:gd name="T80" fmla="*/ 91 w 112"/>
                <a:gd name="T81" fmla="*/ 13 h 94"/>
                <a:gd name="T82" fmla="*/ 85 w 112"/>
                <a:gd name="T83" fmla="*/ 11 h 94"/>
                <a:gd name="T84" fmla="*/ 69 w 112"/>
                <a:gd name="T85" fmla="*/ 17 h 94"/>
                <a:gd name="T86" fmla="*/ 54 w 112"/>
                <a:gd name="T87" fmla="*/ 12 h 94"/>
                <a:gd name="T88" fmla="*/ 43 w 112"/>
                <a:gd name="T89" fmla="*/ 11 h 94"/>
                <a:gd name="T90" fmla="*/ 37 w 112"/>
                <a:gd name="T91" fmla="*/ 4 h 94"/>
                <a:gd name="T92" fmla="*/ 30 w 112"/>
                <a:gd name="T93" fmla="*/ 0 h 94"/>
                <a:gd name="T94" fmla="*/ 28 w 112"/>
                <a:gd name="T95" fmla="*/ 5 h 94"/>
                <a:gd name="T96" fmla="*/ 17 w 112"/>
                <a:gd name="T97" fmla="*/ 11 h 94"/>
                <a:gd name="T98" fmla="*/ 20 w 112"/>
                <a:gd name="T99" fmla="*/ 23 h 94"/>
                <a:gd name="T100" fmla="*/ 11 w 112"/>
                <a:gd name="T101" fmla="*/ 20 h 94"/>
                <a:gd name="T102" fmla="*/ 15 w 112"/>
                <a:gd name="T103" fmla="*/ 10 h 94"/>
                <a:gd name="T104" fmla="*/ 14 w 112"/>
                <a:gd name="T105" fmla="*/ 4 h 94"/>
                <a:gd name="T106" fmla="*/ 11 w 112"/>
                <a:gd name="T107" fmla="*/ 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94">
                  <a:moveTo>
                    <a:pt x="11" y="6"/>
                  </a:moveTo>
                  <a:cubicBezTo>
                    <a:pt x="9" y="9"/>
                    <a:pt x="4" y="12"/>
                    <a:pt x="4" y="15"/>
                  </a:cubicBezTo>
                  <a:cubicBezTo>
                    <a:pt x="4" y="18"/>
                    <a:pt x="4" y="19"/>
                    <a:pt x="3" y="21"/>
                  </a:cubicBezTo>
                  <a:cubicBezTo>
                    <a:pt x="2" y="22"/>
                    <a:pt x="0" y="25"/>
                    <a:pt x="2" y="25"/>
                  </a:cubicBezTo>
                  <a:cubicBezTo>
                    <a:pt x="4" y="24"/>
                    <a:pt x="6" y="24"/>
                    <a:pt x="6" y="26"/>
                  </a:cubicBezTo>
                  <a:cubicBezTo>
                    <a:pt x="6" y="28"/>
                    <a:pt x="9" y="29"/>
                    <a:pt x="9" y="32"/>
                  </a:cubicBezTo>
                  <a:cubicBezTo>
                    <a:pt x="9" y="35"/>
                    <a:pt x="7" y="42"/>
                    <a:pt x="14" y="42"/>
                  </a:cubicBezTo>
                  <a:cubicBezTo>
                    <a:pt x="21" y="42"/>
                    <a:pt x="25" y="40"/>
                    <a:pt x="28" y="43"/>
                  </a:cubicBezTo>
                  <a:cubicBezTo>
                    <a:pt x="31" y="47"/>
                    <a:pt x="35" y="49"/>
                    <a:pt x="39" y="48"/>
                  </a:cubicBezTo>
                  <a:cubicBezTo>
                    <a:pt x="44" y="48"/>
                    <a:pt x="51" y="47"/>
                    <a:pt x="49" y="51"/>
                  </a:cubicBezTo>
                  <a:cubicBezTo>
                    <a:pt x="46" y="55"/>
                    <a:pt x="45" y="63"/>
                    <a:pt x="47" y="66"/>
                  </a:cubicBezTo>
                  <a:cubicBezTo>
                    <a:pt x="49" y="68"/>
                    <a:pt x="52" y="70"/>
                    <a:pt x="50" y="72"/>
                  </a:cubicBezTo>
                  <a:cubicBezTo>
                    <a:pt x="48" y="74"/>
                    <a:pt x="47" y="76"/>
                    <a:pt x="50" y="78"/>
                  </a:cubicBezTo>
                  <a:cubicBezTo>
                    <a:pt x="52" y="79"/>
                    <a:pt x="51" y="81"/>
                    <a:pt x="51" y="82"/>
                  </a:cubicBezTo>
                  <a:cubicBezTo>
                    <a:pt x="51" y="82"/>
                    <a:pt x="51" y="82"/>
                    <a:pt x="50" y="83"/>
                  </a:cubicBezTo>
                  <a:cubicBezTo>
                    <a:pt x="53" y="86"/>
                    <a:pt x="54" y="89"/>
                    <a:pt x="56" y="91"/>
                  </a:cubicBezTo>
                  <a:cubicBezTo>
                    <a:pt x="59" y="93"/>
                    <a:pt x="59" y="94"/>
                    <a:pt x="61" y="93"/>
                  </a:cubicBezTo>
                  <a:cubicBezTo>
                    <a:pt x="63" y="92"/>
                    <a:pt x="64" y="91"/>
                    <a:pt x="65" y="92"/>
                  </a:cubicBezTo>
                  <a:cubicBezTo>
                    <a:pt x="67" y="93"/>
                    <a:pt x="69" y="91"/>
                    <a:pt x="71" y="89"/>
                  </a:cubicBezTo>
                  <a:cubicBezTo>
                    <a:pt x="73" y="87"/>
                    <a:pt x="75" y="89"/>
                    <a:pt x="76" y="86"/>
                  </a:cubicBezTo>
                  <a:cubicBezTo>
                    <a:pt x="77" y="84"/>
                    <a:pt x="78" y="82"/>
                    <a:pt x="81" y="82"/>
                  </a:cubicBezTo>
                  <a:cubicBezTo>
                    <a:pt x="83" y="81"/>
                    <a:pt x="83" y="79"/>
                    <a:pt x="82" y="79"/>
                  </a:cubicBezTo>
                  <a:cubicBezTo>
                    <a:pt x="80" y="79"/>
                    <a:pt x="78" y="81"/>
                    <a:pt x="78" y="78"/>
                  </a:cubicBezTo>
                  <a:cubicBezTo>
                    <a:pt x="78" y="74"/>
                    <a:pt x="75" y="75"/>
                    <a:pt x="75" y="73"/>
                  </a:cubicBezTo>
                  <a:cubicBezTo>
                    <a:pt x="75" y="70"/>
                    <a:pt x="75" y="68"/>
                    <a:pt x="72" y="67"/>
                  </a:cubicBezTo>
                  <a:cubicBezTo>
                    <a:pt x="69" y="65"/>
                    <a:pt x="76" y="64"/>
                    <a:pt x="78" y="66"/>
                  </a:cubicBezTo>
                  <a:cubicBezTo>
                    <a:pt x="79" y="67"/>
                    <a:pt x="84" y="66"/>
                    <a:pt x="85" y="68"/>
                  </a:cubicBezTo>
                  <a:cubicBezTo>
                    <a:pt x="85" y="70"/>
                    <a:pt x="88" y="71"/>
                    <a:pt x="88" y="68"/>
                  </a:cubicBezTo>
                  <a:cubicBezTo>
                    <a:pt x="88" y="66"/>
                    <a:pt x="91" y="65"/>
                    <a:pt x="93" y="65"/>
                  </a:cubicBezTo>
                  <a:cubicBezTo>
                    <a:pt x="96" y="66"/>
                    <a:pt x="101" y="62"/>
                    <a:pt x="103" y="61"/>
                  </a:cubicBezTo>
                  <a:cubicBezTo>
                    <a:pt x="104" y="61"/>
                    <a:pt x="105" y="59"/>
                    <a:pt x="105" y="58"/>
                  </a:cubicBezTo>
                  <a:cubicBezTo>
                    <a:pt x="104" y="56"/>
                    <a:pt x="101" y="53"/>
                    <a:pt x="100" y="52"/>
                  </a:cubicBezTo>
                  <a:cubicBezTo>
                    <a:pt x="98" y="50"/>
                    <a:pt x="101" y="50"/>
                    <a:pt x="101" y="48"/>
                  </a:cubicBezTo>
                  <a:cubicBezTo>
                    <a:pt x="101" y="45"/>
                    <a:pt x="101" y="44"/>
                    <a:pt x="105" y="44"/>
                  </a:cubicBezTo>
                  <a:cubicBezTo>
                    <a:pt x="108" y="43"/>
                    <a:pt x="108" y="41"/>
                    <a:pt x="106" y="39"/>
                  </a:cubicBezTo>
                  <a:cubicBezTo>
                    <a:pt x="104" y="38"/>
                    <a:pt x="107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08" y="29"/>
                    <a:pt x="102" y="29"/>
                    <a:pt x="100" y="29"/>
                  </a:cubicBezTo>
                  <a:cubicBezTo>
                    <a:pt x="97" y="29"/>
                    <a:pt x="102" y="25"/>
                    <a:pt x="102" y="22"/>
                  </a:cubicBezTo>
                  <a:cubicBezTo>
                    <a:pt x="102" y="19"/>
                    <a:pt x="94" y="19"/>
                    <a:pt x="90" y="18"/>
                  </a:cubicBezTo>
                  <a:cubicBezTo>
                    <a:pt x="87" y="17"/>
                    <a:pt x="88" y="14"/>
                    <a:pt x="91" y="13"/>
                  </a:cubicBezTo>
                  <a:cubicBezTo>
                    <a:pt x="95" y="13"/>
                    <a:pt x="89" y="11"/>
                    <a:pt x="85" y="11"/>
                  </a:cubicBezTo>
                  <a:cubicBezTo>
                    <a:pt x="80" y="12"/>
                    <a:pt x="73" y="15"/>
                    <a:pt x="69" y="17"/>
                  </a:cubicBezTo>
                  <a:cubicBezTo>
                    <a:pt x="65" y="19"/>
                    <a:pt x="58" y="11"/>
                    <a:pt x="54" y="12"/>
                  </a:cubicBezTo>
                  <a:cubicBezTo>
                    <a:pt x="49" y="14"/>
                    <a:pt x="43" y="14"/>
                    <a:pt x="43" y="11"/>
                  </a:cubicBezTo>
                  <a:cubicBezTo>
                    <a:pt x="44" y="7"/>
                    <a:pt x="42" y="4"/>
                    <a:pt x="37" y="4"/>
                  </a:cubicBezTo>
                  <a:cubicBezTo>
                    <a:pt x="33" y="5"/>
                    <a:pt x="34" y="0"/>
                    <a:pt x="30" y="0"/>
                  </a:cubicBezTo>
                  <a:cubicBezTo>
                    <a:pt x="27" y="0"/>
                    <a:pt x="30" y="4"/>
                    <a:pt x="28" y="5"/>
                  </a:cubicBezTo>
                  <a:cubicBezTo>
                    <a:pt x="26" y="6"/>
                    <a:pt x="18" y="8"/>
                    <a:pt x="17" y="11"/>
                  </a:cubicBezTo>
                  <a:cubicBezTo>
                    <a:pt x="17" y="15"/>
                    <a:pt x="21" y="20"/>
                    <a:pt x="20" y="23"/>
                  </a:cubicBezTo>
                  <a:cubicBezTo>
                    <a:pt x="18" y="26"/>
                    <a:pt x="13" y="24"/>
                    <a:pt x="11" y="20"/>
                  </a:cubicBezTo>
                  <a:cubicBezTo>
                    <a:pt x="10" y="17"/>
                    <a:pt x="16" y="12"/>
                    <a:pt x="15" y="10"/>
                  </a:cubicBezTo>
                  <a:cubicBezTo>
                    <a:pt x="14" y="8"/>
                    <a:pt x="13" y="6"/>
                    <a:pt x="14" y="4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119"/>
            <p:cNvSpPr>
              <a:spLocks/>
            </p:cNvSpPr>
            <p:nvPr/>
          </p:nvSpPr>
          <p:spPr bwMode="auto">
            <a:xfrm>
              <a:off x="2520" y="2535"/>
              <a:ext cx="81" cy="85"/>
            </a:xfrm>
            <a:custGeom>
              <a:avLst/>
              <a:gdLst>
                <a:gd name="T0" fmla="*/ 8 w 34"/>
                <a:gd name="T1" fmla="*/ 7 h 36"/>
                <a:gd name="T2" fmla="*/ 5 w 34"/>
                <a:gd name="T3" fmla="*/ 11 h 36"/>
                <a:gd name="T4" fmla="*/ 1 w 34"/>
                <a:gd name="T5" fmla="*/ 18 h 36"/>
                <a:gd name="T6" fmla="*/ 8 w 34"/>
                <a:gd name="T7" fmla="*/ 26 h 36"/>
                <a:gd name="T8" fmla="*/ 13 w 34"/>
                <a:gd name="T9" fmla="*/ 35 h 36"/>
                <a:gd name="T10" fmla="*/ 17 w 34"/>
                <a:gd name="T11" fmla="*/ 36 h 36"/>
                <a:gd name="T12" fmla="*/ 20 w 34"/>
                <a:gd name="T13" fmla="*/ 31 h 36"/>
                <a:gd name="T14" fmla="*/ 29 w 34"/>
                <a:gd name="T15" fmla="*/ 31 h 36"/>
                <a:gd name="T16" fmla="*/ 30 w 34"/>
                <a:gd name="T17" fmla="*/ 32 h 36"/>
                <a:gd name="T18" fmla="*/ 32 w 34"/>
                <a:gd name="T19" fmla="*/ 28 h 36"/>
                <a:gd name="T20" fmla="*/ 31 w 34"/>
                <a:gd name="T21" fmla="*/ 17 h 36"/>
                <a:gd name="T22" fmla="*/ 33 w 34"/>
                <a:gd name="T23" fmla="*/ 8 h 36"/>
                <a:gd name="T24" fmla="*/ 34 w 34"/>
                <a:gd name="T25" fmla="*/ 4 h 36"/>
                <a:gd name="T26" fmla="*/ 26 w 34"/>
                <a:gd name="T27" fmla="*/ 2 h 36"/>
                <a:gd name="T28" fmla="*/ 16 w 34"/>
                <a:gd name="T29" fmla="*/ 2 h 36"/>
                <a:gd name="T30" fmla="*/ 10 w 34"/>
                <a:gd name="T31" fmla="*/ 2 h 36"/>
                <a:gd name="T32" fmla="*/ 9 w 34"/>
                <a:gd name="T33" fmla="*/ 2 h 36"/>
                <a:gd name="T34" fmla="*/ 8 w 34"/>
                <a:gd name="T3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6">
                  <a:moveTo>
                    <a:pt x="8" y="7"/>
                  </a:moveTo>
                  <a:cubicBezTo>
                    <a:pt x="9" y="10"/>
                    <a:pt x="7" y="11"/>
                    <a:pt x="5" y="11"/>
                  </a:cubicBezTo>
                  <a:cubicBezTo>
                    <a:pt x="2" y="11"/>
                    <a:pt x="3" y="17"/>
                    <a:pt x="1" y="18"/>
                  </a:cubicBezTo>
                  <a:cubicBezTo>
                    <a:pt x="0" y="19"/>
                    <a:pt x="7" y="23"/>
                    <a:pt x="8" y="26"/>
                  </a:cubicBezTo>
                  <a:cubicBezTo>
                    <a:pt x="9" y="28"/>
                    <a:pt x="11" y="32"/>
                    <a:pt x="13" y="35"/>
                  </a:cubicBezTo>
                  <a:cubicBezTo>
                    <a:pt x="14" y="36"/>
                    <a:pt x="16" y="36"/>
                    <a:pt x="17" y="36"/>
                  </a:cubicBezTo>
                  <a:cubicBezTo>
                    <a:pt x="19" y="34"/>
                    <a:pt x="17" y="30"/>
                    <a:pt x="20" y="31"/>
                  </a:cubicBezTo>
                  <a:cubicBezTo>
                    <a:pt x="23" y="31"/>
                    <a:pt x="28" y="29"/>
                    <a:pt x="29" y="31"/>
                  </a:cubicBezTo>
                  <a:cubicBezTo>
                    <a:pt x="29" y="31"/>
                    <a:pt x="30" y="32"/>
                    <a:pt x="30" y="32"/>
                  </a:cubicBezTo>
                  <a:cubicBezTo>
                    <a:pt x="31" y="30"/>
                    <a:pt x="32" y="29"/>
                    <a:pt x="32" y="28"/>
                  </a:cubicBezTo>
                  <a:cubicBezTo>
                    <a:pt x="33" y="27"/>
                    <a:pt x="33" y="21"/>
                    <a:pt x="31" y="17"/>
                  </a:cubicBezTo>
                  <a:cubicBezTo>
                    <a:pt x="30" y="14"/>
                    <a:pt x="31" y="9"/>
                    <a:pt x="33" y="8"/>
                  </a:cubicBezTo>
                  <a:cubicBezTo>
                    <a:pt x="33" y="8"/>
                    <a:pt x="34" y="6"/>
                    <a:pt x="34" y="4"/>
                  </a:cubicBezTo>
                  <a:cubicBezTo>
                    <a:pt x="32" y="3"/>
                    <a:pt x="29" y="2"/>
                    <a:pt x="26" y="2"/>
                  </a:cubicBezTo>
                  <a:cubicBezTo>
                    <a:pt x="22" y="2"/>
                    <a:pt x="18" y="4"/>
                    <a:pt x="16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4"/>
                    <a:pt x="8" y="6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120"/>
            <p:cNvSpPr>
              <a:spLocks/>
            </p:cNvSpPr>
            <p:nvPr/>
          </p:nvSpPr>
          <p:spPr bwMode="auto">
            <a:xfrm>
              <a:off x="2457" y="2492"/>
              <a:ext cx="94" cy="139"/>
            </a:xfrm>
            <a:custGeom>
              <a:avLst/>
              <a:gdLst>
                <a:gd name="T0" fmla="*/ 11 w 40"/>
                <a:gd name="T1" fmla="*/ 4 h 59"/>
                <a:gd name="T2" fmla="*/ 8 w 40"/>
                <a:gd name="T3" fmla="*/ 9 h 59"/>
                <a:gd name="T4" fmla="*/ 7 w 40"/>
                <a:gd name="T5" fmla="*/ 14 h 59"/>
                <a:gd name="T6" fmla="*/ 3 w 40"/>
                <a:gd name="T7" fmla="*/ 18 h 59"/>
                <a:gd name="T8" fmla="*/ 2 w 40"/>
                <a:gd name="T9" fmla="*/ 22 h 59"/>
                <a:gd name="T10" fmla="*/ 7 w 40"/>
                <a:gd name="T11" fmla="*/ 28 h 59"/>
                <a:gd name="T12" fmla="*/ 10 w 40"/>
                <a:gd name="T13" fmla="*/ 27 h 59"/>
                <a:gd name="T14" fmla="*/ 14 w 40"/>
                <a:gd name="T15" fmla="*/ 33 h 59"/>
                <a:gd name="T16" fmla="*/ 14 w 40"/>
                <a:gd name="T17" fmla="*/ 40 h 59"/>
                <a:gd name="T18" fmla="*/ 16 w 40"/>
                <a:gd name="T19" fmla="*/ 54 h 59"/>
                <a:gd name="T20" fmla="*/ 25 w 40"/>
                <a:gd name="T21" fmla="*/ 57 h 59"/>
                <a:gd name="T22" fmla="*/ 30 w 40"/>
                <a:gd name="T23" fmla="*/ 55 h 59"/>
                <a:gd name="T24" fmla="*/ 34 w 40"/>
                <a:gd name="T25" fmla="*/ 53 h 59"/>
                <a:gd name="T26" fmla="*/ 40 w 40"/>
                <a:gd name="T27" fmla="*/ 53 h 59"/>
                <a:gd name="T28" fmla="*/ 35 w 40"/>
                <a:gd name="T29" fmla="*/ 44 h 59"/>
                <a:gd name="T30" fmla="*/ 28 w 40"/>
                <a:gd name="T31" fmla="*/ 36 h 59"/>
                <a:gd name="T32" fmla="*/ 32 w 40"/>
                <a:gd name="T33" fmla="*/ 29 h 59"/>
                <a:gd name="T34" fmla="*/ 35 w 40"/>
                <a:gd name="T35" fmla="*/ 25 h 59"/>
                <a:gd name="T36" fmla="*/ 36 w 40"/>
                <a:gd name="T37" fmla="*/ 20 h 59"/>
                <a:gd name="T38" fmla="*/ 29 w 40"/>
                <a:gd name="T39" fmla="*/ 14 h 59"/>
                <a:gd name="T40" fmla="*/ 25 w 40"/>
                <a:gd name="T41" fmla="*/ 9 h 59"/>
                <a:gd name="T42" fmla="*/ 17 w 40"/>
                <a:gd name="T43" fmla="*/ 2 h 59"/>
                <a:gd name="T44" fmla="*/ 14 w 40"/>
                <a:gd name="T45" fmla="*/ 0 h 59"/>
                <a:gd name="T46" fmla="*/ 11 w 40"/>
                <a:gd name="T4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9">
                  <a:moveTo>
                    <a:pt x="11" y="4"/>
                  </a:moveTo>
                  <a:cubicBezTo>
                    <a:pt x="9" y="5"/>
                    <a:pt x="6" y="8"/>
                    <a:pt x="8" y="9"/>
                  </a:cubicBezTo>
                  <a:cubicBezTo>
                    <a:pt x="10" y="11"/>
                    <a:pt x="10" y="13"/>
                    <a:pt x="7" y="14"/>
                  </a:cubicBezTo>
                  <a:cubicBezTo>
                    <a:pt x="3" y="14"/>
                    <a:pt x="3" y="15"/>
                    <a:pt x="3" y="18"/>
                  </a:cubicBezTo>
                  <a:cubicBezTo>
                    <a:pt x="3" y="20"/>
                    <a:pt x="0" y="20"/>
                    <a:pt x="2" y="22"/>
                  </a:cubicBezTo>
                  <a:cubicBezTo>
                    <a:pt x="3" y="23"/>
                    <a:pt x="6" y="26"/>
                    <a:pt x="7" y="28"/>
                  </a:cubicBezTo>
                  <a:cubicBezTo>
                    <a:pt x="8" y="27"/>
                    <a:pt x="9" y="26"/>
                    <a:pt x="10" y="27"/>
                  </a:cubicBezTo>
                  <a:cubicBezTo>
                    <a:pt x="14" y="27"/>
                    <a:pt x="11" y="32"/>
                    <a:pt x="14" y="33"/>
                  </a:cubicBezTo>
                  <a:cubicBezTo>
                    <a:pt x="16" y="35"/>
                    <a:pt x="16" y="39"/>
                    <a:pt x="14" y="40"/>
                  </a:cubicBezTo>
                  <a:cubicBezTo>
                    <a:pt x="12" y="42"/>
                    <a:pt x="12" y="50"/>
                    <a:pt x="16" y="54"/>
                  </a:cubicBezTo>
                  <a:cubicBezTo>
                    <a:pt x="20" y="59"/>
                    <a:pt x="24" y="58"/>
                    <a:pt x="25" y="57"/>
                  </a:cubicBezTo>
                  <a:cubicBezTo>
                    <a:pt x="26" y="56"/>
                    <a:pt x="29" y="57"/>
                    <a:pt x="30" y="55"/>
                  </a:cubicBezTo>
                  <a:cubicBezTo>
                    <a:pt x="31" y="53"/>
                    <a:pt x="32" y="56"/>
                    <a:pt x="34" y="53"/>
                  </a:cubicBezTo>
                  <a:cubicBezTo>
                    <a:pt x="35" y="52"/>
                    <a:pt x="38" y="53"/>
                    <a:pt x="40" y="53"/>
                  </a:cubicBezTo>
                  <a:cubicBezTo>
                    <a:pt x="38" y="50"/>
                    <a:pt x="36" y="46"/>
                    <a:pt x="35" y="44"/>
                  </a:cubicBezTo>
                  <a:cubicBezTo>
                    <a:pt x="34" y="41"/>
                    <a:pt x="27" y="37"/>
                    <a:pt x="28" y="36"/>
                  </a:cubicBezTo>
                  <a:cubicBezTo>
                    <a:pt x="30" y="35"/>
                    <a:pt x="29" y="29"/>
                    <a:pt x="32" y="29"/>
                  </a:cubicBezTo>
                  <a:cubicBezTo>
                    <a:pt x="34" y="29"/>
                    <a:pt x="36" y="28"/>
                    <a:pt x="35" y="25"/>
                  </a:cubicBezTo>
                  <a:cubicBezTo>
                    <a:pt x="35" y="24"/>
                    <a:pt x="35" y="22"/>
                    <a:pt x="36" y="20"/>
                  </a:cubicBezTo>
                  <a:cubicBezTo>
                    <a:pt x="34" y="20"/>
                    <a:pt x="31" y="14"/>
                    <a:pt x="29" y="14"/>
                  </a:cubicBezTo>
                  <a:cubicBezTo>
                    <a:pt x="27" y="14"/>
                    <a:pt x="24" y="12"/>
                    <a:pt x="25" y="9"/>
                  </a:cubicBezTo>
                  <a:cubicBezTo>
                    <a:pt x="25" y="6"/>
                    <a:pt x="20" y="5"/>
                    <a:pt x="17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3" y="2"/>
                    <a:pt x="12" y="3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21"/>
            <p:cNvSpPr>
              <a:spLocks/>
            </p:cNvSpPr>
            <p:nvPr/>
          </p:nvSpPr>
          <p:spPr bwMode="auto">
            <a:xfrm>
              <a:off x="2591" y="2544"/>
              <a:ext cx="59" cy="73"/>
            </a:xfrm>
            <a:custGeom>
              <a:avLst/>
              <a:gdLst>
                <a:gd name="T0" fmla="*/ 1 w 25"/>
                <a:gd name="T1" fmla="*/ 13 h 31"/>
                <a:gd name="T2" fmla="*/ 2 w 25"/>
                <a:gd name="T3" fmla="*/ 24 h 31"/>
                <a:gd name="T4" fmla="*/ 0 w 25"/>
                <a:gd name="T5" fmla="*/ 28 h 31"/>
                <a:gd name="T6" fmla="*/ 7 w 25"/>
                <a:gd name="T7" fmla="*/ 29 h 31"/>
                <a:gd name="T8" fmla="*/ 16 w 25"/>
                <a:gd name="T9" fmla="*/ 26 h 31"/>
                <a:gd name="T10" fmla="*/ 25 w 25"/>
                <a:gd name="T11" fmla="*/ 13 h 31"/>
                <a:gd name="T12" fmla="*/ 25 w 25"/>
                <a:gd name="T13" fmla="*/ 13 h 31"/>
                <a:gd name="T14" fmla="*/ 11 w 25"/>
                <a:gd name="T15" fmla="*/ 2 h 31"/>
                <a:gd name="T16" fmla="*/ 4 w 25"/>
                <a:gd name="T17" fmla="*/ 0 h 31"/>
                <a:gd name="T18" fmla="*/ 3 w 25"/>
                <a:gd name="T19" fmla="*/ 4 h 31"/>
                <a:gd name="T20" fmla="*/ 1 w 25"/>
                <a:gd name="T2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1">
                  <a:moveTo>
                    <a:pt x="1" y="13"/>
                  </a:moveTo>
                  <a:cubicBezTo>
                    <a:pt x="3" y="17"/>
                    <a:pt x="3" y="23"/>
                    <a:pt x="2" y="24"/>
                  </a:cubicBezTo>
                  <a:cubicBezTo>
                    <a:pt x="2" y="25"/>
                    <a:pt x="1" y="26"/>
                    <a:pt x="0" y="28"/>
                  </a:cubicBezTo>
                  <a:cubicBezTo>
                    <a:pt x="1" y="29"/>
                    <a:pt x="3" y="30"/>
                    <a:pt x="7" y="29"/>
                  </a:cubicBezTo>
                  <a:cubicBezTo>
                    <a:pt x="12" y="28"/>
                    <a:pt x="14" y="31"/>
                    <a:pt x="16" y="26"/>
                  </a:cubicBezTo>
                  <a:cubicBezTo>
                    <a:pt x="17" y="22"/>
                    <a:pt x="22" y="16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2" y="11"/>
                    <a:pt x="16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1" y="5"/>
                    <a:pt x="0" y="10"/>
                    <a:pt x="1" y="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122"/>
            <p:cNvSpPr>
              <a:spLocks/>
            </p:cNvSpPr>
            <p:nvPr/>
          </p:nvSpPr>
          <p:spPr bwMode="auto">
            <a:xfrm>
              <a:off x="2010" y="2197"/>
              <a:ext cx="203" cy="71"/>
            </a:xfrm>
            <a:custGeom>
              <a:avLst/>
              <a:gdLst>
                <a:gd name="T0" fmla="*/ 69 w 86"/>
                <a:gd name="T1" fmla="*/ 19 h 30"/>
                <a:gd name="T2" fmla="*/ 31 w 86"/>
                <a:gd name="T3" fmla="*/ 3 h 30"/>
                <a:gd name="T4" fmla="*/ 2 w 86"/>
                <a:gd name="T5" fmla="*/ 13 h 30"/>
                <a:gd name="T6" fmla="*/ 16 w 86"/>
                <a:gd name="T7" fmla="*/ 7 h 30"/>
                <a:gd name="T8" fmla="*/ 24 w 86"/>
                <a:gd name="T9" fmla="*/ 10 h 30"/>
                <a:gd name="T10" fmla="*/ 37 w 86"/>
                <a:gd name="T11" fmla="*/ 13 h 30"/>
                <a:gd name="T12" fmla="*/ 54 w 86"/>
                <a:gd name="T13" fmla="*/ 22 h 30"/>
                <a:gd name="T14" fmla="*/ 58 w 86"/>
                <a:gd name="T15" fmla="*/ 28 h 30"/>
                <a:gd name="T16" fmla="*/ 84 w 86"/>
                <a:gd name="T17" fmla="*/ 28 h 30"/>
                <a:gd name="T18" fmla="*/ 69 w 86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30">
                  <a:moveTo>
                    <a:pt x="69" y="19"/>
                  </a:moveTo>
                  <a:cubicBezTo>
                    <a:pt x="64" y="19"/>
                    <a:pt x="47" y="7"/>
                    <a:pt x="31" y="3"/>
                  </a:cubicBezTo>
                  <a:cubicBezTo>
                    <a:pt x="14" y="0"/>
                    <a:pt x="0" y="11"/>
                    <a:pt x="2" y="13"/>
                  </a:cubicBezTo>
                  <a:cubicBezTo>
                    <a:pt x="4" y="16"/>
                    <a:pt x="12" y="10"/>
                    <a:pt x="16" y="7"/>
                  </a:cubicBezTo>
                  <a:cubicBezTo>
                    <a:pt x="20" y="4"/>
                    <a:pt x="23" y="8"/>
                    <a:pt x="24" y="10"/>
                  </a:cubicBezTo>
                  <a:cubicBezTo>
                    <a:pt x="24" y="12"/>
                    <a:pt x="29" y="13"/>
                    <a:pt x="37" y="13"/>
                  </a:cubicBezTo>
                  <a:cubicBezTo>
                    <a:pt x="46" y="13"/>
                    <a:pt x="47" y="20"/>
                    <a:pt x="54" y="22"/>
                  </a:cubicBezTo>
                  <a:cubicBezTo>
                    <a:pt x="62" y="24"/>
                    <a:pt x="54" y="27"/>
                    <a:pt x="58" y="28"/>
                  </a:cubicBezTo>
                  <a:cubicBezTo>
                    <a:pt x="62" y="30"/>
                    <a:pt x="83" y="30"/>
                    <a:pt x="84" y="28"/>
                  </a:cubicBezTo>
                  <a:cubicBezTo>
                    <a:pt x="86" y="26"/>
                    <a:pt x="75" y="19"/>
                    <a:pt x="69" y="1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123"/>
            <p:cNvSpPr>
              <a:spLocks/>
            </p:cNvSpPr>
            <p:nvPr/>
          </p:nvSpPr>
          <p:spPr bwMode="auto">
            <a:xfrm>
              <a:off x="2126" y="2291"/>
              <a:ext cx="47" cy="24"/>
            </a:xfrm>
            <a:custGeom>
              <a:avLst/>
              <a:gdLst>
                <a:gd name="T0" fmla="*/ 2 w 20"/>
                <a:gd name="T1" fmla="*/ 3 h 10"/>
                <a:gd name="T2" fmla="*/ 19 w 20"/>
                <a:gd name="T3" fmla="*/ 6 h 10"/>
                <a:gd name="T4" fmla="*/ 2 w 20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2" y="3"/>
                  </a:moveTo>
                  <a:cubicBezTo>
                    <a:pt x="4" y="6"/>
                    <a:pt x="17" y="10"/>
                    <a:pt x="19" y="6"/>
                  </a:cubicBezTo>
                  <a:cubicBezTo>
                    <a:pt x="20" y="3"/>
                    <a:pt x="0" y="0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124"/>
            <p:cNvSpPr>
              <a:spLocks/>
            </p:cNvSpPr>
            <p:nvPr/>
          </p:nvSpPr>
          <p:spPr bwMode="auto">
            <a:xfrm>
              <a:off x="2341" y="2289"/>
              <a:ext cx="42" cy="24"/>
            </a:xfrm>
            <a:custGeom>
              <a:avLst/>
              <a:gdLst>
                <a:gd name="T0" fmla="*/ 3 w 18"/>
                <a:gd name="T1" fmla="*/ 5 h 10"/>
                <a:gd name="T2" fmla="*/ 16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5" y="7"/>
                    <a:pt x="16" y="5"/>
                  </a:cubicBezTo>
                  <a:cubicBezTo>
                    <a:pt x="18" y="2"/>
                    <a:pt x="0" y="0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25"/>
            <p:cNvSpPr>
              <a:spLocks noEditPoints="1"/>
            </p:cNvSpPr>
            <p:nvPr/>
          </p:nvSpPr>
          <p:spPr bwMode="auto">
            <a:xfrm>
              <a:off x="2459" y="3730"/>
              <a:ext cx="68" cy="30"/>
            </a:xfrm>
            <a:custGeom>
              <a:avLst/>
              <a:gdLst>
                <a:gd name="T0" fmla="*/ 28 w 29"/>
                <a:gd name="T1" fmla="*/ 5 h 13"/>
                <a:gd name="T2" fmla="*/ 15 w 29"/>
                <a:gd name="T3" fmla="*/ 11 h 13"/>
                <a:gd name="T4" fmla="*/ 28 w 29"/>
                <a:gd name="T5" fmla="*/ 5 h 13"/>
                <a:gd name="T6" fmla="*/ 13 w 29"/>
                <a:gd name="T7" fmla="*/ 1 h 13"/>
                <a:gd name="T8" fmla="*/ 4 w 29"/>
                <a:gd name="T9" fmla="*/ 10 h 13"/>
                <a:gd name="T10" fmla="*/ 13 w 2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28" y="5"/>
                  </a:moveTo>
                  <a:cubicBezTo>
                    <a:pt x="25" y="0"/>
                    <a:pt x="12" y="10"/>
                    <a:pt x="15" y="11"/>
                  </a:cubicBezTo>
                  <a:cubicBezTo>
                    <a:pt x="17" y="13"/>
                    <a:pt x="29" y="8"/>
                    <a:pt x="28" y="5"/>
                  </a:cubicBezTo>
                  <a:close/>
                  <a:moveTo>
                    <a:pt x="13" y="1"/>
                  </a:moveTo>
                  <a:cubicBezTo>
                    <a:pt x="9" y="0"/>
                    <a:pt x="0" y="8"/>
                    <a:pt x="4" y="10"/>
                  </a:cubicBezTo>
                  <a:cubicBezTo>
                    <a:pt x="8" y="13"/>
                    <a:pt x="17" y="2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126"/>
            <p:cNvSpPr>
              <a:spLocks noEditPoints="1"/>
            </p:cNvSpPr>
            <p:nvPr/>
          </p:nvSpPr>
          <p:spPr bwMode="auto">
            <a:xfrm>
              <a:off x="1875" y="2624"/>
              <a:ext cx="317" cy="130"/>
            </a:xfrm>
            <a:custGeom>
              <a:avLst/>
              <a:gdLst>
                <a:gd name="T0" fmla="*/ 130 w 134"/>
                <a:gd name="T1" fmla="*/ 14 h 55"/>
                <a:gd name="T2" fmla="*/ 124 w 134"/>
                <a:gd name="T3" fmla="*/ 10 h 55"/>
                <a:gd name="T4" fmla="*/ 118 w 134"/>
                <a:gd name="T5" fmla="*/ 10 h 55"/>
                <a:gd name="T6" fmla="*/ 113 w 134"/>
                <a:gd name="T7" fmla="*/ 6 h 55"/>
                <a:gd name="T8" fmla="*/ 103 w 134"/>
                <a:gd name="T9" fmla="*/ 0 h 55"/>
                <a:gd name="T10" fmla="*/ 103 w 134"/>
                <a:gd name="T11" fmla="*/ 2 h 55"/>
                <a:gd name="T12" fmla="*/ 98 w 134"/>
                <a:gd name="T13" fmla="*/ 4 h 55"/>
                <a:gd name="T14" fmla="*/ 95 w 134"/>
                <a:gd name="T15" fmla="*/ 10 h 55"/>
                <a:gd name="T16" fmla="*/ 92 w 134"/>
                <a:gd name="T17" fmla="*/ 15 h 55"/>
                <a:gd name="T18" fmla="*/ 89 w 134"/>
                <a:gd name="T19" fmla="*/ 19 h 55"/>
                <a:gd name="T20" fmla="*/ 88 w 134"/>
                <a:gd name="T21" fmla="*/ 25 h 55"/>
                <a:gd name="T22" fmla="*/ 87 w 134"/>
                <a:gd name="T23" fmla="*/ 30 h 55"/>
                <a:gd name="T24" fmla="*/ 92 w 134"/>
                <a:gd name="T25" fmla="*/ 34 h 55"/>
                <a:gd name="T26" fmla="*/ 96 w 134"/>
                <a:gd name="T27" fmla="*/ 35 h 55"/>
                <a:gd name="T28" fmla="*/ 92 w 134"/>
                <a:gd name="T29" fmla="*/ 40 h 55"/>
                <a:gd name="T30" fmla="*/ 92 w 134"/>
                <a:gd name="T31" fmla="*/ 40 h 55"/>
                <a:gd name="T32" fmla="*/ 93 w 134"/>
                <a:gd name="T33" fmla="*/ 45 h 55"/>
                <a:gd name="T34" fmla="*/ 93 w 134"/>
                <a:gd name="T35" fmla="*/ 49 h 55"/>
                <a:gd name="T36" fmla="*/ 99 w 134"/>
                <a:gd name="T37" fmla="*/ 50 h 55"/>
                <a:gd name="T38" fmla="*/ 105 w 134"/>
                <a:gd name="T39" fmla="*/ 50 h 55"/>
                <a:gd name="T40" fmla="*/ 112 w 134"/>
                <a:gd name="T41" fmla="*/ 37 h 55"/>
                <a:gd name="T42" fmla="*/ 128 w 134"/>
                <a:gd name="T43" fmla="*/ 29 h 55"/>
                <a:gd name="T44" fmla="*/ 132 w 134"/>
                <a:gd name="T45" fmla="*/ 20 h 55"/>
                <a:gd name="T46" fmla="*/ 130 w 134"/>
                <a:gd name="T47" fmla="*/ 14 h 55"/>
                <a:gd name="T48" fmla="*/ 3 w 134"/>
                <a:gd name="T49" fmla="*/ 12 h 55"/>
                <a:gd name="T50" fmla="*/ 8 w 134"/>
                <a:gd name="T51" fmla="*/ 20 h 55"/>
                <a:gd name="T52" fmla="*/ 3 w 134"/>
                <a:gd name="T5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" h="55">
                  <a:moveTo>
                    <a:pt x="130" y="14"/>
                  </a:moveTo>
                  <a:cubicBezTo>
                    <a:pt x="127" y="11"/>
                    <a:pt x="125" y="9"/>
                    <a:pt x="124" y="10"/>
                  </a:cubicBezTo>
                  <a:cubicBezTo>
                    <a:pt x="124" y="11"/>
                    <a:pt x="121" y="11"/>
                    <a:pt x="118" y="10"/>
                  </a:cubicBezTo>
                  <a:cubicBezTo>
                    <a:pt x="116" y="8"/>
                    <a:pt x="115" y="6"/>
                    <a:pt x="113" y="6"/>
                  </a:cubicBezTo>
                  <a:cubicBezTo>
                    <a:pt x="112" y="6"/>
                    <a:pt x="106" y="3"/>
                    <a:pt x="103" y="0"/>
                  </a:cubicBezTo>
                  <a:cubicBezTo>
                    <a:pt x="103" y="1"/>
                    <a:pt x="103" y="1"/>
                    <a:pt x="103" y="2"/>
                  </a:cubicBezTo>
                  <a:cubicBezTo>
                    <a:pt x="104" y="3"/>
                    <a:pt x="101" y="4"/>
                    <a:pt x="98" y="4"/>
                  </a:cubicBezTo>
                  <a:cubicBezTo>
                    <a:pt x="95" y="5"/>
                    <a:pt x="95" y="8"/>
                    <a:pt x="95" y="10"/>
                  </a:cubicBezTo>
                  <a:cubicBezTo>
                    <a:pt x="95" y="13"/>
                    <a:pt x="93" y="13"/>
                    <a:pt x="92" y="15"/>
                  </a:cubicBezTo>
                  <a:cubicBezTo>
                    <a:pt x="91" y="18"/>
                    <a:pt x="92" y="18"/>
                    <a:pt x="89" y="19"/>
                  </a:cubicBezTo>
                  <a:cubicBezTo>
                    <a:pt x="87" y="21"/>
                    <a:pt x="86" y="23"/>
                    <a:pt x="88" y="25"/>
                  </a:cubicBezTo>
                  <a:cubicBezTo>
                    <a:pt x="89" y="27"/>
                    <a:pt x="88" y="29"/>
                    <a:pt x="87" y="30"/>
                  </a:cubicBezTo>
                  <a:cubicBezTo>
                    <a:pt x="87" y="32"/>
                    <a:pt x="89" y="32"/>
                    <a:pt x="92" y="34"/>
                  </a:cubicBezTo>
                  <a:cubicBezTo>
                    <a:pt x="94" y="37"/>
                    <a:pt x="95" y="33"/>
                    <a:pt x="96" y="35"/>
                  </a:cubicBezTo>
                  <a:cubicBezTo>
                    <a:pt x="97" y="37"/>
                    <a:pt x="95" y="40"/>
                    <a:pt x="92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3" y="42"/>
                    <a:pt x="94" y="44"/>
                    <a:pt x="93" y="45"/>
                  </a:cubicBezTo>
                  <a:cubicBezTo>
                    <a:pt x="92" y="46"/>
                    <a:pt x="91" y="46"/>
                    <a:pt x="93" y="49"/>
                  </a:cubicBezTo>
                  <a:cubicBezTo>
                    <a:pt x="95" y="51"/>
                    <a:pt x="97" y="47"/>
                    <a:pt x="99" y="50"/>
                  </a:cubicBezTo>
                  <a:cubicBezTo>
                    <a:pt x="101" y="53"/>
                    <a:pt x="103" y="55"/>
                    <a:pt x="105" y="50"/>
                  </a:cubicBezTo>
                  <a:cubicBezTo>
                    <a:pt x="107" y="45"/>
                    <a:pt x="109" y="38"/>
                    <a:pt x="112" y="37"/>
                  </a:cubicBezTo>
                  <a:cubicBezTo>
                    <a:pt x="116" y="36"/>
                    <a:pt x="124" y="34"/>
                    <a:pt x="128" y="29"/>
                  </a:cubicBezTo>
                  <a:cubicBezTo>
                    <a:pt x="132" y="23"/>
                    <a:pt x="130" y="22"/>
                    <a:pt x="132" y="20"/>
                  </a:cubicBezTo>
                  <a:cubicBezTo>
                    <a:pt x="134" y="19"/>
                    <a:pt x="133" y="18"/>
                    <a:pt x="130" y="14"/>
                  </a:cubicBezTo>
                  <a:close/>
                  <a:moveTo>
                    <a:pt x="3" y="12"/>
                  </a:moveTo>
                  <a:cubicBezTo>
                    <a:pt x="0" y="17"/>
                    <a:pt x="7" y="22"/>
                    <a:pt x="8" y="20"/>
                  </a:cubicBezTo>
                  <a:cubicBezTo>
                    <a:pt x="10" y="17"/>
                    <a:pt x="7" y="7"/>
                    <a:pt x="3" y="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127"/>
            <p:cNvSpPr>
              <a:spLocks noEditPoints="1"/>
            </p:cNvSpPr>
            <p:nvPr/>
          </p:nvSpPr>
          <p:spPr bwMode="auto">
            <a:xfrm>
              <a:off x="2242" y="473"/>
              <a:ext cx="1162" cy="869"/>
            </a:xfrm>
            <a:custGeom>
              <a:avLst/>
              <a:gdLst>
                <a:gd name="T0" fmla="*/ 432 w 492"/>
                <a:gd name="T1" fmla="*/ 43 h 368"/>
                <a:gd name="T2" fmla="*/ 396 w 492"/>
                <a:gd name="T3" fmla="*/ 59 h 368"/>
                <a:gd name="T4" fmla="*/ 394 w 492"/>
                <a:gd name="T5" fmla="*/ 37 h 368"/>
                <a:gd name="T6" fmla="*/ 352 w 492"/>
                <a:gd name="T7" fmla="*/ 34 h 368"/>
                <a:gd name="T8" fmla="*/ 393 w 492"/>
                <a:gd name="T9" fmla="*/ 28 h 368"/>
                <a:gd name="T10" fmla="*/ 389 w 492"/>
                <a:gd name="T11" fmla="*/ 12 h 368"/>
                <a:gd name="T12" fmla="*/ 333 w 492"/>
                <a:gd name="T13" fmla="*/ 1 h 368"/>
                <a:gd name="T14" fmla="*/ 280 w 492"/>
                <a:gd name="T15" fmla="*/ 8 h 368"/>
                <a:gd name="T16" fmla="*/ 240 w 492"/>
                <a:gd name="T17" fmla="*/ 8 h 368"/>
                <a:gd name="T18" fmla="*/ 207 w 492"/>
                <a:gd name="T19" fmla="*/ 23 h 368"/>
                <a:gd name="T20" fmla="*/ 199 w 492"/>
                <a:gd name="T21" fmla="*/ 27 h 368"/>
                <a:gd name="T22" fmla="*/ 176 w 492"/>
                <a:gd name="T23" fmla="*/ 34 h 368"/>
                <a:gd name="T24" fmla="*/ 154 w 492"/>
                <a:gd name="T25" fmla="*/ 42 h 368"/>
                <a:gd name="T26" fmla="*/ 116 w 492"/>
                <a:gd name="T27" fmla="*/ 34 h 368"/>
                <a:gd name="T28" fmla="*/ 95 w 492"/>
                <a:gd name="T29" fmla="*/ 50 h 368"/>
                <a:gd name="T30" fmla="*/ 62 w 492"/>
                <a:gd name="T31" fmla="*/ 71 h 368"/>
                <a:gd name="T32" fmla="*/ 0 w 492"/>
                <a:gd name="T33" fmla="*/ 102 h 368"/>
                <a:gd name="T34" fmla="*/ 40 w 492"/>
                <a:gd name="T35" fmla="*/ 113 h 368"/>
                <a:gd name="T36" fmla="*/ 11 w 492"/>
                <a:gd name="T37" fmla="*/ 123 h 368"/>
                <a:gd name="T38" fmla="*/ 35 w 492"/>
                <a:gd name="T39" fmla="*/ 139 h 368"/>
                <a:gd name="T40" fmla="*/ 67 w 492"/>
                <a:gd name="T41" fmla="*/ 137 h 368"/>
                <a:gd name="T42" fmla="*/ 116 w 492"/>
                <a:gd name="T43" fmla="*/ 151 h 368"/>
                <a:gd name="T44" fmla="*/ 140 w 492"/>
                <a:gd name="T45" fmla="*/ 183 h 368"/>
                <a:gd name="T46" fmla="*/ 144 w 492"/>
                <a:gd name="T47" fmla="*/ 212 h 368"/>
                <a:gd name="T48" fmla="*/ 174 w 492"/>
                <a:gd name="T49" fmla="*/ 223 h 368"/>
                <a:gd name="T50" fmla="*/ 171 w 492"/>
                <a:gd name="T51" fmla="*/ 234 h 368"/>
                <a:gd name="T52" fmla="*/ 166 w 492"/>
                <a:gd name="T53" fmla="*/ 254 h 368"/>
                <a:gd name="T54" fmla="*/ 161 w 492"/>
                <a:gd name="T55" fmla="*/ 279 h 368"/>
                <a:gd name="T56" fmla="*/ 168 w 492"/>
                <a:gd name="T57" fmla="*/ 311 h 368"/>
                <a:gd name="T58" fmla="*/ 183 w 492"/>
                <a:gd name="T59" fmla="*/ 331 h 368"/>
                <a:gd name="T60" fmla="*/ 204 w 492"/>
                <a:gd name="T61" fmla="*/ 356 h 368"/>
                <a:gd name="T62" fmla="*/ 236 w 492"/>
                <a:gd name="T63" fmla="*/ 368 h 368"/>
                <a:gd name="T64" fmla="*/ 245 w 492"/>
                <a:gd name="T65" fmla="*/ 336 h 368"/>
                <a:gd name="T66" fmla="*/ 259 w 492"/>
                <a:gd name="T67" fmla="*/ 321 h 368"/>
                <a:gd name="T68" fmla="*/ 260 w 492"/>
                <a:gd name="T69" fmla="*/ 305 h 368"/>
                <a:gd name="T70" fmla="*/ 274 w 492"/>
                <a:gd name="T71" fmla="*/ 295 h 368"/>
                <a:gd name="T72" fmla="*/ 286 w 492"/>
                <a:gd name="T73" fmla="*/ 292 h 368"/>
                <a:gd name="T74" fmla="*/ 329 w 492"/>
                <a:gd name="T75" fmla="*/ 264 h 368"/>
                <a:gd name="T76" fmla="*/ 356 w 492"/>
                <a:gd name="T77" fmla="*/ 256 h 368"/>
                <a:gd name="T78" fmla="*/ 411 w 492"/>
                <a:gd name="T79" fmla="*/ 232 h 368"/>
                <a:gd name="T80" fmla="*/ 381 w 492"/>
                <a:gd name="T81" fmla="*/ 226 h 368"/>
                <a:gd name="T82" fmla="*/ 412 w 492"/>
                <a:gd name="T83" fmla="*/ 228 h 368"/>
                <a:gd name="T84" fmla="*/ 405 w 492"/>
                <a:gd name="T85" fmla="*/ 200 h 368"/>
                <a:gd name="T86" fmla="*/ 390 w 492"/>
                <a:gd name="T87" fmla="*/ 186 h 368"/>
                <a:gd name="T88" fmla="*/ 425 w 492"/>
                <a:gd name="T89" fmla="*/ 182 h 368"/>
                <a:gd name="T90" fmla="*/ 434 w 492"/>
                <a:gd name="T91" fmla="*/ 164 h 368"/>
                <a:gd name="T92" fmla="*/ 430 w 492"/>
                <a:gd name="T93" fmla="*/ 138 h 368"/>
                <a:gd name="T94" fmla="*/ 420 w 492"/>
                <a:gd name="T95" fmla="*/ 127 h 368"/>
                <a:gd name="T96" fmla="*/ 424 w 492"/>
                <a:gd name="T97" fmla="*/ 116 h 368"/>
                <a:gd name="T98" fmla="*/ 412 w 492"/>
                <a:gd name="T99" fmla="*/ 110 h 368"/>
                <a:gd name="T100" fmla="*/ 445 w 492"/>
                <a:gd name="T101" fmla="*/ 76 h 368"/>
                <a:gd name="T102" fmla="*/ 437 w 492"/>
                <a:gd name="T103" fmla="*/ 67 h 368"/>
                <a:gd name="T104" fmla="*/ 446 w 492"/>
                <a:gd name="T105" fmla="*/ 58 h 368"/>
                <a:gd name="T106" fmla="*/ 492 w 492"/>
                <a:gd name="T107" fmla="*/ 42 h 368"/>
                <a:gd name="T108" fmla="*/ 162 w 492"/>
                <a:gd name="T109" fmla="*/ 235 h 368"/>
                <a:gd name="T110" fmla="*/ 154 w 492"/>
                <a:gd name="T111" fmla="*/ 24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2" h="368">
                  <a:moveTo>
                    <a:pt x="465" y="34"/>
                  </a:moveTo>
                  <a:cubicBezTo>
                    <a:pt x="456" y="34"/>
                    <a:pt x="449" y="36"/>
                    <a:pt x="448" y="42"/>
                  </a:cubicBezTo>
                  <a:cubicBezTo>
                    <a:pt x="448" y="48"/>
                    <a:pt x="437" y="41"/>
                    <a:pt x="432" y="43"/>
                  </a:cubicBezTo>
                  <a:cubicBezTo>
                    <a:pt x="427" y="45"/>
                    <a:pt x="430" y="38"/>
                    <a:pt x="425" y="40"/>
                  </a:cubicBezTo>
                  <a:cubicBezTo>
                    <a:pt x="420" y="42"/>
                    <a:pt x="415" y="48"/>
                    <a:pt x="409" y="51"/>
                  </a:cubicBezTo>
                  <a:cubicBezTo>
                    <a:pt x="403" y="53"/>
                    <a:pt x="399" y="59"/>
                    <a:pt x="396" y="59"/>
                  </a:cubicBezTo>
                  <a:cubicBezTo>
                    <a:pt x="392" y="60"/>
                    <a:pt x="403" y="48"/>
                    <a:pt x="409" y="43"/>
                  </a:cubicBezTo>
                  <a:cubicBezTo>
                    <a:pt x="415" y="37"/>
                    <a:pt x="412" y="30"/>
                    <a:pt x="404" y="31"/>
                  </a:cubicBezTo>
                  <a:cubicBezTo>
                    <a:pt x="396" y="32"/>
                    <a:pt x="398" y="37"/>
                    <a:pt x="394" y="37"/>
                  </a:cubicBezTo>
                  <a:cubicBezTo>
                    <a:pt x="389" y="38"/>
                    <a:pt x="369" y="49"/>
                    <a:pt x="368" y="46"/>
                  </a:cubicBezTo>
                  <a:cubicBezTo>
                    <a:pt x="367" y="42"/>
                    <a:pt x="385" y="37"/>
                    <a:pt x="385" y="35"/>
                  </a:cubicBezTo>
                  <a:cubicBezTo>
                    <a:pt x="384" y="33"/>
                    <a:pt x="362" y="33"/>
                    <a:pt x="352" y="34"/>
                  </a:cubicBezTo>
                  <a:cubicBezTo>
                    <a:pt x="342" y="36"/>
                    <a:pt x="325" y="41"/>
                    <a:pt x="324" y="38"/>
                  </a:cubicBezTo>
                  <a:cubicBezTo>
                    <a:pt x="324" y="36"/>
                    <a:pt x="345" y="32"/>
                    <a:pt x="355" y="30"/>
                  </a:cubicBezTo>
                  <a:cubicBezTo>
                    <a:pt x="366" y="29"/>
                    <a:pt x="385" y="31"/>
                    <a:pt x="393" y="28"/>
                  </a:cubicBezTo>
                  <a:cubicBezTo>
                    <a:pt x="401" y="24"/>
                    <a:pt x="413" y="24"/>
                    <a:pt x="415" y="22"/>
                  </a:cubicBezTo>
                  <a:cubicBezTo>
                    <a:pt x="418" y="19"/>
                    <a:pt x="406" y="15"/>
                    <a:pt x="400" y="16"/>
                  </a:cubicBezTo>
                  <a:cubicBezTo>
                    <a:pt x="395" y="16"/>
                    <a:pt x="389" y="15"/>
                    <a:pt x="389" y="12"/>
                  </a:cubicBezTo>
                  <a:cubicBezTo>
                    <a:pt x="390" y="9"/>
                    <a:pt x="381" y="9"/>
                    <a:pt x="380" y="7"/>
                  </a:cubicBezTo>
                  <a:cubicBezTo>
                    <a:pt x="379" y="4"/>
                    <a:pt x="361" y="6"/>
                    <a:pt x="357" y="4"/>
                  </a:cubicBezTo>
                  <a:cubicBezTo>
                    <a:pt x="353" y="1"/>
                    <a:pt x="342" y="0"/>
                    <a:pt x="333" y="1"/>
                  </a:cubicBezTo>
                  <a:cubicBezTo>
                    <a:pt x="323" y="2"/>
                    <a:pt x="304" y="1"/>
                    <a:pt x="299" y="2"/>
                  </a:cubicBezTo>
                  <a:cubicBezTo>
                    <a:pt x="295" y="2"/>
                    <a:pt x="292" y="4"/>
                    <a:pt x="288" y="4"/>
                  </a:cubicBezTo>
                  <a:cubicBezTo>
                    <a:pt x="284" y="3"/>
                    <a:pt x="277" y="5"/>
                    <a:pt x="280" y="8"/>
                  </a:cubicBezTo>
                  <a:cubicBezTo>
                    <a:pt x="284" y="12"/>
                    <a:pt x="273" y="14"/>
                    <a:pt x="274" y="11"/>
                  </a:cubicBezTo>
                  <a:cubicBezTo>
                    <a:pt x="275" y="7"/>
                    <a:pt x="265" y="5"/>
                    <a:pt x="262" y="8"/>
                  </a:cubicBezTo>
                  <a:cubicBezTo>
                    <a:pt x="258" y="11"/>
                    <a:pt x="242" y="5"/>
                    <a:pt x="240" y="8"/>
                  </a:cubicBezTo>
                  <a:cubicBezTo>
                    <a:pt x="237" y="11"/>
                    <a:pt x="219" y="10"/>
                    <a:pt x="213" y="11"/>
                  </a:cubicBezTo>
                  <a:cubicBezTo>
                    <a:pt x="208" y="12"/>
                    <a:pt x="222" y="16"/>
                    <a:pt x="221" y="18"/>
                  </a:cubicBezTo>
                  <a:cubicBezTo>
                    <a:pt x="221" y="21"/>
                    <a:pt x="203" y="18"/>
                    <a:pt x="207" y="23"/>
                  </a:cubicBezTo>
                  <a:cubicBezTo>
                    <a:pt x="211" y="27"/>
                    <a:pt x="222" y="30"/>
                    <a:pt x="228" y="36"/>
                  </a:cubicBezTo>
                  <a:cubicBezTo>
                    <a:pt x="233" y="41"/>
                    <a:pt x="223" y="38"/>
                    <a:pt x="217" y="34"/>
                  </a:cubicBezTo>
                  <a:cubicBezTo>
                    <a:pt x="211" y="30"/>
                    <a:pt x="203" y="31"/>
                    <a:pt x="199" y="27"/>
                  </a:cubicBezTo>
                  <a:cubicBezTo>
                    <a:pt x="195" y="23"/>
                    <a:pt x="181" y="20"/>
                    <a:pt x="178" y="22"/>
                  </a:cubicBezTo>
                  <a:cubicBezTo>
                    <a:pt x="173" y="25"/>
                    <a:pt x="187" y="30"/>
                    <a:pt x="187" y="33"/>
                  </a:cubicBezTo>
                  <a:cubicBezTo>
                    <a:pt x="187" y="37"/>
                    <a:pt x="178" y="33"/>
                    <a:pt x="176" y="34"/>
                  </a:cubicBezTo>
                  <a:cubicBezTo>
                    <a:pt x="174" y="35"/>
                    <a:pt x="166" y="26"/>
                    <a:pt x="161" y="26"/>
                  </a:cubicBezTo>
                  <a:cubicBezTo>
                    <a:pt x="157" y="26"/>
                    <a:pt x="161" y="30"/>
                    <a:pt x="161" y="36"/>
                  </a:cubicBezTo>
                  <a:cubicBezTo>
                    <a:pt x="161" y="42"/>
                    <a:pt x="151" y="46"/>
                    <a:pt x="154" y="42"/>
                  </a:cubicBezTo>
                  <a:cubicBezTo>
                    <a:pt x="157" y="37"/>
                    <a:pt x="155" y="27"/>
                    <a:pt x="150" y="25"/>
                  </a:cubicBezTo>
                  <a:cubicBezTo>
                    <a:pt x="145" y="23"/>
                    <a:pt x="132" y="29"/>
                    <a:pt x="125" y="29"/>
                  </a:cubicBezTo>
                  <a:cubicBezTo>
                    <a:pt x="119" y="29"/>
                    <a:pt x="110" y="31"/>
                    <a:pt x="116" y="34"/>
                  </a:cubicBezTo>
                  <a:cubicBezTo>
                    <a:pt x="121" y="37"/>
                    <a:pt x="115" y="39"/>
                    <a:pt x="110" y="36"/>
                  </a:cubicBezTo>
                  <a:cubicBezTo>
                    <a:pt x="105" y="32"/>
                    <a:pt x="89" y="36"/>
                    <a:pt x="92" y="38"/>
                  </a:cubicBezTo>
                  <a:cubicBezTo>
                    <a:pt x="96" y="41"/>
                    <a:pt x="97" y="47"/>
                    <a:pt x="95" y="50"/>
                  </a:cubicBezTo>
                  <a:cubicBezTo>
                    <a:pt x="92" y="53"/>
                    <a:pt x="86" y="47"/>
                    <a:pt x="79" y="48"/>
                  </a:cubicBezTo>
                  <a:cubicBezTo>
                    <a:pt x="73" y="48"/>
                    <a:pt x="41" y="64"/>
                    <a:pt x="43" y="68"/>
                  </a:cubicBezTo>
                  <a:cubicBezTo>
                    <a:pt x="45" y="72"/>
                    <a:pt x="58" y="68"/>
                    <a:pt x="62" y="71"/>
                  </a:cubicBezTo>
                  <a:cubicBezTo>
                    <a:pt x="67" y="73"/>
                    <a:pt x="61" y="82"/>
                    <a:pt x="56" y="86"/>
                  </a:cubicBezTo>
                  <a:cubicBezTo>
                    <a:pt x="51" y="89"/>
                    <a:pt x="31" y="86"/>
                    <a:pt x="31" y="90"/>
                  </a:cubicBezTo>
                  <a:cubicBezTo>
                    <a:pt x="30" y="94"/>
                    <a:pt x="0" y="95"/>
                    <a:pt x="0" y="102"/>
                  </a:cubicBezTo>
                  <a:cubicBezTo>
                    <a:pt x="0" y="105"/>
                    <a:pt x="1" y="107"/>
                    <a:pt x="5" y="108"/>
                  </a:cubicBezTo>
                  <a:cubicBezTo>
                    <a:pt x="9" y="109"/>
                    <a:pt x="14" y="107"/>
                    <a:pt x="18" y="112"/>
                  </a:cubicBezTo>
                  <a:cubicBezTo>
                    <a:pt x="22" y="116"/>
                    <a:pt x="33" y="116"/>
                    <a:pt x="40" y="113"/>
                  </a:cubicBezTo>
                  <a:cubicBezTo>
                    <a:pt x="47" y="110"/>
                    <a:pt x="53" y="114"/>
                    <a:pt x="52" y="118"/>
                  </a:cubicBezTo>
                  <a:cubicBezTo>
                    <a:pt x="52" y="122"/>
                    <a:pt x="36" y="116"/>
                    <a:pt x="31" y="120"/>
                  </a:cubicBezTo>
                  <a:cubicBezTo>
                    <a:pt x="26" y="123"/>
                    <a:pt x="10" y="120"/>
                    <a:pt x="11" y="123"/>
                  </a:cubicBezTo>
                  <a:cubicBezTo>
                    <a:pt x="12" y="127"/>
                    <a:pt x="19" y="126"/>
                    <a:pt x="26" y="127"/>
                  </a:cubicBezTo>
                  <a:cubicBezTo>
                    <a:pt x="32" y="128"/>
                    <a:pt x="26" y="131"/>
                    <a:pt x="26" y="134"/>
                  </a:cubicBezTo>
                  <a:cubicBezTo>
                    <a:pt x="26" y="136"/>
                    <a:pt x="29" y="136"/>
                    <a:pt x="35" y="139"/>
                  </a:cubicBezTo>
                  <a:cubicBezTo>
                    <a:pt x="42" y="142"/>
                    <a:pt x="52" y="144"/>
                    <a:pt x="48" y="140"/>
                  </a:cubicBezTo>
                  <a:cubicBezTo>
                    <a:pt x="45" y="137"/>
                    <a:pt x="55" y="137"/>
                    <a:pt x="57" y="139"/>
                  </a:cubicBezTo>
                  <a:cubicBezTo>
                    <a:pt x="58" y="141"/>
                    <a:pt x="63" y="136"/>
                    <a:pt x="67" y="137"/>
                  </a:cubicBezTo>
                  <a:cubicBezTo>
                    <a:pt x="72" y="139"/>
                    <a:pt x="73" y="133"/>
                    <a:pt x="77" y="135"/>
                  </a:cubicBezTo>
                  <a:cubicBezTo>
                    <a:pt x="81" y="138"/>
                    <a:pt x="97" y="139"/>
                    <a:pt x="103" y="142"/>
                  </a:cubicBezTo>
                  <a:cubicBezTo>
                    <a:pt x="109" y="145"/>
                    <a:pt x="116" y="146"/>
                    <a:pt x="116" y="151"/>
                  </a:cubicBezTo>
                  <a:cubicBezTo>
                    <a:pt x="115" y="155"/>
                    <a:pt x="121" y="159"/>
                    <a:pt x="127" y="161"/>
                  </a:cubicBezTo>
                  <a:cubicBezTo>
                    <a:pt x="133" y="164"/>
                    <a:pt x="135" y="170"/>
                    <a:pt x="134" y="174"/>
                  </a:cubicBezTo>
                  <a:cubicBezTo>
                    <a:pt x="134" y="178"/>
                    <a:pt x="141" y="181"/>
                    <a:pt x="140" y="183"/>
                  </a:cubicBezTo>
                  <a:cubicBezTo>
                    <a:pt x="139" y="185"/>
                    <a:pt x="140" y="188"/>
                    <a:pt x="144" y="192"/>
                  </a:cubicBezTo>
                  <a:cubicBezTo>
                    <a:pt x="148" y="195"/>
                    <a:pt x="137" y="198"/>
                    <a:pt x="140" y="202"/>
                  </a:cubicBezTo>
                  <a:cubicBezTo>
                    <a:pt x="143" y="205"/>
                    <a:pt x="136" y="211"/>
                    <a:pt x="144" y="212"/>
                  </a:cubicBezTo>
                  <a:cubicBezTo>
                    <a:pt x="151" y="214"/>
                    <a:pt x="150" y="207"/>
                    <a:pt x="156" y="207"/>
                  </a:cubicBezTo>
                  <a:cubicBezTo>
                    <a:pt x="162" y="207"/>
                    <a:pt x="156" y="212"/>
                    <a:pt x="159" y="215"/>
                  </a:cubicBezTo>
                  <a:cubicBezTo>
                    <a:pt x="162" y="218"/>
                    <a:pt x="168" y="218"/>
                    <a:pt x="174" y="223"/>
                  </a:cubicBezTo>
                  <a:cubicBezTo>
                    <a:pt x="180" y="228"/>
                    <a:pt x="176" y="230"/>
                    <a:pt x="171" y="226"/>
                  </a:cubicBezTo>
                  <a:cubicBezTo>
                    <a:pt x="165" y="222"/>
                    <a:pt x="150" y="223"/>
                    <a:pt x="150" y="224"/>
                  </a:cubicBezTo>
                  <a:cubicBezTo>
                    <a:pt x="150" y="226"/>
                    <a:pt x="167" y="236"/>
                    <a:pt x="171" y="234"/>
                  </a:cubicBezTo>
                  <a:cubicBezTo>
                    <a:pt x="175" y="233"/>
                    <a:pt x="181" y="240"/>
                    <a:pt x="178" y="243"/>
                  </a:cubicBezTo>
                  <a:cubicBezTo>
                    <a:pt x="176" y="245"/>
                    <a:pt x="177" y="251"/>
                    <a:pt x="177" y="254"/>
                  </a:cubicBezTo>
                  <a:cubicBezTo>
                    <a:pt x="176" y="257"/>
                    <a:pt x="170" y="254"/>
                    <a:pt x="166" y="254"/>
                  </a:cubicBezTo>
                  <a:cubicBezTo>
                    <a:pt x="163" y="255"/>
                    <a:pt x="160" y="256"/>
                    <a:pt x="160" y="260"/>
                  </a:cubicBezTo>
                  <a:cubicBezTo>
                    <a:pt x="160" y="264"/>
                    <a:pt x="154" y="267"/>
                    <a:pt x="153" y="272"/>
                  </a:cubicBezTo>
                  <a:cubicBezTo>
                    <a:pt x="153" y="277"/>
                    <a:pt x="158" y="277"/>
                    <a:pt x="161" y="279"/>
                  </a:cubicBezTo>
                  <a:cubicBezTo>
                    <a:pt x="164" y="281"/>
                    <a:pt x="155" y="282"/>
                    <a:pt x="155" y="286"/>
                  </a:cubicBezTo>
                  <a:cubicBezTo>
                    <a:pt x="155" y="290"/>
                    <a:pt x="163" y="296"/>
                    <a:pt x="166" y="298"/>
                  </a:cubicBezTo>
                  <a:cubicBezTo>
                    <a:pt x="169" y="299"/>
                    <a:pt x="166" y="307"/>
                    <a:pt x="168" y="311"/>
                  </a:cubicBezTo>
                  <a:cubicBezTo>
                    <a:pt x="169" y="315"/>
                    <a:pt x="173" y="310"/>
                    <a:pt x="172" y="316"/>
                  </a:cubicBezTo>
                  <a:cubicBezTo>
                    <a:pt x="172" y="321"/>
                    <a:pt x="176" y="321"/>
                    <a:pt x="176" y="324"/>
                  </a:cubicBezTo>
                  <a:cubicBezTo>
                    <a:pt x="177" y="327"/>
                    <a:pt x="184" y="326"/>
                    <a:pt x="183" y="331"/>
                  </a:cubicBezTo>
                  <a:cubicBezTo>
                    <a:pt x="181" y="335"/>
                    <a:pt x="185" y="338"/>
                    <a:pt x="186" y="340"/>
                  </a:cubicBezTo>
                  <a:cubicBezTo>
                    <a:pt x="188" y="343"/>
                    <a:pt x="194" y="347"/>
                    <a:pt x="195" y="350"/>
                  </a:cubicBezTo>
                  <a:cubicBezTo>
                    <a:pt x="197" y="353"/>
                    <a:pt x="200" y="357"/>
                    <a:pt x="204" y="356"/>
                  </a:cubicBezTo>
                  <a:cubicBezTo>
                    <a:pt x="209" y="355"/>
                    <a:pt x="209" y="359"/>
                    <a:pt x="212" y="358"/>
                  </a:cubicBezTo>
                  <a:cubicBezTo>
                    <a:pt x="216" y="358"/>
                    <a:pt x="221" y="360"/>
                    <a:pt x="222" y="362"/>
                  </a:cubicBezTo>
                  <a:cubicBezTo>
                    <a:pt x="223" y="365"/>
                    <a:pt x="233" y="367"/>
                    <a:pt x="236" y="368"/>
                  </a:cubicBezTo>
                  <a:cubicBezTo>
                    <a:pt x="239" y="368"/>
                    <a:pt x="239" y="363"/>
                    <a:pt x="242" y="362"/>
                  </a:cubicBezTo>
                  <a:cubicBezTo>
                    <a:pt x="244" y="360"/>
                    <a:pt x="243" y="350"/>
                    <a:pt x="246" y="349"/>
                  </a:cubicBezTo>
                  <a:cubicBezTo>
                    <a:pt x="248" y="348"/>
                    <a:pt x="247" y="337"/>
                    <a:pt x="245" y="336"/>
                  </a:cubicBezTo>
                  <a:cubicBezTo>
                    <a:pt x="243" y="335"/>
                    <a:pt x="244" y="332"/>
                    <a:pt x="249" y="332"/>
                  </a:cubicBezTo>
                  <a:cubicBezTo>
                    <a:pt x="255" y="333"/>
                    <a:pt x="253" y="328"/>
                    <a:pt x="255" y="327"/>
                  </a:cubicBezTo>
                  <a:cubicBezTo>
                    <a:pt x="258" y="326"/>
                    <a:pt x="257" y="321"/>
                    <a:pt x="259" y="321"/>
                  </a:cubicBezTo>
                  <a:cubicBezTo>
                    <a:pt x="261" y="320"/>
                    <a:pt x="260" y="317"/>
                    <a:pt x="259" y="315"/>
                  </a:cubicBezTo>
                  <a:cubicBezTo>
                    <a:pt x="257" y="313"/>
                    <a:pt x="259" y="312"/>
                    <a:pt x="262" y="311"/>
                  </a:cubicBezTo>
                  <a:cubicBezTo>
                    <a:pt x="265" y="311"/>
                    <a:pt x="264" y="307"/>
                    <a:pt x="260" y="305"/>
                  </a:cubicBezTo>
                  <a:cubicBezTo>
                    <a:pt x="257" y="304"/>
                    <a:pt x="258" y="300"/>
                    <a:pt x="262" y="302"/>
                  </a:cubicBezTo>
                  <a:cubicBezTo>
                    <a:pt x="265" y="305"/>
                    <a:pt x="268" y="303"/>
                    <a:pt x="266" y="300"/>
                  </a:cubicBezTo>
                  <a:cubicBezTo>
                    <a:pt x="264" y="297"/>
                    <a:pt x="269" y="296"/>
                    <a:pt x="274" y="295"/>
                  </a:cubicBezTo>
                  <a:cubicBezTo>
                    <a:pt x="279" y="295"/>
                    <a:pt x="281" y="292"/>
                    <a:pt x="280" y="288"/>
                  </a:cubicBezTo>
                  <a:cubicBezTo>
                    <a:pt x="279" y="285"/>
                    <a:pt x="286" y="285"/>
                    <a:pt x="284" y="288"/>
                  </a:cubicBezTo>
                  <a:cubicBezTo>
                    <a:pt x="283" y="291"/>
                    <a:pt x="284" y="295"/>
                    <a:pt x="286" y="292"/>
                  </a:cubicBezTo>
                  <a:cubicBezTo>
                    <a:pt x="288" y="290"/>
                    <a:pt x="293" y="292"/>
                    <a:pt x="301" y="289"/>
                  </a:cubicBezTo>
                  <a:cubicBezTo>
                    <a:pt x="309" y="287"/>
                    <a:pt x="317" y="280"/>
                    <a:pt x="319" y="274"/>
                  </a:cubicBezTo>
                  <a:cubicBezTo>
                    <a:pt x="321" y="267"/>
                    <a:pt x="330" y="268"/>
                    <a:pt x="329" y="264"/>
                  </a:cubicBezTo>
                  <a:cubicBezTo>
                    <a:pt x="328" y="260"/>
                    <a:pt x="330" y="258"/>
                    <a:pt x="336" y="261"/>
                  </a:cubicBezTo>
                  <a:cubicBezTo>
                    <a:pt x="342" y="264"/>
                    <a:pt x="338" y="259"/>
                    <a:pt x="344" y="259"/>
                  </a:cubicBezTo>
                  <a:cubicBezTo>
                    <a:pt x="351" y="259"/>
                    <a:pt x="350" y="256"/>
                    <a:pt x="356" y="256"/>
                  </a:cubicBezTo>
                  <a:cubicBezTo>
                    <a:pt x="363" y="256"/>
                    <a:pt x="379" y="253"/>
                    <a:pt x="385" y="248"/>
                  </a:cubicBezTo>
                  <a:cubicBezTo>
                    <a:pt x="391" y="244"/>
                    <a:pt x="403" y="240"/>
                    <a:pt x="408" y="237"/>
                  </a:cubicBezTo>
                  <a:cubicBezTo>
                    <a:pt x="413" y="233"/>
                    <a:pt x="414" y="231"/>
                    <a:pt x="411" y="232"/>
                  </a:cubicBezTo>
                  <a:cubicBezTo>
                    <a:pt x="408" y="234"/>
                    <a:pt x="401" y="234"/>
                    <a:pt x="397" y="233"/>
                  </a:cubicBezTo>
                  <a:cubicBezTo>
                    <a:pt x="392" y="232"/>
                    <a:pt x="384" y="228"/>
                    <a:pt x="379" y="231"/>
                  </a:cubicBezTo>
                  <a:cubicBezTo>
                    <a:pt x="373" y="234"/>
                    <a:pt x="377" y="227"/>
                    <a:pt x="381" y="226"/>
                  </a:cubicBezTo>
                  <a:cubicBezTo>
                    <a:pt x="386" y="225"/>
                    <a:pt x="384" y="223"/>
                    <a:pt x="383" y="218"/>
                  </a:cubicBezTo>
                  <a:cubicBezTo>
                    <a:pt x="381" y="213"/>
                    <a:pt x="390" y="217"/>
                    <a:pt x="394" y="222"/>
                  </a:cubicBezTo>
                  <a:cubicBezTo>
                    <a:pt x="398" y="227"/>
                    <a:pt x="405" y="230"/>
                    <a:pt x="412" y="228"/>
                  </a:cubicBezTo>
                  <a:cubicBezTo>
                    <a:pt x="418" y="226"/>
                    <a:pt x="412" y="221"/>
                    <a:pt x="414" y="217"/>
                  </a:cubicBezTo>
                  <a:cubicBezTo>
                    <a:pt x="417" y="214"/>
                    <a:pt x="395" y="203"/>
                    <a:pt x="393" y="199"/>
                  </a:cubicBezTo>
                  <a:cubicBezTo>
                    <a:pt x="392" y="195"/>
                    <a:pt x="399" y="198"/>
                    <a:pt x="405" y="200"/>
                  </a:cubicBezTo>
                  <a:cubicBezTo>
                    <a:pt x="412" y="203"/>
                    <a:pt x="413" y="195"/>
                    <a:pt x="413" y="192"/>
                  </a:cubicBezTo>
                  <a:cubicBezTo>
                    <a:pt x="413" y="188"/>
                    <a:pt x="400" y="188"/>
                    <a:pt x="394" y="192"/>
                  </a:cubicBezTo>
                  <a:cubicBezTo>
                    <a:pt x="388" y="195"/>
                    <a:pt x="382" y="187"/>
                    <a:pt x="390" y="186"/>
                  </a:cubicBezTo>
                  <a:cubicBezTo>
                    <a:pt x="398" y="185"/>
                    <a:pt x="391" y="182"/>
                    <a:pt x="393" y="180"/>
                  </a:cubicBezTo>
                  <a:cubicBezTo>
                    <a:pt x="396" y="177"/>
                    <a:pt x="406" y="187"/>
                    <a:pt x="411" y="185"/>
                  </a:cubicBezTo>
                  <a:cubicBezTo>
                    <a:pt x="416" y="183"/>
                    <a:pt x="420" y="185"/>
                    <a:pt x="425" y="182"/>
                  </a:cubicBezTo>
                  <a:cubicBezTo>
                    <a:pt x="429" y="178"/>
                    <a:pt x="417" y="175"/>
                    <a:pt x="414" y="172"/>
                  </a:cubicBezTo>
                  <a:cubicBezTo>
                    <a:pt x="411" y="168"/>
                    <a:pt x="427" y="170"/>
                    <a:pt x="432" y="170"/>
                  </a:cubicBezTo>
                  <a:cubicBezTo>
                    <a:pt x="437" y="170"/>
                    <a:pt x="438" y="163"/>
                    <a:pt x="434" y="164"/>
                  </a:cubicBezTo>
                  <a:cubicBezTo>
                    <a:pt x="430" y="166"/>
                    <a:pt x="417" y="160"/>
                    <a:pt x="419" y="155"/>
                  </a:cubicBezTo>
                  <a:cubicBezTo>
                    <a:pt x="422" y="151"/>
                    <a:pt x="427" y="156"/>
                    <a:pt x="433" y="153"/>
                  </a:cubicBezTo>
                  <a:cubicBezTo>
                    <a:pt x="439" y="150"/>
                    <a:pt x="434" y="138"/>
                    <a:pt x="430" y="138"/>
                  </a:cubicBezTo>
                  <a:cubicBezTo>
                    <a:pt x="425" y="138"/>
                    <a:pt x="415" y="137"/>
                    <a:pt x="415" y="135"/>
                  </a:cubicBezTo>
                  <a:cubicBezTo>
                    <a:pt x="415" y="133"/>
                    <a:pt x="407" y="131"/>
                    <a:pt x="409" y="129"/>
                  </a:cubicBezTo>
                  <a:cubicBezTo>
                    <a:pt x="412" y="126"/>
                    <a:pt x="415" y="131"/>
                    <a:pt x="420" y="127"/>
                  </a:cubicBezTo>
                  <a:cubicBezTo>
                    <a:pt x="426" y="123"/>
                    <a:pt x="437" y="128"/>
                    <a:pt x="442" y="127"/>
                  </a:cubicBezTo>
                  <a:cubicBezTo>
                    <a:pt x="447" y="126"/>
                    <a:pt x="440" y="117"/>
                    <a:pt x="437" y="119"/>
                  </a:cubicBezTo>
                  <a:cubicBezTo>
                    <a:pt x="434" y="120"/>
                    <a:pt x="425" y="121"/>
                    <a:pt x="424" y="116"/>
                  </a:cubicBezTo>
                  <a:cubicBezTo>
                    <a:pt x="423" y="111"/>
                    <a:pt x="433" y="116"/>
                    <a:pt x="435" y="113"/>
                  </a:cubicBezTo>
                  <a:cubicBezTo>
                    <a:pt x="437" y="111"/>
                    <a:pt x="421" y="105"/>
                    <a:pt x="419" y="110"/>
                  </a:cubicBezTo>
                  <a:cubicBezTo>
                    <a:pt x="416" y="115"/>
                    <a:pt x="408" y="113"/>
                    <a:pt x="412" y="110"/>
                  </a:cubicBezTo>
                  <a:cubicBezTo>
                    <a:pt x="417" y="107"/>
                    <a:pt x="418" y="99"/>
                    <a:pt x="417" y="95"/>
                  </a:cubicBezTo>
                  <a:cubicBezTo>
                    <a:pt x="417" y="91"/>
                    <a:pt x="433" y="91"/>
                    <a:pt x="432" y="84"/>
                  </a:cubicBezTo>
                  <a:cubicBezTo>
                    <a:pt x="430" y="78"/>
                    <a:pt x="439" y="76"/>
                    <a:pt x="445" y="76"/>
                  </a:cubicBezTo>
                  <a:cubicBezTo>
                    <a:pt x="450" y="76"/>
                    <a:pt x="445" y="69"/>
                    <a:pt x="439" y="70"/>
                  </a:cubicBezTo>
                  <a:cubicBezTo>
                    <a:pt x="434" y="71"/>
                    <a:pt x="429" y="76"/>
                    <a:pt x="426" y="74"/>
                  </a:cubicBezTo>
                  <a:cubicBezTo>
                    <a:pt x="423" y="72"/>
                    <a:pt x="432" y="67"/>
                    <a:pt x="437" y="67"/>
                  </a:cubicBezTo>
                  <a:cubicBezTo>
                    <a:pt x="442" y="67"/>
                    <a:pt x="453" y="67"/>
                    <a:pt x="457" y="65"/>
                  </a:cubicBezTo>
                  <a:cubicBezTo>
                    <a:pt x="461" y="62"/>
                    <a:pt x="450" y="60"/>
                    <a:pt x="442" y="61"/>
                  </a:cubicBezTo>
                  <a:cubicBezTo>
                    <a:pt x="435" y="62"/>
                    <a:pt x="435" y="59"/>
                    <a:pt x="446" y="58"/>
                  </a:cubicBezTo>
                  <a:cubicBezTo>
                    <a:pt x="458" y="58"/>
                    <a:pt x="456" y="56"/>
                    <a:pt x="464" y="55"/>
                  </a:cubicBezTo>
                  <a:cubicBezTo>
                    <a:pt x="472" y="54"/>
                    <a:pt x="469" y="51"/>
                    <a:pt x="474" y="50"/>
                  </a:cubicBezTo>
                  <a:cubicBezTo>
                    <a:pt x="479" y="50"/>
                    <a:pt x="492" y="45"/>
                    <a:pt x="492" y="42"/>
                  </a:cubicBezTo>
                  <a:cubicBezTo>
                    <a:pt x="492" y="39"/>
                    <a:pt x="474" y="34"/>
                    <a:pt x="465" y="34"/>
                  </a:cubicBezTo>
                  <a:close/>
                  <a:moveTo>
                    <a:pt x="169" y="241"/>
                  </a:moveTo>
                  <a:cubicBezTo>
                    <a:pt x="169" y="237"/>
                    <a:pt x="164" y="240"/>
                    <a:pt x="162" y="235"/>
                  </a:cubicBezTo>
                  <a:cubicBezTo>
                    <a:pt x="160" y="231"/>
                    <a:pt x="148" y="229"/>
                    <a:pt x="146" y="232"/>
                  </a:cubicBezTo>
                  <a:cubicBezTo>
                    <a:pt x="146" y="234"/>
                    <a:pt x="142" y="236"/>
                    <a:pt x="145" y="239"/>
                  </a:cubicBezTo>
                  <a:cubicBezTo>
                    <a:pt x="148" y="243"/>
                    <a:pt x="150" y="241"/>
                    <a:pt x="154" y="245"/>
                  </a:cubicBezTo>
                  <a:cubicBezTo>
                    <a:pt x="158" y="248"/>
                    <a:pt x="168" y="245"/>
                    <a:pt x="169" y="24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28"/>
            <p:cNvSpPr>
              <a:spLocks/>
            </p:cNvSpPr>
            <p:nvPr/>
          </p:nvSpPr>
          <p:spPr bwMode="auto">
            <a:xfrm>
              <a:off x="2905" y="3803"/>
              <a:ext cx="48" cy="35"/>
            </a:xfrm>
            <a:custGeom>
              <a:avLst/>
              <a:gdLst>
                <a:gd name="T0" fmla="*/ 1 w 20"/>
                <a:gd name="T1" fmla="*/ 2 h 15"/>
                <a:gd name="T2" fmla="*/ 8 w 20"/>
                <a:gd name="T3" fmla="*/ 7 h 15"/>
                <a:gd name="T4" fmla="*/ 17 w 20"/>
                <a:gd name="T5" fmla="*/ 10 h 15"/>
                <a:gd name="T6" fmla="*/ 1 w 20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5">
                  <a:moveTo>
                    <a:pt x="1" y="2"/>
                  </a:moveTo>
                  <a:cubicBezTo>
                    <a:pt x="1" y="5"/>
                    <a:pt x="5" y="4"/>
                    <a:pt x="8" y="7"/>
                  </a:cubicBezTo>
                  <a:cubicBezTo>
                    <a:pt x="11" y="9"/>
                    <a:pt x="14" y="15"/>
                    <a:pt x="17" y="10"/>
                  </a:cubicBezTo>
                  <a:cubicBezTo>
                    <a:pt x="20" y="5"/>
                    <a:pt x="0" y="0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129"/>
            <p:cNvSpPr>
              <a:spLocks noEditPoints="1"/>
            </p:cNvSpPr>
            <p:nvPr/>
          </p:nvSpPr>
          <p:spPr bwMode="auto">
            <a:xfrm>
              <a:off x="935" y="489"/>
              <a:ext cx="1694" cy="1304"/>
            </a:xfrm>
            <a:custGeom>
              <a:avLst/>
              <a:gdLst>
                <a:gd name="T0" fmla="*/ 146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1 h 552"/>
                <a:gd name="T8" fmla="*/ 275 w 717"/>
                <a:gd name="T9" fmla="*/ 238 h 552"/>
                <a:gd name="T10" fmla="*/ 169 w 717"/>
                <a:gd name="T11" fmla="*/ 138 h 552"/>
                <a:gd name="T12" fmla="*/ 148 w 717"/>
                <a:gd name="T13" fmla="*/ 132 h 552"/>
                <a:gd name="T14" fmla="*/ 263 w 717"/>
                <a:gd name="T15" fmla="*/ 152 h 552"/>
                <a:gd name="T16" fmla="*/ 212 w 717"/>
                <a:gd name="T17" fmla="*/ 102 h 552"/>
                <a:gd name="T18" fmla="*/ 294 w 717"/>
                <a:gd name="T19" fmla="*/ 85 h 552"/>
                <a:gd name="T20" fmla="*/ 297 w 717"/>
                <a:gd name="T21" fmla="*/ 115 h 552"/>
                <a:gd name="T22" fmla="*/ 299 w 717"/>
                <a:gd name="T23" fmla="*/ 132 h 552"/>
                <a:gd name="T24" fmla="*/ 387 w 717"/>
                <a:gd name="T25" fmla="*/ 105 h 552"/>
                <a:gd name="T26" fmla="*/ 351 w 717"/>
                <a:gd name="T27" fmla="*/ 165 h 552"/>
                <a:gd name="T28" fmla="*/ 490 w 717"/>
                <a:gd name="T29" fmla="*/ 156 h 552"/>
                <a:gd name="T30" fmla="*/ 414 w 717"/>
                <a:gd name="T31" fmla="*/ 108 h 552"/>
                <a:gd name="T32" fmla="*/ 426 w 717"/>
                <a:gd name="T33" fmla="*/ 59 h 552"/>
                <a:gd name="T34" fmla="*/ 418 w 717"/>
                <a:gd name="T35" fmla="*/ 47 h 552"/>
                <a:gd name="T36" fmla="*/ 452 w 717"/>
                <a:gd name="T37" fmla="*/ 86 h 552"/>
                <a:gd name="T38" fmla="*/ 498 w 717"/>
                <a:gd name="T39" fmla="*/ 128 h 552"/>
                <a:gd name="T40" fmla="*/ 567 w 717"/>
                <a:gd name="T41" fmla="*/ 62 h 552"/>
                <a:gd name="T42" fmla="*/ 542 w 717"/>
                <a:gd name="T43" fmla="*/ 6 h 552"/>
                <a:gd name="T44" fmla="*/ 406 w 717"/>
                <a:gd name="T45" fmla="*/ 32 h 552"/>
                <a:gd name="T46" fmla="*/ 445 w 717"/>
                <a:gd name="T47" fmla="*/ 314 h 552"/>
                <a:gd name="T48" fmla="*/ 590 w 717"/>
                <a:gd name="T49" fmla="*/ 242 h 552"/>
                <a:gd name="T50" fmla="*/ 532 w 717"/>
                <a:gd name="T51" fmla="*/ 194 h 552"/>
                <a:gd name="T52" fmla="*/ 445 w 717"/>
                <a:gd name="T53" fmla="*/ 178 h 552"/>
                <a:gd name="T54" fmla="*/ 502 w 717"/>
                <a:gd name="T55" fmla="*/ 220 h 552"/>
                <a:gd name="T56" fmla="*/ 525 w 717"/>
                <a:gd name="T57" fmla="*/ 292 h 552"/>
                <a:gd name="T58" fmla="*/ 606 w 717"/>
                <a:gd name="T59" fmla="*/ 298 h 552"/>
                <a:gd name="T60" fmla="*/ 487 w 717"/>
                <a:gd name="T61" fmla="*/ 171 h 552"/>
                <a:gd name="T62" fmla="*/ 687 w 717"/>
                <a:gd name="T63" fmla="*/ 457 h 552"/>
                <a:gd name="T64" fmla="*/ 78 w 717"/>
                <a:gd name="T65" fmla="*/ 448 h 552"/>
                <a:gd name="T66" fmla="*/ 585 w 717"/>
                <a:gd name="T67" fmla="*/ 489 h 552"/>
                <a:gd name="T68" fmla="*/ 687 w 717"/>
                <a:gd name="T69" fmla="*/ 434 h 552"/>
                <a:gd name="T70" fmla="*/ 638 w 717"/>
                <a:gd name="T71" fmla="*/ 399 h 552"/>
                <a:gd name="T72" fmla="*/ 602 w 717"/>
                <a:gd name="T73" fmla="*/ 376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0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3 w 717"/>
                <a:gd name="T89" fmla="*/ 245 h 552"/>
                <a:gd name="T90" fmla="*/ 383 w 717"/>
                <a:gd name="T91" fmla="*/ 193 h 552"/>
                <a:gd name="T92" fmla="*/ 369 w 717"/>
                <a:gd name="T93" fmla="*/ 208 h 552"/>
                <a:gd name="T94" fmla="*/ 362 w 717"/>
                <a:gd name="T95" fmla="*/ 259 h 552"/>
                <a:gd name="T96" fmla="*/ 351 w 717"/>
                <a:gd name="T97" fmla="*/ 248 h 552"/>
                <a:gd name="T98" fmla="*/ 285 w 717"/>
                <a:gd name="T99" fmla="*/ 248 h 552"/>
                <a:gd name="T100" fmla="*/ 191 w 717"/>
                <a:gd name="T101" fmla="*/ 242 h 552"/>
                <a:gd name="T102" fmla="*/ 69 w 717"/>
                <a:gd name="T103" fmla="*/ 243 h 552"/>
                <a:gd name="T104" fmla="*/ 33 w 717"/>
                <a:gd name="T105" fmla="*/ 243 h 552"/>
                <a:gd name="T106" fmla="*/ 90 w 717"/>
                <a:gd name="T107" fmla="*/ 419 h 552"/>
                <a:gd name="T108" fmla="*/ 129 w 717"/>
                <a:gd name="T109" fmla="*/ 469 h 552"/>
                <a:gd name="T110" fmla="*/ 444 w 717"/>
                <a:gd name="T111" fmla="*/ 491 h 552"/>
                <a:gd name="T112" fmla="*/ 500 w 717"/>
                <a:gd name="T113" fmla="*/ 546 h 552"/>
                <a:gd name="T114" fmla="*/ 617 w 717"/>
                <a:gd name="T115" fmla="*/ 515 h 552"/>
                <a:gd name="T116" fmla="*/ 173 w 717"/>
                <a:gd name="T117" fmla="*/ 290 h 552"/>
                <a:gd name="T118" fmla="*/ 172 w 717"/>
                <a:gd name="T119" fmla="*/ 279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1" y="484"/>
                  </a:moveTo>
                  <a:cubicBezTo>
                    <a:pt x="139" y="481"/>
                    <a:pt x="133" y="482"/>
                    <a:pt x="132" y="479"/>
                  </a:cubicBezTo>
                  <a:cubicBezTo>
                    <a:pt x="131" y="477"/>
                    <a:pt x="126" y="469"/>
                    <a:pt x="123" y="469"/>
                  </a:cubicBezTo>
                  <a:cubicBezTo>
                    <a:pt x="120" y="469"/>
                    <a:pt x="116" y="469"/>
                    <a:pt x="112" y="467"/>
                  </a:cubicBezTo>
                  <a:cubicBezTo>
                    <a:pt x="109" y="464"/>
                    <a:pt x="106" y="464"/>
                    <a:pt x="104" y="465"/>
                  </a:cubicBezTo>
                  <a:cubicBezTo>
                    <a:pt x="101" y="467"/>
                    <a:pt x="106" y="467"/>
                    <a:pt x="106" y="469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1"/>
                    <a:pt x="113" y="476"/>
                    <a:pt x="115" y="476"/>
                  </a:cubicBezTo>
                  <a:cubicBezTo>
                    <a:pt x="118" y="476"/>
                    <a:pt x="118" y="479"/>
                    <a:pt x="121" y="479"/>
                  </a:cubicBezTo>
                  <a:cubicBezTo>
                    <a:pt x="123" y="479"/>
                    <a:pt x="124" y="482"/>
                    <a:pt x="125" y="484"/>
                  </a:cubicBezTo>
                  <a:cubicBezTo>
                    <a:pt x="126" y="486"/>
                    <a:pt x="129" y="484"/>
                    <a:pt x="129" y="486"/>
                  </a:cubicBezTo>
                  <a:cubicBezTo>
                    <a:pt x="129" y="487"/>
                    <a:pt x="132" y="488"/>
                    <a:pt x="133" y="490"/>
                  </a:cubicBezTo>
                  <a:cubicBezTo>
                    <a:pt x="138" y="491"/>
                    <a:pt x="142" y="491"/>
                    <a:pt x="145" y="490"/>
                  </a:cubicBezTo>
                  <a:cubicBezTo>
                    <a:pt x="146" y="489"/>
                    <a:pt x="146" y="488"/>
                    <a:pt x="146" y="487"/>
                  </a:cubicBezTo>
                  <a:cubicBezTo>
                    <a:pt x="148" y="485"/>
                    <a:pt x="144" y="486"/>
                    <a:pt x="141" y="484"/>
                  </a:cubicBezTo>
                  <a:close/>
                  <a:moveTo>
                    <a:pt x="135" y="200"/>
                  </a:moveTo>
                  <a:cubicBezTo>
                    <a:pt x="142" y="202"/>
                    <a:pt x="142" y="213"/>
                    <a:pt x="147" y="213"/>
                  </a:cubicBezTo>
                  <a:cubicBezTo>
                    <a:pt x="150" y="213"/>
                    <a:pt x="147" y="210"/>
                    <a:pt x="152" y="210"/>
                  </a:cubicBezTo>
                  <a:cubicBezTo>
                    <a:pt x="157" y="210"/>
                    <a:pt x="156" y="207"/>
                    <a:pt x="160" y="208"/>
                  </a:cubicBezTo>
                  <a:cubicBezTo>
                    <a:pt x="164" y="208"/>
                    <a:pt x="168" y="206"/>
                    <a:pt x="168" y="201"/>
                  </a:cubicBezTo>
                  <a:cubicBezTo>
                    <a:pt x="168" y="196"/>
                    <a:pt x="171" y="195"/>
                    <a:pt x="175" y="194"/>
                  </a:cubicBezTo>
                  <a:cubicBezTo>
                    <a:pt x="179" y="193"/>
                    <a:pt x="176" y="187"/>
                    <a:pt x="182" y="186"/>
                  </a:cubicBezTo>
                  <a:cubicBezTo>
                    <a:pt x="188" y="184"/>
                    <a:pt x="204" y="177"/>
                    <a:pt x="207" y="175"/>
                  </a:cubicBezTo>
                  <a:cubicBezTo>
                    <a:pt x="210" y="173"/>
                    <a:pt x="204" y="170"/>
                    <a:pt x="197" y="166"/>
                  </a:cubicBezTo>
                  <a:cubicBezTo>
                    <a:pt x="191" y="162"/>
                    <a:pt x="186" y="161"/>
                    <a:pt x="181" y="164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4"/>
                    <a:pt x="161" y="160"/>
                    <a:pt x="160" y="158"/>
                  </a:cubicBezTo>
                  <a:cubicBezTo>
                    <a:pt x="158" y="156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69"/>
                  </a:cubicBezTo>
                  <a:cubicBezTo>
                    <a:pt x="141" y="172"/>
                    <a:pt x="130" y="180"/>
                    <a:pt x="132" y="181"/>
                  </a:cubicBezTo>
                  <a:cubicBezTo>
                    <a:pt x="135" y="183"/>
                    <a:pt x="130" y="188"/>
                    <a:pt x="125" y="194"/>
                  </a:cubicBezTo>
                  <a:cubicBezTo>
                    <a:pt x="120" y="199"/>
                    <a:pt x="129" y="199"/>
                    <a:pt x="135" y="200"/>
                  </a:cubicBezTo>
                  <a:close/>
                  <a:moveTo>
                    <a:pt x="314" y="230"/>
                  </a:moveTo>
                  <a:cubicBezTo>
                    <a:pt x="316" y="227"/>
                    <a:pt x="325" y="235"/>
                    <a:pt x="325" y="229"/>
                  </a:cubicBezTo>
                  <a:cubicBezTo>
                    <a:pt x="325" y="224"/>
                    <a:pt x="315" y="221"/>
                    <a:pt x="311" y="219"/>
                  </a:cubicBezTo>
                  <a:cubicBezTo>
                    <a:pt x="306" y="216"/>
                    <a:pt x="305" y="217"/>
                    <a:pt x="298" y="212"/>
                  </a:cubicBezTo>
                  <a:cubicBezTo>
                    <a:pt x="291" y="207"/>
                    <a:pt x="300" y="205"/>
                    <a:pt x="295" y="201"/>
                  </a:cubicBezTo>
                  <a:cubicBezTo>
                    <a:pt x="290" y="197"/>
                    <a:pt x="288" y="186"/>
                    <a:pt x="291" y="183"/>
                  </a:cubicBezTo>
                  <a:cubicBezTo>
                    <a:pt x="295" y="179"/>
                    <a:pt x="299" y="174"/>
                    <a:pt x="293" y="171"/>
                  </a:cubicBezTo>
                  <a:cubicBezTo>
                    <a:pt x="286" y="169"/>
                    <a:pt x="276" y="173"/>
                    <a:pt x="277" y="175"/>
                  </a:cubicBezTo>
                  <a:cubicBezTo>
                    <a:pt x="278" y="176"/>
                    <a:pt x="287" y="181"/>
                    <a:pt x="287" y="183"/>
                  </a:cubicBezTo>
                  <a:cubicBezTo>
                    <a:pt x="287" y="185"/>
                    <a:pt x="279" y="177"/>
                    <a:pt x="276" y="179"/>
                  </a:cubicBezTo>
                  <a:cubicBezTo>
                    <a:pt x="273" y="181"/>
                    <a:pt x="270" y="175"/>
                    <a:pt x="267" y="179"/>
                  </a:cubicBezTo>
                  <a:cubicBezTo>
                    <a:pt x="265" y="183"/>
                    <a:pt x="270" y="195"/>
                    <a:pt x="273" y="199"/>
                  </a:cubicBezTo>
                  <a:cubicBezTo>
                    <a:pt x="275" y="202"/>
                    <a:pt x="270" y="202"/>
                    <a:pt x="268" y="203"/>
                  </a:cubicBezTo>
                  <a:cubicBezTo>
                    <a:pt x="265" y="204"/>
                    <a:pt x="264" y="193"/>
                    <a:pt x="262" y="189"/>
                  </a:cubicBezTo>
                  <a:cubicBezTo>
                    <a:pt x="259" y="185"/>
                    <a:pt x="247" y="180"/>
                    <a:pt x="247" y="183"/>
                  </a:cubicBezTo>
                  <a:cubicBezTo>
                    <a:pt x="246" y="186"/>
                    <a:pt x="254" y="186"/>
                    <a:pt x="253" y="190"/>
                  </a:cubicBezTo>
                  <a:cubicBezTo>
                    <a:pt x="252" y="194"/>
                    <a:pt x="247" y="188"/>
                    <a:pt x="243" y="191"/>
                  </a:cubicBezTo>
                  <a:cubicBezTo>
                    <a:pt x="239" y="194"/>
                    <a:pt x="240" y="192"/>
                    <a:pt x="241" y="189"/>
                  </a:cubicBezTo>
                  <a:cubicBezTo>
                    <a:pt x="242" y="185"/>
                    <a:pt x="235" y="182"/>
                    <a:pt x="228" y="183"/>
                  </a:cubicBezTo>
                  <a:cubicBezTo>
                    <a:pt x="221" y="183"/>
                    <a:pt x="225" y="188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3" y="186"/>
                    <a:pt x="221" y="182"/>
                    <a:pt x="218" y="178"/>
                  </a:cubicBezTo>
                  <a:cubicBezTo>
                    <a:pt x="216" y="174"/>
                    <a:pt x="209" y="179"/>
                    <a:pt x="198" y="183"/>
                  </a:cubicBezTo>
                  <a:cubicBezTo>
                    <a:pt x="187" y="187"/>
                    <a:pt x="182" y="191"/>
                    <a:pt x="183" y="191"/>
                  </a:cubicBezTo>
                  <a:cubicBezTo>
                    <a:pt x="184" y="192"/>
                    <a:pt x="185" y="194"/>
                    <a:pt x="181" y="197"/>
                  </a:cubicBezTo>
                  <a:cubicBezTo>
                    <a:pt x="176" y="201"/>
                    <a:pt x="181" y="204"/>
                    <a:pt x="184" y="204"/>
                  </a:cubicBezTo>
                  <a:cubicBezTo>
                    <a:pt x="188" y="204"/>
                    <a:pt x="185" y="207"/>
                    <a:pt x="188" y="208"/>
                  </a:cubicBezTo>
                  <a:cubicBezTo>
                    <a:pt x="190" y="209"/>
                    <a:pt x="203" y="203"/>
                    <a:pt x="207" y="205"/>
                  </a:cubicBezTo>
                  <a:cubicBezTo>
                    <a:pt x="210" y="208"/>
                    <a:pt x="186" y="209"/>
                    <a:pt x="186" y="214"/>
                  </a:cubicBezTo>
                  <a:cubicBezTo>
                    <a:pt x="186" y="218"/>
                    <a:pt x="199" y="220"/>
                    <a:pt x="209" y="219"/>
                  </a:cubicBezTo>
                  <a:cubicBezTo>
                    <a:pt x="219" y="217"/>
                    <a:pt x="237" y="220"/>
                    <a:pt x="237" y="222"/>
                  </a:cubicBezTo>
                  <a:cubicBezTo>
                    <a:pt x="237" y="225"/>
                    <a:pt x="225" y="224"/>
                    <a:pt x="216" y="224"/>
                  </a:cubicBezTo>
                  <a:cubicBezTo>
                    <a:pt x="207" y="224"/>
                    <a:pt x="192" y="226"/>
                    <a:pt x="192" y="229"/>
                  </a:cubicBezTo>
                  <a:cubicBezTo>
                    <a:pt x="193" y="232"/>
                    <a:pt x="194" y="232"/>
                    <a:pt x="203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8"/>
                    <a:pt x="239" y="249"/>
                  </a:cubicBezTo>
                  <a:cubicBezTo>
                    <a:pt x="252" y="249"/>
                    <a:pt x="258" y="243"/>
                    <a:pt x="264" y="243"/>
                  </a:cubicBezTo>
                  <a:cubicBezTo>
                    <a:pt x="270" y="244"/>
                    <a:pt x="273" y="242"/>
                    <a:pt x="275" y="238"/>
                  </a:cubicBezTo>
                  <a:cubicBezTo>
                    <a:pt x="278" y="234"/>
                    <a:pt x="281" y="236"/>
                    <a:pt x="281" y="239"/>
                  </a:cubicBezTo>
                  <a:cubicBezTo>
                    <a:pt x="282" y="241"/>
                    <a:pt x="290" y="240"/>
                    <a:pt x="292" y="242"/>
                  </a:cubicBezTo>
                  <a:cubicBezTo>
                    <a:pt x="296" y="247"/>
                    <a:pt x="311" y="245"/>
                    <a:pt x="317" y="242"/>
                  </a:cubicBezTo>
                  <a:cubicBezTo>
                    <a:pt x="323" y="240"/>
                    <a:pt x="315" y="232"/>
                    <a:pt x="312" y="235"/>
                  </a:cubicBezTo>
                  <a:cubicBezTo>
                    <a:pt x="309" y="239"/>
                    <a:pt x="306" y="237"/>
                    <a:pt x="306" y="235"/>
                  </a:cubicBezTo>
                  <a:cubicBezTo>
                    <a:pt x="305" y="233"/>
                    <a:pt x="311" y="232"/>
                    <a:pt x="314" y="230"/>
                  </a:cubicBezTo>
                  <a:close/>
                  <a:moveTo>
                    <a:pt x="178" y="142"/>
                  </a:moveTo>
                  <a:cubicBezTo>
                    <a:pt x="184" y="143"/>
                    <a:pt x="191" y="137"/>
                    <a:pt x="191" y="134"/>
                  </a:cubicBezTo>
                  <a:cubicBezTo>
                    <a:pt x="190" y="130"/>
                    <a:pt x="175" y="142"/>
                    <a:pt x="178" y="142"/>
                  </a:cubicBezTo>
                  <a:close/>
                  <a:moveTo>
                    <a:pt x="148" y="132"/>
                  </a:moveTo>
                  <a:cubicBezTo>
                    <a:pt x="151" y="133"/>
                    <a:pt x="148" y="138"/>
                    <a:pt x="151" y="137"/>
                  </a:cubicBezTo>
                  <a:cubicBezTo>
                    <a:pt x="154" y="135"/>
                    <a:pt x="155" y="135"/>
                    <a:pt x="157" y="135"/>
                  </a:cubicBezTo>
                  <a:cubicBezTo>
                    <a:pt x="161" y="137"/>
                    <a:pt x="162" y="133"/>
                    <a:pt x="163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2" y="129"/>
                    <a:pt x="176" y="132"/>
                  </a:cubicBezTo>
                  <a:cubicBezTo>
                    <a:pt x="179" y="134"/>
                    <a:pt x="181" y="131"/>
                    <a:pt x="181" y="128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0"/>
                    <a:pt x="187" y="125"/>
                    <a:pt x="188" y="128"/>
                  </a:cubicBezTo>
                  <a:cubicBezTo>
                    <a:pt x="191" y="133"/>
                    <a:pt x="196" y="128"/>
                    <a:pt x="196" y="126"/>
                  </a:cubicBezTo>
                  <a:cubicBezTo>
                    <a:pt x="196" y="124"/>
                    <a:pt x="203" y="125"/>
                    <a:pt x="202" y="123"/>
                  </a:cubicBezTo>
                  <a:cubicBezTo>
                    <a:pt x="202" y="120"/>
                    <a:pt x="204" y="120"/>
                    <a:pt x="202" y="117"/>
                  </a:cubicBezTo>
                  <a:cubicBezTo>
                    <a:pt x="201" y="114"/>
                    <a:pt x="205" y="115"/>
                    <a:pt x="207" y="113"/>
                  </a:cubicBezTo>
                  <a:cubicBezTo>
                    <a:pt x="209" y="110"/>
                    <a:pt x="204" y="112"/>
                    <a:pt x="201" y="109"/>
                  </a:cubicBezTo>
                  <a:cubicBezTo>
                    <a:pt x="197" y="106"/>
                    <a:pt x="196" y="110"/>
                    <a:pt x="196" y="112"/>
                  </a:cubicBezTo>
                  <a:cubicBezTo>
                    <a:pt x="196" y="114"/>
                    <a:pt x="189" y="113"/>
                    <a:pt x="185" y="111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6"/>
                  </a:cubicBezTo>
                  <a:cubicBezTo>
                    <a:pt x="154" y="126"/>
                    <a:pt x="146" y="131"/>
                    <a:pt x="148" y="132"/>
                  </a:cubicBezTo>
                  <a:close/>
                  <a:moveTo>
                    <a:pt x="204" y="130"/>
                  </a:moveTo>
                  <a:cubicBezTo>
                    <a:pt x="199" y="130"/>
                    <a:pt x="199" y="135"/>
                    <a:pt x="205" y="135"/>
                  </a:cubicBezTo>
                  <a:cubicBezTo>
                    <a:pt x="211" y="135"/>
                    <a:pt x="213" y="137"/>
                    <a:pt x="204" y="137"/>
                  </a:cubicBezTo>
                  <a:cubicBezTo>
                    <a:pt x="196" y="137"/>
                    <a:pt x="193" y="144"/>
                    <a:pt x="198" y="142"/>
                  </a:cubicBezTo>
                  <a:cubicBezTo>
                    <a:pt x="204" y="141"/>
                    <a:pt x="211" y="141"/>
                    <a:pt x="207" y="142"/>
                  </a:cubicBezTo>
                  <a:cubicBezTo>
                    <a:pt x="202" y="144"/>
                    <a:pt x="191" y="145"/>
                    <a:pt x="192" y="147"/>
                  </a:cubicBezTo>
                  <a:cubicBezTo>
                    <a:pt x="193" y="148"/>
                    <a:pt x="198" y="148"/>
                    <a:pt x="203" y="150"/>
                  </a:cubicBezTo>
                  <a:cubicBezTo>
                    <a:pt x="207" y="152"/>
                    <a:pt x="210" y="153"/>
                    <a:pt x="214" y="149"/>
                  </a:cubicBezTo>
                  <a:cubicBezTo>
                    <a:pt x="217" y="145"/>
                    <a:pt x="222" y="141"/>
                    <a:pt x="220" y="146"/>
                  </a:cubicBezTo>
                  <a:cubicBezTo>
                    <a:pt x="218" y="152"/>
                    <a:pt x="226" y="148"/>
                    <a:pt x="235" y="147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4"/>
                    <a:pt x="216" y="159"/>
                    <a:pt x="223" y="161"/>
                  </a:cubicBezTo>
                  <a:cubicBezTo>
                    <a:pt x="231" y="163"/>
                    <a:pt x="248" y="156"/>
                    <a:pt x="252" y="152"/>
                  </a:cubicBezTo>
                  <a:cubicBezTo>
                    <a:pt x="256" y="148"/>
                    <a:pt x="259" y="154"/>
                    <a:pt x="263" y="152"/>
                  </a:cubicBezTo>
                  <a:cubicBezTo>
                    <a:pt x="267" y="149"/>
                    <a:pt x="275" y="152"/>
                    <a:pt x="281" y="150"/>
                  </a:cubicBezTo>
                  <a:cubicBezTo>
                    <a:pt x="288" y="149"/>
                    <a:pt x="289" y="136"/>
                    <a:pt x="284" y="134"/>
                  </a:cubicBezTo>
                  <a:cubicBezTo>
                    <a:pt x="279" y="132"/>
                    <a:pt x="279" y="137"/>
                    <a:pt x="275" y="137"/>
                  </a:cubicBezTo>
                  <a:cubicBezTo>
                    <a:pt x="272" y="138"/>
                    <a:pt x="269" y="133"/>
                    <a:pt x="266" y="130"/>
                  </a:cubicBezTo>
                  <a:cubicBezTo>
                    <a:pt x="263" y="127"/>
                    <a:pt x="265" y="120"/>
                    <a:pt x="260" y="121"/>
                  </a:cubicBezTo>
                  <a:cubicBezTo>
                    <a:pt x="256" y="122"/>
                    <a:pt x="246" y="129"/>
                    <a:pt x="252" y="130"/>
                  </a:cubicBezTo>
                  <a:cubicBezTo>
                    <a:pt x="258" y="131"/>
                    <a:pt x="256" y="134"/>
                    <a:pt x="253" y="135"/>
                  </a:cubicBezTo>
                  <a:cubicBezTo>
                    <a:pt x="249" y="137"/>
                    <a:pt x="260" y="139"/>
                    <a:pt x="259" y="142"/>
                  </a:cubicBezTo>
                  <a:cubicBezTo>
                    <a:pt x="257" y="144"/>
                    <a:pt x="241" y="142"/>
                    <a:pt x="240" y="138"/>
                  </a:cubicBezTo>
                  <a:cubicBezTo>
                    <a:pt x="239" y="135"/>
                    <a:pt x="227" y="128"/>
                    <a:pt x="221" y="130"/>
                  </a:cubicBezTo>
                  <a:cubicBezTo>
                    <a:pt x="216" y="131"/>
                    <a:pt x="218" y="125"/>
                    <a:pt x="213" y="125"/>
                  </a:cubicBezTo>
                  <a:cubicBezTo>
                    <a:pt x="207" y="125"/>
                    <a:pt x="209" y="130"/>
                    <a:pt x="204" y="130"/>
                  </a:cubicBezTo>
                  <a:close/>
                  <a:moveTo>
                    <a:pt x="223" y="104"/>
                  </a:moveTo>
                  <a:cubicBezTo>
                    <a:pt x="224" y="100"/>
                    <a:pt x="211" y="101"/>
                    <a:pt x="212" y="102"/>
                  </a:cubicBezTo>
                  <a:cubicBezTo>
                    <a:pt x="214" y="105"/>
                    <a:pt x="221" y="109"/>
                    <a:pt x="223" y="104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8"/>
                    <a:pt x="247" y="99"/>
                  </a:cubicBezTo>
                  <a:cubicBezTo>
                    <a:pt x="240" y="100"/>
                    <a:pt x="227" y="100"/>
                    <a:pt x="227" y="106"/>
                  </a:cubicBezTo>
                  <a:cubicBezTo>
                    <a:pt x="227" y="110"/>
                    <a:pt x="229" y="112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3"/>
                    <a:pt x="252" y="103"/>
                  </a:cubicBezTo>
                  <a:close/>
                  <a:moveTo>
                    <a:pt x="235" y="96"/>
                  </a:moveTo>
                  <a:cubicBezTo>
                    <a:pt x="238" y="97"/>
                    <a:pt x="242" y="93"/>
                    <a:pt x="244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7"/>
                    <a:pt x="244" y="87"/>
                    <a:pt x="240" y="89"/>
                  </a:cubicBezTo>
                  <a:cubicBezTo>
                    <a:pt x="237" y="91"/>
                    <a:pt x="221" y="92"/>
                    <a:pt x="225" y="95"/>
                  </a:cubicBezTo>
                  <a:cubicBezTo>
                    <a:pt x="228" y="97"/>
                    <a:pt x="231" y="94"/>
                    <a:pt x="235" y="96"/>
                  </a:cubicBezTo>
                  <a:close/>
                  <a:moveTo>
                    <a:pt x="294" y="85"/>
                  </a:moveTo>
                  <a:cubicBezTo>
                    <a:pt x="299" y="82"/>
                    <a:pt x="306" y="87"/>
                    <a:pt x="305" y="90"/>
                  </a:cubicBezTo>
                  <a:cubicBezTo>
                    <a:pt x="304" y="93"/>
                    <a:pt x="291" y="89"/>
                    <a:pt x="292" y="92"/>
                  </a:cubicBezTo>
                  <a:cubicBezTo>
                    <a:pt x="293" y="93"/>
                    <a:pt x="294" y="97"/>
                    <a:pt x="303" y="95"/>
                  </a:cubicBezTo>
                  <a:cubicBezTo>
                    <a:pt x="311" y="92"/>
                    <a:pt x="318" y="94"/>
                    <a:pt x="324" y="99"/>
                  </a:cubicBezTo>
                  <a:cubicBezTo>
                    <a:pt x="330" y="103"/>
                    <a:pt x="335" y="105"/>
                    <a:pt x="339" y="100"/>
                  </a:cubicBezTo>
                  <a:cubicBezTo>
                    <a:pt x="343" y="96"/>
                    <a:pt x="334" y="95"/>
                    <a:pt x="336" y="92"/>
                  </a:cubicBezTo>
                  <a:cubicBezTo>
                    <a:pt x="337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0"/>
                  </a:cubicBezTo>
                  <a:cubicBezTo>
                    <a:pt x="314" y="82"/>
                    <a:pt x="312" y="84"/>
                    <a:pt x="312" y="79"/>
                  </a:cubicBezTo>
                  <a:cubicBezTo>
                    <a:pt x="312" y="75"/>
                    <a:pt x="294" y="74"/>
                    <a:pt x="289" y="76"/>
                  </a:cubicBezTo>
                  <a:cubicBezTo>
                    <a:pt x="284" y="78"/>
                    <a:pt x="290" y="88"/>
                    <a:pt x="294" y="85"/>
                  </a:cubicBezTo>
                  <a:close/>
                  <a:moveTo>
                    <a:pt x="297" y="115"/>
                  </a:moveTo>
                  <a:cubicBezTo>
                    <a:pt x="300" y="111"/>
                    <a:pt x="285" y="100"/>
                    <a:pt x="285" y="105"/>
                  </a:cubicBezTo>
                  <a:cubicBezTo>
                    <a:pt x="284" y="110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0"/>
                    <a:pt x="333" y="64"/>
                  </a:cubicBezTo>
                  <a:cubicBezTo>
                    <a:pt x="335" y="66"/>
                    <a:pt x="341" y="72"/>
                    <a:pt x="343" y="68"/>
                  </a:cubicBezTo>
                  <a:close/>
                  <a:moveTo>
                    <a:pt x="303" y="149"/>
                  </a:moveTo>
                  <a:cubicBezTo>
                    <a:pt x="305" y="146"/>
                    <a:pt x="298" y="140"/>
                    <a:pt x="295" y="145"/>
                  </a:cubicBezTo>
                  <a:cubicBezTo>
                    <a:pt x="293" y="150"/>
                    <a:pt x="300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3"/>
                    <a:pt x="328" y="121"/>
                  </a:cubicBezTo>
                  <a:cubicBezTo>
                    <a:pt x="322" y="118"/>
                    <a:pt x="326" y="126"/>
                    <a:pt x="331" y="130"/>
                  </a:cubicBezTo>
                  <a:cubicBezTo>
                    <a:pt x="336" y="134"/>
                    <a:pt x="328" y="132"/>
                    <a:pt x="321" y="128"/>
                  </a:cubicBezTo>
                  <a:cubicBezTo>
                    <a:pt x="315" y="123"/>
                    <a:pt x="315" y="131"/>
                    <a:pt x="319" y="133"/>
                  </a:cubicBezTo>
                  <a:cubicBezTo>
                    <a:pt x="322" y="136"/>
                    <a:pt x="318" y="139"/>
                    <a:pt x="314" y="134"/>
                  </a:cubicBezTo>
                  <a:cubicBezTo>
                    <a:pt x="309" y="128"/>
                    <a:pt x="307" y="122"/>
                    <a:pt x="300" y="122"/>
                  </a:cubicBezTo>
                  <a:cubicBezTo>
                    <a:pt x="294" y="121"/>
                    <a:pt x="297" y="128"/>
                    <a:pt x="299" y="132"/>
                  </a:cubicBezTo>
                  <a:cubicBezTo>
                    <a:pt x="303" y="136"/>
                    <a:pt x="306" y="137"/>
                    <a:pt x="312" y="140"/>
                  </a:cubicBezTo>
                  <a:cubicBezTo>
                    <a:pt x="318" y="144"/>
                    <a:pt x="327" y="139"/>
                    <a:pt x="331" y="140"/>
                  </a:cubicBezTo>
                  <a:cubicBezTo>
                    <a:pt x="336" y="141"/>
                    <a:pt x="327" y="147"/>
                    <a:pt x="330" y="150"/>
                  </a:cubicBezTo>
                  <a:cubicBezTo>
                    <a:pt x="333" y="154"/>
                    <a:pt x="340" y="151"/>
                    <a:pt x="346" y="151"/>
                  </a:cubicBezTo>
                  <a:cubicBezTo>
                    <a:pt x="352" y="150"/>
                    <a:pt x="350" y="147"/>
                    <a:pt x="353" y="144"/>
                  </a:cubicBezTo>
                  <a:cubicBezTo>
                    <a:pt x="357" y="142"/>
                    <a:pt x="350" y="142"/>
                    <a:pt x="352" y="136"/>
                  </a:cubicBezTo>
                  <a:cubicBezTo>
                    <a:pt x="355" y="130"/>
                    <a:pt x="344" y="120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2"/>
                    <a:pt x="372" y="100"/>
                  </a:cubicBezTo>
                  <a:cubicBezTo>
                    <a:pt x="377" y="99"/>
                    <a:pt x="370" y="99"/>
                    <a:pt x="373" y="94"/>
                  </a:cubicBezTo>
                  <a:cubicBezTo>
                    <a:pt x="376" y="90"/>
                    <a:pt x="365" y="90"/>
                    <a:pt x="365" y="91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89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6" y="103"/>
                    <a:pt x="359" y="106"/>
                    <a:pt x="364" y="109"/>
                  </a:cubicBezTo>
                  <a:cubicBezTo>
                    <a:pt x="371" y="114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6"/>
                    <a:pt x="386" y="149"/>
                    <a:pt x="379" y="143"/>
                  </a:cubicBezTo>
                  <a:cubicBezTo>
                    <a:pt x="372" y="138"/>
                    <a:pt x="356" y="149"/>
                    <a:pt x="359" y="151"/>
                  </a:cubicBezTo>
                  <a:cubicBezTo>
                    <a:pt x="362" y="154"/>
                    <a:pt x="377" y="157"/>
                    <a:pt x="383" y="157"/>
                  </a:cubicBezTo>
                  <a:close/>
                  <a:moveTo>
                    <a:pt x="337" y="207"/>
                  </a:moveTo>
                  <a:cubicBezTo>
                    <a:pt x="345" y="212"/>
                    <a:pt x="343" y="203"/>
                    <a:pt x="352" y="203"/>
                  </a:cubicBezTo>
                  <a:cubicBezTo>
                    <a:pt x="361" y="203"/>
                    <a:pt x="361" y="189"/>
                    <a:pt x="362" y="183"/>
                  </a:cubicBezTo>
                  <a:cubicBezTo>
                    <a:pt x="364" y="178"/>
                    <a:pt x="355" y="178"/>
                    <a:pt x="357" y="182"/>
                  </a:cubicBezTo>
                  <a:cubicBezTo>
                    <a:pt x="360" y="186"/>
                    <a:pt x="357" y="190"/>
                    <a:pt x="356" y="185"/>
                  </a:cubicBezTo>
                  <a:cubicBezTo>
                    <a:pt x="356" y="181"/>
                    <a:pt x="349" y="185"/>
                    <a:pt x="346" y="181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8"/>
                    <a:pt x="349" y="169"/>
                    <a:pt x="351" y="165"/>
                  </a:cubicBezTo>
                  <a:cubicBezTo>
                    <a:pt x="354" y="162"/>
                    <a:pt x="335" y="166"/>
                    <a:pt x="341" y="168"/>
                  </a:cubicBezTo>
                  <a:cubicBezTo>
                    <a:pt x="346" y="170"/>
                    <a:pt x="341" y="173"/>
                    <a:pt x="336" y="169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4" y="192"/>
                    <a:pt x="321" y="180"/>
                    <a:pt x="315" y="181"/>
                  </a:cubicBezTo>
                  <a:cubicBezTo>
                    <a:pt x="309" y="183"/>
                    <a:pt x="311" y="190"/>
                    <a:pt x="321" y="193"/>
                  </a:cubicBezTo>
                  <a:cubicBezTo>
                    <a:pt x="331" y="196"/>
                    <a:pt x="330" y="201"/>
                    <a:pt x="337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59"/>
                    <a:pt x="418" y="156"/>
                  </a:cubicBezTo>
                  <a:cubicBezTo>
                    <a:pt x="421" y="154"/>
                    <a:pt x="423" y="152"/>
                    <a:pt x="424" y="154"/>
                  </a:cubicBezTo>
                  <a:cubicBezTo>
                    <a:pt x="426" y="158"/>
                    <a:pt x="433" y="159"/>
                    <a:pt x="451" y="159"/>
                  </a:cubicBezTo>
                  <a:cubicBezTo>
                    <a:pt x="468" y="159"/>
                    <a:pt x="463" y="152"/>
                    <a:pt x="468" y="155"/>
                  </a:cubicBezTo>
                  <a:cubicBezTo>
                    <a:pt x="473" y="158"/>
                    <a:pt x="485" y="158"/>
                    <a:pt x="490" y="156"/>
                  </a:cubicBezTo>
                  <a:cubicBezTo>
                    <a:pt x="495" y="155"/>
                    <a:pt x="497" y="148"/>
                    <a:pt x="497" y="144"/>
                  </a:cubicBezTo>
                  <a:cubicBezTo>
                    <a:pt x="497" y="140"/>
                    <a:pt x="458" y="137"/>
                    <a:pt x="452" y="140"/>
                  </a:cubicBezTo>
                  <a:cubicBezTo>
                    <a:pt x="445" y="144"/>
                    <a:pt x="434" y="139"/>
                    <a:pt x="429" y="142"/>
                  </a:cubicBezTo>
                  <a:cubicBezTo>
                    <a:pt x="423" y="144"/>
                    <a:pt x="425" y="138"/>
                    <a:pt x="416" y="138"/>
                  </a:cubicBezTo>
                  <a:cubicBezTo>
                    <a:pt x="406" y="137"/>
                    <a:pt x="416" y="132"/>
                    <a:pt x="418" y="130"/>
                  </a:cubicBezTo>
                  <a:cubicBezTo>
                    <a:pt x="420" y="128"/>
                    <a:pt x="403" y="122"/>
                    <a:pt x="397" y="124"/>
                  </a:cubicBezTo>
                  <a:cubicBezTo>
                    <a:pt x="390" y="125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5"/>
                    <a:pt x="382" y="133"/>
                    <a:pt x="385" y="129"/>
                  </a:cubicBezTo>
                  <a:cubicBezTo>
                    <a:pt x="387" y="125"/>
                    <a:pt x="392" y="133"/>
                    <a:pt x="395" y="137"/>
                  </a:cubicBezTo>
                  <a:cubicBezTo>
                    <a:pt x="398" y="141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7" y="104"/>
                    <a:pt x="399" y="111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2" y="68"/>
                  </a:moveTo>
                  <a:cubicBezTo>
                    <a:pt x="368" y="70"/>
                    <a:pt x="365" y="74"/>
                    <a:pt x="370" y="76"/>
                  </a:cubicBezTo>
                  <a:cubicBezTo>
                    <a:pt x="376" y="79"/>
                    <a:pt x="392" y="73"/>
                    <a:pt x="394" y="77"/>
                  </a:cubicBezTo>
                  <a:cubicBezTo>
                    <a:pt x="395" y="81"/>
                    <a:pt x="377" y="81"/>
                    <a:pt x="380" y="84"/>
                  </a:cubicBezTo>
                  <a:cubicBezTo>
                    <a:pt x="382" y="86"/>
                    <a:pt x="392" y="90"/>
                    <a:pt x="391" y="92"/>
                  </a:cubicBezTo>
                  <a:cubicBezTo>
                    <a:pt x="390" y="94"/>
                    <a:pt x="408" y="100"/>
                    <a:pt x="410" y="98"/>
                  </a:cubicBezTo>
                  <a:cubicBezTo>
                    <a:pt x="412" y="95"/>
                    <a:pt x="417" y="96"/>
                    <a:pt x="421" y="97"/>
                  </a:cubicBezTo>
                  <a:cubicBezTo>
                    <a:pt x="426" y="99"/>
                    <a:pt x="426" y="86"/>
                    <a:pt x="430" y="88"/>
                  </a:cubicBezTo>
                  <a:cubicBezTo>
                    <a:pt x="433" y="91"/>
                    <a:pt x="432" y="84"/>
                    <a:pt x="438" y="82"/>
                  </a:cubicBezTo>
                  <a:cubicBezTo>
                    <a:pt x="443" y="79"/>
                    <a:pt x="451" y="79"/>
                    <a:pt x="451" y="77"/>
                  </a:cubicBezTo>
                  <a:cubicBezTo>
                    <a:pt x="452" y="75"/>
                    <a:pt x="450" y="73"/>
                    <a:pt x="443" y="73"/>
                  </a:cubicBezTo>
                  <a:cubicBezTo>
                    <a:pt x="437" y="74"/>
                    <a:pt x="433" y="72"/>
                    <a:pt x="436" y="68"/>
                  </a:cubicBezTo>
                  <a:cubicBezTo>
                    <a:pt x="438" y="64"/>
                    <a:pt x="428" y="63"/>
                    <a:pt x="432" y="61"/>
                  </a:cubicBezTo>
                  <a:cubicBezTo>
                    <a:pt x="436" y="58"/>
                    <a:pt x="425" y="55"/>
                    <a:pt x="426" y="59"/>
                  </a:cubicBezTo>
                  <a:cubicBezTo>
                    <a:pt x="427" y="63"/>
                    <a:pt x="420" y="59"/>
                    <a:pt x="419" y="56"/>
                  </a:cubicBezTo>
                  <a:cubicBezTo>
                    <a:pt x="418" y="52"/>
                    <a:pt x="403" y="50"/>
                    <a:pt x="394" y="42"/>
                  </a:cubicBezTo>
                  <a:cubicBezTo>
                    <a:pt x="384" y="33"/>
                    <a:pt x="374" y="39"/>
                    <a:pt x="380" y="40"/>
                  </a:cubicBezTo>
                  <a:cubicBezTo>
                    <a:pt x="385" y="41"/>
                    <a:pt x="385" y="44"/>
                    <a:pt x="380" y="43"/>
                  </a:cubicBezTo>
                  <a:cubicBezTo>
                    <a:pt x="376" y="43"/>
                    <a:pt x="367" y="44"/>
                    <a:pt x="375" y="47"/>
                  </a:cubicBezTo>
                  <a:cubicBezTo>
                    <a:pt x="382" y="49"/>
                    <a:pt x="374" y="51"/>
                    <a:pt x="368" y="51"/>
                  </a:cubicBezTo>
                  <a:cubicBezTo>
                    <a:pt x="362" y="51"/>
                    <a:pt x="362" y="58"/>
                    <a:pt x="370" y="59"/>
                  </a:cubicBezTo>
                  <a:cubicBezTo>
                    <a:pt x="377" y="61"/>
                    <a:pt x="372" y="65"/>
                    <a:pt x="365" y="63"/>
                  </a:cubicBezTo>
                  <a:cubicBezTo>
                    <a:pt x="359" y="62"/>
                    <a:pt x="357" y="65"/>
                    <a:pt x="362" y="68"/>
                  </a:cubicBezTo>
                  <a:close/>
                  <a:moveTo>
                    <a:pt x="406" y="32"/>
                  </a:moveTo>
                  <a:cubicBezTo>
                    <a:pt x="411" y="29"/>
                    <a:pt x="415" y="31"/>
                    <a:pt x="410" y="33"/>
                  </a:cubicBezTo>
                  <a:cubicBezTo>
                    <a:pt x="406" y="36"/>
                    <a:pt x="407" y="37"/>
                    <a:pt x="413" y="37"/>
                  </a:cubicBezTo>
                  <a:cubicBezTo>
                    <a:pt x="420" y="36"/>
                    <a:pt x="411" y="38"/>
                    <a:pt x="411" y="42"/>
                  </a:cubicBezTo>
                  <a:cubicBezTo>
                    <a:pt x="411" y="46"/>
                    <a:pt x="418" y="43"/>
                    <a:pt x="418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3" y="43"/>
                    <a:pt x="442" y="49"/>
                    <a:pt x="441" y="52"/>
                  </a:cubicBezTo>
                  <a:cubicBezTo>
                    <a:pt x="441" y="54"/>
                    <a:pt x="463" y="57"/>
                    <a:pt x="464" y="53"/>
                  </a:cubicBezTo>
                  <a:cubicBezTo>
                    <a:pt x="465" y="50"/>
                    <a:pt x="468" y="51"/>
                    <a:pt x="473" y="52"/>
                  </a:cubicBezTo>
                  <a:cubicBezTo>
                    <a:pt x="477" y="53"/>
                    <a:pt x="498" y="48"/>
                    <a:pt x="498" y="44"/>
                  </a:cubicBezTo>
                  <a:cubicBezTo>
                    <a:pt x="499" y="40"/>
                    <a:pt x="505" y="46"/>
                    <a:pt x="498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8"/>
                    <a:pt x="476" y="63"/>
                    <a:pt x="482" y="67"/>
                  </a:cubicBezTo>
                  <a:cubicBezTo>
                    <a:pt x="488" y="72"/>
                    <a:pt x="474" y="69"/>
                    <a:pt x="468" y="63"/>
                  </a:cubicBezTo>
                  <a:cubicBezTo>
                    <a:pt x="463" y="57"/>
                    <a:pt x="450" y="57"/>
                    <a:pt x="443" y="58"/>
                  </a:cubicBezTo>
                  <a:cubicBezTo>
                    <a:pt x="436" y="58"/>
                    <a:pt x="438" y="71"/>
                    <a:pt x="443" y="71"/>
                  </a:cubicBezTo>
                  <a:cubicBezTo>
                    <a:pt x="448" y="71"/>
                    <a:pt x="453" y="72"/>
                    <a:pt x="458" y="80"/>
                  </a:cubicBezTo>
                  <a:cubicBezTo>
                    <a:pt x="463" y="88"/>
                    <a:pt x="474" y="86"/>
                    <a:pt x="474" y="90"/>
                  </a:cubicBezTo>
                  <a:cubicBezTo>
                    <a:pt x="474" y="93"/>
                    <a:pt x="460" y="87"/>
                    <a:pt x="452" y="86"/>
                  </a:cubicBezTo>
                  <a:cubicBezTo>
                    <a:pt x="445" y="84"/>
                    <a:pt x="432" y="89"/>
                    <a:pt x="432" y="95"/>
                  </a:cubicBezTo>
                  <a:cubicBezTo>
                    <a:pt x="431" y="100"/>
                    <a:pt x="443" y="100"/>
                    <a:pt x="451" y="95"/>
                  </a:cubicBezTo>
                  <a:cubicBezTo>
                    <a:pt x="459" y="91"/>
                    <a:pt x="453" y="97"/>
                    <a:pt x="449" y="100"/>
                  </a:cubicBezTo>
                  <a:cubicBezTo>
                    <a:pt x="445" y="104"/>
                    <a:pt x="458" y="107"/>
                    <a:pt x="458" y="111"/>
                  </a:cubicBezTo>
                  <a:cubicBezTo>
                    <a:pt x="458" y="115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3"/>
                    <a:pt x="427" y="110"/>
                    <a:pt x="433" y="110"/>
                  </a:cubicBezTo>
                  <a:cubicBezTo>
                    <a:pt x="438" y="111"/>
                    <a:pt x="439" y="115"/>
                    <a:pt x="432" y="115"/>
                  </a:cubicBezTo>
                  <a:cubicBezTo>
                    <a:pt x="426" y="115"/>
                    <a:pt x="411" y="120"/>
                    <a:pt x="416" y="124"/>
                  </a:cubicBezTo>
                  <a:cubicBezTo>
                    <a:pt x="421" y="128"/>
                    <a:pt x="439" y="124"/>
                    <a:pt x="442" y="127"/>
                  </a:cubicBezTo>
                  <a:cubicBezTo>
                    <a:pt x="446" y="129"/>
                    <a:pt x="454" y="130"/>
                    <a:pt x="457" y="127"/>
                  </a:cubicBezTo>
                  <a:cubicBezTo>
                    <a:pt x="459" y="124"/>
                    <a:pt x="466" y="125"/>
                    <a:pt x="473" y="125"/>
                  </a:cubicBezTo>
                  <a:cubicBezTo>
                    <a:pt x="480" y="125"/>
                    <a:pt x="482" y="127"/>
                    <a:pt x="485" y="129"/>
                  </a:cubicBezTo>
                  <a:cubicBezTo>
                    <a:pt x="488" y="132"/>
                    <a:pt x="494" y="131"/>
                    <a:pt x="498" y="128"/>
                  </a:cubicBezTo>
                  <a:cubicBezTo>
                    <a:pt x="502" y="125"/>
                    <a:pt x="502" y="125"/>
                    <a:pt x="507" y="125"/>
                  </a:cubicBezTo>
                  <a:cubicBezTo>
                    <a:pt x="512" y="125"/>
                    <a:pt x="513" y="122"/>
                    <a:pt x="510" y="118"/>
                  </a:cubicBezTo>
                  <a:cubicBezTo>
                    <a:pt x="508" y="114"/>
                    <a:pt x="502" y="121"/>
                    <a:pt x="501" y="118"/>
                  </a:cubicBezTo>
                  <a:cubicBezTo>
                    <a:pt x="500" y="115"/>
                    <a:pt x="494" y="114"/>
                    <a:pt x="484" y="115"/>
                  </a:cubicBezTo>
                  <a:cubicBezTo>
                    <a:pt x="474" y="117"/>
                    <a:pt x="478" y="109"/>
                    <a:pt x="484" y="110"/>
                  </a:cubicBezTo>
                  <a:cubicBezTo>
                    <a:pt x="491" y="112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99"/>
                    <a:pt x="515" y="101"/>
                    <a:pt x="522" y="101"/>
                  </a:cubicBezTo>
                  <a:cubicBezTo>
                    <a:pt x="528" y="101"/>
                    <a:pt x="538" y="91"/>
                    <a:pt x="538" y="84"/>
                  </a:cubicBezTo>
                  <a:cubicBezTo>
                    <a:pt x="538" y="78"/>
                    <a:pt x="524" y="80"/>
                    <a:pt x="517" y="80"/>
                  </a:cubicBezTo>
                  <a:cubicBezTo>
                    <a:pt x="509" y="80"/>
                    <a:pt x="521" y="74"/>
                    <a:pt x="535" y="75"/>
                  </a:cubicBezTo>
                  <a:cubicBezTo>
                    <a:pt x="548" y="76"/>
                    <a:pt x="542" y="70"/>
                    <a:pt x="545" y="68"/>
                  </a:cubicBezTo>
                  <a:cubicBezTo>
                    <a:pt x="547" y="66"/>
                    <a:pt x="554" y="70"/>
                    <a:pt x="560" y="69"/>
                  </a:cubicBezTo>
                  <a:cubicBezTo>
                    <a:pt x="567" y="67"/>
                    <a:pt x="563" y="62"/>
                    <a:pt x="567" y="62"/>
                  </a:cubicBezTo>
                  <a:cubicBezTo>
                    <a:pt x="570" y="62"/>
                    <a:pt x="578" y="57"/>
                    <a:pt x="593" y="48"/>
                  </a:cubicBezTo>
                  <a:cubicBezTo>
                    <a:pt x="607" y="40"/>
                    <a:pt x="619" y="42"/>
                    <a:pt x="619" y="37"/>
                  </a:cubicBezTo>
                  <a:cubicBezTo>
                    <a:pt x="620" y="32"/>
                    <a:pt x="599" y="37"/>
                    <a:pt x="595" y="36"/>
                  </a:cubicBezTo>
                  <a:cubicBezTo>
                    <a:pt x="592" y="34"/>
                    <a:pt x="610" y="30"/>
                    <a:pt x="614" y="31"/>
                  </a:cubicBezTo>
                  <a:cubicBezTo>
                    <a:pt x="619" y="32"/>
                    <a:pt x="624" y="31"/>
                    <a:pt x="639" y="24"/>
                  </a:cubicBezTo>
                  <a:cubicBezTo>
                    <a:pt x="654" y="17"/>
                    <a:pt x="647" y="15"/>
                    <a:pt x="641" y="16"/>
                  </a:cubicBezTo>
                  <a:cubicBezTo>
                    <a:pt x="635" y="17"/>
                    <a:pt x="628" y="15"/>
                    <a:pt x="629" y="11"/>
                  </a:cubicBezTo>
                  <a:cubicBezTo>
                    <a:pt x="629" y="7"/>
                    <a:pt x="620" y="11"/>
                    <a:pt x="619" y="9"/>
                  </a:cubicBezTo>
                  <a:cubicBezTo>
                    <a:pt x="619" y="7"/>
                    <a:pt x="610" y="8"/>
                    <a:pt x="601" y="11"/>
                  </a:cubicBezTo>
                  <a:cubicBezTo>
                    <a:pt x="592" y="15"/>
                    <a:pt x="600" y="8"/>
                    <a:pt x="604" y="6"/>
                  </a:cubicBezTo>
                  <a:cubicBezTo>
                    <a:pt x="608" y="5"/>
                    <a:pt x="581" y="6"/>
                    <a:pt x="576" y="3"/>
                  </a:cubicBezTo>
                  <a:cubicBezTo>
                    <a:pt x="571" y="0"/>
                    <a:pt x="566" y="8"/>
                    <a:pt x="562" y="4"/>
                  </a:cubicBezTo>
                  <a:cubicBezTo>
                    <a:pt x="558" y="0"/>
                    <a:pt x="547" y="3"/>
                    <a:pt x="548" y="7"/>
                  </a:cubicBezTo>
                  <a:cubicBezTo>
                    <a:pt x="549" y="10"/>
                    <a:pt x="546" y="10"/>
                    <a:pt x="542" y="6"/>
                  </a:cubicBezTo>
                  <a:cubicBezTo>
                    <a:pt x="538" y="3"/>
                    <a:pt x="529" y="7"/>
                    <a:pt x="522" y="6"/>
                  </a:cubicBezTo>
                  <a:cubicBezTo>
                    <a:pt x="514" y="5"/>
                    <a:pt x="518" y="12"/>
                    <a:pt x="509" y="8"/>
                  </a:cubicBezTo>
                  <a:cubicBezTo>
                    <a:pt x="501" y="5"/>
                    <a:pt x="492" y="6"/>
                    <a:pt x="495" y="7"/>
                  </a:cubicBezTo>
                  <a:cubicBezTo>
                    <a:pt x="497" y="8"/>
                    <a:pt x="494" y="11"/>
                    <a:pt x="491" y="10"/>
                  </a:cubicBezTo>
                  <a:cubicBezTo>
                    <a:pt x="487" y="8"/>
                    <a:pt x="484" y="10"/>
                    <a:pt x="486" y="13"/>
                  </a:cubicBezTo>
                  <a:cubicBezTo>
                    <a:pt x="487" y="17"/>
                    <a:pt x="472" y="12"/>
                    <a:pt x="472" y="16"/>
                  </a:cubicBezTo>
                  <a:cubicBezTo>
                    <a:pt x="472" y="20"/>
                    <a:pt x="467" y="22"/>
                    <a:pt x="463" y="19"/>
                  </a:cubicBezTo>
                  <a:cubicBezTo>
                    <a:pt x="458" y="15"/>
                    <a:pt x="445" y="14"/>
                    <a:pt x="449" y="17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5"/>
                    <a:pt x="436" y="28"/>
                    <a:pt x="436" y="26"/>
                  </a:cubicBezTo>
                  <a:cubicBezTo>
                    <a:pt x="436" y="24"/>
                    <a:pt x="427" y="21"/>
                    <a:pt x="423" y="24"/>
                  </a:cubicBezTo>
                  <a:cubicBezTo>
                    <a:pt x="420" y="27"/>
                    <a:pt x="418" y="31"/>
                    <a:pt x="417" y="29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3"/>
                    <a:pt x="401" y="36"/>
                    <a:pt x="406" y="32"/>
                  </a:cubicBezTo>
                  <a:close/>
                  <a:moveTo>
                    <a:pt x="496" y="340"/>
                  </a:moveTo>
                  <a:cubicBezTo>
                    <a:pt x="498" y="340"/>
                    <a:pt x="503" y="331"/>
                    <a:pt x="497" y="331"/>
                  </a:cubicBezTo>
                  <a:cubicBezTo>
                    <a:pt x="490" y="332"/>
                    <a:pt x="492" y="341"/>
                    <a:pt x="496" y="340"/>
                  </a:cubicBezTo>
                  <a:close/>
                  <a:moveTo>
                    <a:pt x="464" y="332"/>
                  </a:moveTo>
                  <a:cubicBezTo>
                    <a:pt x="470" y="336"/>
                    <a:pt x="478" y="326"/>
                    <a:pt x="478" y="323"/>
                  </a:cubicBezTo>
                  <a:cubicBezTo>
                    <a:pt x="477" y="321"/>
                    <a:pt x="457" y="328"/>
                    <a:pt x="464" y="332"/>
                  </a:cubicBezTo>
                  <a:close/>
                  <a:moveTo>
                    <a:pt x="490" y="313"/>
                  </a:moveTo>
                  <a:cubicBezTo>
                    <a:pt x="491" y="309"/>
                    <a:pt x="478" y="308"/>
                    <a:pt x="479" y="304"/>
                  </a:cubicBezTo>
                  <a:cubicBezTo>
                    <a:pt x="479" y="300"/>
                    <a:pt x="467" y="297"/>
                    <a:pt x="463" y="295"/>
                  </a:cubicBezTo>
                  <a:cubicBezTo>
                    <a:pt x="459" y="292"/>
                    <a:pt x="453" y="291"/>
                    <a:pt x="453" y="287"/>
                  </a:cubicBezTo>
                  <a:cubicBezTo>
                    <a:pt x="453" y="283"/>
                    <a:pt x="445" y="286"/>
                    <a:pt x="444" y="292"/>
                  </a:cubicBezTo>
                  <a:cubicBezTo>
                    <a:pt x="444" y="299"/>
                    <a:pt x="440" y="297"/>
                    <a:pt x="442" y="303"/>
                  </a:cubicBezTo>
                  <a:cubicBezTo>
                    <a:pt x="444" y="310"/>
                    <a:pt x="434" y="311"/>
                    <a:pt x="435" y="314"/>
                  </a:cubicBezTo>
                  <a:cubicBezTo>
                    <a:pt x="436" y="317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0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8" y="309"/>
                    <a:pt x="473" y="312"/>
                  </a:cubicBezTo>
                  <a:cubicBezTo>
                    <a:pt x="478" y="316"/>
                    <a:pt x="489" y="316"/>
                    <a:pt x="490" y="313"/>
                  </a:cubicBezTo>
                  <a:close/>
                  <a:moveTo>
                    <a:pt x="606" y="281"/>
                  </a:moveTo>
                  <a:cubicBezTo>
                    <a:pt x="611" y="282"/>
                    <a:pt x="611" y="287"/>
                    <a:pt x="618" y="293"/>
                  </a:cubicBezTo>
                  <a:cubicBezTo>
                    <a:pt x="625" y="298"/>
                    <a:pt x="626" y="295"/>
                    <a:pt x="627" y="291"/>
                  </a:cubicBezTo>
                  <a:cubicBezTo>
                    <a:pt x="628" y="287"/>
                    <a:pt x="635" y="290"/>
                    <a:pt x="635" y="286"/>
                  </a:cubicBezTo>
                  <a:cubicBezTo>
                    <a:pt x="635" y="282"/>
                    <a:pt x="641" y="277"/>
                    <a:pt x="645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0" y="270"/>
                    <a:pt x="629" y="266"/>
                    <a:pt x="629" y="264"/>
                  </a:cubicBezTo>
                  <a:cubicBezTo>
                    <a:pt x="629" y="261"/>
                    <a:pt x="619" y="255"/>
                    <a:pt x="615" y="256"/>
                  </a:cubicBezTo>
                  <a:cubicBezTo>
                    <a:pt x="611" y="257"/>
                    <a:pt x="605" y="252"/>
                    <a:pt x="601" y="251"/>
                  </a:cubicBezTo>
                  <a:cubicBezTo>
                    <a:pt x="596" y="251"/>
                    <a:pt x="589" y="247"/>
                    <a:pt x="590" y="242"/>
                  </a:cubicBezTo>
                  <a:cubicBezTo>
                    <a:pt x="591" y="237"/>
                    <a:pt x="599" y="244"/>
                    <a:pt x="601" y="240"/>
                  </a:cubicBezTo>
                  <a:cubicBezTo>
                    <a:pt x="603" y="236"/>
                    <a:pt x="592" y="238"/>
                    <a:pt x="592" y="235"/>
                  </a:cubicBezTo>
                  <a:cubicBezTo>
                    <a:pt x="591" y="232"/>
                    <a:pt x="594" y="234"/>
                    <a:pt x="596" y="232"/>
                  </a:cubicBezTo>
                  <a:cubicBezTo>
                    <a:pt x="599" y="230"/>
                    <a:pt x="595" y="226"/>
                    <a:pt x="592" y="225"/>
                  </a:cubicBezTo>
                  <a:cubicBezTo>
                    <a:pt x="590" y="224"/>
                    <a:pt x="589" y="228"/>
                    <a:pt x="586" y="228"/>
                  </a:cubicBezTo>
                  <a:cubicBezTo>
                    <a:pt x="584" y="228"/>
                    <a:pt x="586" y="224"/>
                    <a:pt x="588" y="221"/>
                  </a:cubicBezTo>
                  <a:cubicBezTo>
                    <a:pt x="590" y="219"/>
                    <a:pt x="580" y="216"/>
                    <a:pt x="575" y="217"/>
                  </a:cubicBezTo>
                  <a:cubicBezTo>
                    <a:pt x="571" y="219"/>
                    <a:pt x="570" y="216"/>
                    <a:pt x="570" y="214"/>
                  </a:cubicBezTo>
                  <a:cubicBezTo>
                    <a:pt x="570" y="211"/>
                    <a:pt x="562" y="214"/>
                    <a:pt x="559" y="216"/>
                  </a:cubicBezTo>
                  <a:cubicBezTo>
                    <a:pt x="557" y="218"/>
                    <a:pt x="553" y="214"/>
                    <a:pt x="557" y="213"/>
                  </a:cubicBezTo>
                  <a:cubicBezTo>
                    <a:pt x="560" y="213"/>
                    <a:pt x="564" y="210"/>
                    <a:pt x="563" y="207"/>
                  </a:cubicBezTo>
                  <a:cubicBezTo>
                    <a:pt x="562" y="204"/>
                    <a:pt x="553" y="203"/>
                    <a:pt x="551" y="207"/>
                  </a:cubicBezTo>
                  <a:cubicBezTo>
                    <a:pt x="549" y="211"/>
                    <a:pt x="542" y="203"/>
                    <a:pt x="542" y="200"/>
                  </a:cubicBezTo>
                  <a:cubicBezTo>
                    <a:pt x="542" y="196"/>
                    <a:pt x="530" y="199"/>
                    <a:pt x="532" y="194"/>
                  </a:cubicBezTo>
                  <a:cubicBezTo>
                    <a:pt x="533" y="189"/>
                    <a:pt x="519" y="187"/>
                    <a:pt x="515" y="187"/>
                  </a:cubicBezTo>
                  <a:cubicBezTo>
                    <a:pt x="511" y="187"/>
                    <a:pt x="505" y="190"/>
                    <a:pt x="506" y="194"/>
                  </a:cubicBezTo>
                  <a:cubicBezTo>
                    <a:pt x="507" y="198"/>
                    <a:pt x="502" y="196"/>
                    <a:pt x="501" y="192"/>
                  </a:cubicBezTo>
                  <a:cubicBezTo>
                    <a:pt x="500" y="188"/>
                    <a:pt x="491" y="196"/>
                    <a:pt x="488" y="196"/>
                  </a:cubicBezTo>
                  <a:cubicBezTo>
                    <a:pt x="485" y="196"/>
                    <a:pt x="489" y="186"/>
                    <a:pt x="488" y="183"/>
                  </a:cubicBezTo>
                  <a:cubicBezTo>
                    <a:pt x="487" y="180"/>
                    <a:pt x="484" y="179"/>
                    <a:pt x="482" y="173"/>
                  </a:cubicBezTo>
                  <a:cubicBezTo>
                    <a:pt x="480" y="168"/>
                    <a:pt x="469" y="170"/>
                    <a:pt x="467" y="173"/>
                  </a:cubicBezTo>
                  <a:cubicBezTo>
                    <a:pt x="464" y="176"/>
                    <a:pt x="454" y="175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6"/>
                    <a:pt x="448" y="199"/>
                  </a:cubicBezTo>
                  <a:cubicBezTo>
                    <a:pt x="451" y="202"/>
                    <a:pt x="456" y="201"/>
                    <a:pt x="456" y="205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6"/>
                    <a:pt x="443" y="193"/>
                    <a:pt x="441" y="190"/>
                  </a:cubicBezTo>
                  <a:cubicBezTo>
                    <a:pt x="438" y="187"/>
                    <a:pt x="441" y="183"/>
                    <a:pt x="445" y="178"/>
                  </a:cubicBezTo>
                  <a:cubicBezTo>
                    <a:pt x="450" y="173"/>
                    <a:pt x="453" y="174"/>
                    <a:pt x="453" y="171"/>
                  </a:cubicBezTo>
                  <a:cubicBezTo>
                    <a:pt x="453" y="168"/>
                    <a:pt x="433" y="168"/>
                    <a:pt x="422" y="179"/>
                  </a:cubicBezTo>
                  <a:cubicBezTo>
                    <a:pt x="410" y="190"/>
                    <a:pt x="413" y="204"/>
                    <a:pt x="414" y="207"/>
                  </a:cubicBezTo>
                  <a:cubicBezTo>
                    <a:pt x="415" y="210"/>
                    <a:pt x="425" y="208"/>
                    <a:pt x="431" y="210"/>
                  </a:cubicBezTo>
                  <a:cubicBezTo>
                    <a:pt x="437" y="212"/>
                    <a:pt x="434" y="214"/>
                    <a:pt x="430" y="214"/>
                  </a:cubicBezTo>
                  <a:cubicBezTo>
                    <a:pt x="425" y="213"/>
                    <a:pt x="417" y="211"/>
                    <a:pt x="417" y="215"/>
                  </a:cubicBezTo>
                  <a:cubicBezTo>
                    <a:pt x="418" y="218"/>
                    <a:pt x="427" y="224"/>
                    <a:pt x="433" y="222"/>
                  </a:cubicBezTo>
                  <a:cubicBezTo>
                    <a:pt x="439" y="221"/>
                    <a:pt x="439" y="221"/>
                    <a:pt x="441" y="224"/>
                  </a:cubicBezTo>
                  <a:cubicBezTo>
                    <a:pt x="444" y="227"/>
                    <a:pt x="451" y="226"/>
                    <a:pt x="457" y="227"/>
                  </a:cubicBezTo>
                  <a:cubicBezTo>
                    <a:pt x="464" y="227"/>
                    <a:pt x="472" y="230"/>
                    <a:pt x="475" y="230"/>
                  </a:cubicBezTo>
                  <a:cubicBezTo>
                    <a:pt x="478" y="230"/>
                    <a:pt x="482" y="228"/>
                    <a:pt x="483" y="226"/>
                  </a:cubicBezTo>
                  <a:cubicBezTo>
                    <a:pt x="484" y="225"/>
                    <a:pt x="498" y="229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8"/>
                    <a:pt x="502" y="220"/>
                  </a:cubicBezTo>
                  <a:cubicBezTo>
                    <a:pt x="506" y="222"/>
                    <a:pt x="511" y="223"/>
                    <a:pt x="512" y="226"/>
                  </a:cubicBezTo>
                  <a:cubicBezTo>
                    <a:pt x="513" y="229"/>
                    <a:pt x="516" y="227"/>
                    <a:pt x="516" y="230"/>
                  </a:cubicBezTo>
                  <a:cubicBezTo>
                    <a:pt x="517" y="232"/>
                    <a:pt x="528" y="235"/>
                    <a:pt x="528" y="238"/>
                  </a:cubicBezTo>
                  <a:cubicBezTo>
                    <a:pt x="529" y="241"/>
                    <a:pt x="517" y="242"/>
                    <a:pt x="520" y="245"/>
                  </a:cubicBezTo>
                  <a:cubicBezTo>
                    <a:pt x="524" y="247"/>
                    <a:pt x="529" y="242"/>
                    <a:pt x="533" y="241"/>
                  </a:cubicBezTo>
                  <a:cubicBezTo>
                    <a:pt x="537" y="241"/>
                    <a:pt x="537" y="251"/>
                    <a:pt x="540" y="249"/>
                  </a:cubicBezTo>
                  <a:cubicBezTo>
                    <a:pt x="545" y="247"/>
                    <a:pt x="548" y="251"/>
                    <a:pt x="553" y="257"/>
                  </a:cubicBezTo>
                  <a:cubicBezTo>
                    <a:pt x="557" y="263"/>
                    <a:pt x="552" y="269"/>
                    <a:pt x="553" y="271"/>
                  </a:cubicBezTo>
                  <a:cubicBezTo>
                    <a:pt x="553" y="273"/>
                    <a:pt x="561" y="272"/>
                    <a:pt x="566" y="270"/>
                  </a:cubicBezTo>
                  <a:cubicBezTo>
                    <a:pt x="570" y="267"/>
                    <a:pt x="575" y="273"/>
                    <a:pt x="578" y="276"/>
                  </a:cubicBezTo>
                  <a:cubicBezTo>
                    <a:pt x="582" y="279"/>
                    <a:pt x="565" y="285"/>
                    <a:pt x="566" y="282"/>
                  </a:cubicBezTo>
                  <a:cubicBezTo>
                    <a:pt x="568" y="279"/>
                    <a:pt x="557" y="270"/>
                    <a:pt x="546" y="274"/>
                  </a:cubicBezTo>
                  <a:cubicBezTo>
                    <a:pt x="536" y="278"/>
                    <a:pt x="543" y="284"/>
                    <a:pt x="544" y="288"/>
                  </a:cubicBezTo>
                  <a:cubicBezTo>
                    <a:pt x="545" y="291"/>
                    <a:pt x="535" y="295"/>
                    <a:pt x="525" y="292"/>
                  </a:cubicBezTo>
                  <a:cubicBezTo>
                    <a:pt x="515" y="288"/>
                    <a:pt x="518" y="294"/>
                    <a:pt x="514" y="294"/>
                  </a:cubicBezTo>
                  <a:cubicBezTo>
                    <a:pt x="510" y="294"/>
                    <a:pt x="506" y="300"/>
                    <a:pt x="510" y="304"/>
                  </a:cubicBezTo>
                  <a:cubicBezTo>
                    <a:pt x="513" y="308"/>
                    <a:pt x="521" y="304"/>
                    <a:pt x="528" y="305"/>
                  </a:cubicBezTo>
                  <a:cubicBezTo>
                    <a:pt x="534" y="305"/>
                    <a:pt x="535" y="307"/>
                    <a:pt x="535" y="303"/>
                  </a:cubicBezTo>
                  <a:cubicBezTo>
                    <a:pt x="536" y="300"/>
                    <a:pt x="543" y="301"/>
                    <a:pt x="548" y="302"/>
                  </a:cubicBezTo>
                  <a:cubicBezTo>
                    <a:pt x="552" y="303"/>
                    <a:pt x="551" y="310"/>
                    <a:pt x="557" y="311"/>
                  </a:cubicBezTo>
                  <a:cubicBezTo>
                    <a:pt x="563" y="311"/>
                    <a:pt x="558" y="317"/>
                    <a:pt x="562" y="321"/>
                  </a:cubicBezTo>
                  <a:cubicBezTo>
                    <a:pt x="565" y="325"/>
                    <a:pt x="576" y="323"/>
                    <a:pt x="581" y="327"/>
                  </a:cubicBezTo>
                  <a:cubicBezTo>
                    <a:pt x="585" y="331"/>
                    <a:pt x="603" y="340"/>
                    <a:pt x="606" y="337"/>
                  </a:cubicBezTo>
                  <a:cubicBezTo>
                    <a:pt x="609" y="333"/>
                    <a:pt x="590" y="317"/>
                    <a:pt x="585" y="315"/>
                  </a:cubicBezTo>
                  <a:cubicBezTo>
                    <a:pt x="579" y="314"/>
                    <a:pt x="590" y="312"/>
                    <a:pt x="597" y="317"/>
                  </a:cubicBezTo>
                  <a:cubicBezTo>
                    <a:pt x="604" y="323"/>
                    <a:pt x="614" y="325"/>
                    <a:pt x="619" y="319"/>
                  </a:cubicBezTo>
                  <a:cubicBezTo>
                    <a:pt x="624" y="312"/>
                    <a:pt x="614" y="314"/>
                    <a:pt x="614" y="310"/>
                  </a:cubicBezTo>
                  <a:cubicBezTo>
                    <a:pt x="614" y="305"/>
                    <a:pt x="611" y="298"/>
                    <a:pt x="606" y="298"/>
                  </a:cubicBezTo>
                  <a:cubicBezTo>
                    <a:pt x="601" y="298"/>
                    <a:pt x="588" y="288"/>
                    <a:pt x="593" y="286"/>
                  </a:cubicBezTo>
                  <a:cubicBezTo>
                    <a:pt x="598" y="284"/>
                    <a:pt x="591" y="281"/>
                    <a:pt x="595" y="277"/>
                  </a:cubicBezTo>
                  <a:cubicBezTo>
                    <a:pt x="599" y="273"/>
                    <a:pt x="602" y="281"/>
                    <a:pt x="606" y="281"/>
                  </a:cubicBezTo>
                  <a:close/>
                  <a:moveTo>
                    <a:pt x="531" y="264"/>
                  </a:moveTo>
                  <a:cubicBezTo>
                    <a:pt x="535" y="264"/>
                    <a:pt x="535" y="257"/>
                    <a:pt x="532" y="254"/>
                  </a:cubicBezTo>
                  <a:cubicBezTo>
                    <a:pt x="530" y="251"/>
                    <a:pt x="526" y="251"/>
                    <a:pt x="522" y="251"/>
                  </a:cubicBezTo>
                  <a:cubicBezTo>
                    <a:pt x="518" y="251"/>
                    <a:pt x="511" y="257"/>
                    <a:pt x="515" y="264"/>
                  </a:cubicBezTo>
                  <a:cubicBezTo>
                    <a:pt x="518" y="270"/>
                    <a:pt x="527" y="265"/>
                    <a:pt x="531" y="264"/>
                  </a:cubicBezTo>
                  <a:close/>
                  <a:moveTo>
                    <a:pt x="487" y="171"/>
                  </a:moveTo>
                  <a:cubicBezTo>
                    <a:pt x="484" y="176"/>
                    <a:pt x="491" y="176"/>
                    <a:pt x="492" y="181"/>
                  </a:cubicBezTo>
                  <a:cubicBezTo>
                    <a:pt x="492" y="187"/>
                    <a:pt x="499" y="189"/>
                    <a:pt x="504" y="185"/>
                  </a:cubicBezTo>
                  <a:cubicBezTo>
                    <a:pt x="509" y="182"/>
                    <a:pt x="523" y="186"/>
                    <a:pt x="523" y="182"/>
                  </a:cubicBezTo>
                  <a:cubicBezTo>
                    <a:pt x="523" y="178"/>
                    <a:pt x="508" y="171"/>
                    <a:pt x="503" y="172"/>
                  </a:cubicBezTo>
                  <a:cubicBezTo>
                    <a:pt x="497" y="173"/>
                    <a:pt x="489" y="167"/>
                    <a:pt x="487" y="171"/>
                  </a:cubicBezTo>
                  <a:close/>
                  <a:moveTo>
                    <a:pt x="620" y="475"/>
                  </a:moveTo>
                  <a:cubicBezTo>
                    <a:pt x="621" y="478"/>
                    <a:pt x="642" y="486"/>
                    <a:pt x="642" y="483"/>
                  </a:cubicBezTo>
                  <a:cubicBezTo>
                    <a:pt x="643" y="479"/>
                    <a:pt x="620" y="473"/>
                    <a:pt x="620" y="475"/>
                  </a:cubicBezTo>
                  <a:close/>
                  <a:moveTo>
                    <a:pt x="711" y="496"/>
                  </a:moveTo>
                  <a:cubicBezTo>
                    <a:pt x="709" y="499"/>
                    <a:pt x="707" y="494"/>
                    <a:pt x="710" y="492"/>
                  </a:cubicBezTo>
                  <a:cubicBezTo>
                    <a:pt x="713" y="490"/>
                    <a:pt x="710" y="489"/>
                    <a:pt x="707" y="490"/>
                  </a:cubicBezTo>
                  <a:cubicBezTo>
                    <a:pt x="704" y="492"/>
                    <a:pt x="705" y="484"/>
                    <a:pt x="708" y="482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3"/>
                    <a:pt x="695" y="482"/>
                    <a:pt x="694" y="479"/>
                  </a:cubicBezTo>
                  <a:cubicBezTo>
                    <a:pt x="693" y="477"/>
                    <a:pt x="689" y="476"/>
                    <a:pt x="690" y="474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3" y="478"/>
                    <a:pt x="681" y="473"/>
                    <a:pt x="685" y="469"/>
                  </a:cubicBezTo>
                  <a:cubicBezTo>
                    <a:pt x="688" y="465"/>
                    <a:pt x="687" y="462"/>
                    <a:pt x="691" y="460"/>
                  </a:cubicBezTo>
                  <a:cubicBezTo>
                    <a:pt x="694" y="458"/>
                    <a:pt x="690" y="456"/>
                    <a:pt x="687" y="457"/>
                  </a:cubicBezTo>
                  <a:cubicBezTo>
                    <a:pt x="683" y="459"/>
                    <a:pt x="674" y="472"/>
                    <a:pt x="674" y="475"/>
                  </a:cubicBezTo>
                  <a:cubicBezTo>
                    <a:pt x="674" y="479"/>
                    <a:pt x="674" y="483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5"/>
                    <a:pt x="663" y="498"/>
                  </a:cubicBezTo>
                  <a:cubicBezTo>
                    <a:pt x="666" y="499"/>
                    <a:pt x="671" y="497"/>
                    <a:pt x="676" y="497"/>
                  </a:cubicBezTo>
                  <a:cubicBezTo>
                    <a:pt x="680" y="498"/>
                    <a:pt x="683" y="498"/>
                    <a:pt x="687" y="495"/>
                  </a:cubicBezTo>
                  <a:cubicBezTo>
                    <a:pt x="691" y="493"/>
                    <a:pt x="691" y="498"/>
                    <a:pt x="694" y="497"/>
                  </a:cubicBezTo>
                  <a:cubicBezTo>
                    <a:pt x="698" y="497"/>
                    <a:pt x="692" y="500"/>
                    <a:pt x="693" y="503"/>
                  </a:cubicBezTo>
                  <a:cubicBezTo>
                    <a:pt x="693" y="506"/>
                    <a:pt x="697" y="502"/>
                    <a:pt x="699" y="500"/>
                  </a:cubicBezTo>
                  <a:cubicBezTo>
                    <a:pt x="702" y="499"/>
                    <a:pt x="706" y="500"/>
                    <a:pt x="704" y="502"/>
                  </a:cubicBezTo>
                  <a:cubicBezTo>
                    <a:pt x="703" y="505"/>
                    <a:pt x="712" y="507"/>
                    <a:pt x="714" y="503"/>
                  </a:cubicBezTo>
                  <a:cubicBezTo>
                    <a:pt x="717" y="500"/>
                    <a:pt x="712" y="494"/>
                    <a:pt x="711" y="496"/>
                  </a:cubicBezTo>
                  <a:close/>
                  <a:moveTo>
                    <a:pt x="66" y="431"/>
                  </a:moveTo>
                  <a:cubicBezTo>
                    <a:pt x="60" y="434"/>
                    <a:pt x="75" y="450"/>
                    <a:pt x="78" y="448"/>
                  </a:cubicBezTo>
                  <a:cubicBezTo>
                    <a:pt x="81" y="447"/>
                    <a:pt x="75" y="440"/>
                    <a:pt x="75" y="436"/>
                  </a:cubicBezTo>
                  <a:cubicBezTo>
                    <a:pt x="75" y="432"/>
                    <a:pt x="73" y="427"/>
                    <a:pt x="66" y="431"/>
                  </a:cubicBezTo>
                  <a:close/>
                  <a:moveTo>
                    <a:pt x="654" y="512"/>
                  </a:moveTo>
                  <a:cubicBezTo>
                    <a:pt x="651" y="512"/>
                    <a:pt x="653" y="509"/>
                    <a:pt x="654" y="507"/>
                  </a:cubicBezTo>
                  <a:cubicBezTo>
                    <a:pt x="654" y="505"/>
                    <a:pt x="648" y="507"/>
                    <a:pt x="648" y="510"/>
                  </a:cubicBezTo>
                  <a:cubicBezTo>
                    <a:pt x="648" y="512"/>
                    <a:pt x="644" y="513"/>
                    <a:pt x="644" y="514"/>
                  </a:cubicBezTo>
                  <a:cubicBezTo>
                    <a:pt x="644" y="519"/>
                    <a:pt x="644" y="516"/>
                    <a:pt x="641" y="518"/>
                  </a:cubicBezTo>
                  <a:cubicBezTo>
                    <a:pt x="638" y="519"/>
                    <a:pt x="627" y="518"/>
                    <a:pt x="626" y="515"/>
                  </a:cubicBezTo>
                  <a:cubicBezTo>
                    <a:pt x="626" y="513"/>
                    <a:pt x="618" y="512"/>
                    <a:pt x="618" y="508"/>
                  </a:cubicBezTo>
                  <a:cubicBezTo>
                    <a:pt x="617" y="505"/>
                    <a:pt x="613" y="504"/>
                    <a:pt x="617" y="500"/>
                  </a:cubicBezTo>
                  <a:cubicBezTo>
                    <a:pt x="620" y="496"/>
                    <a:pt x="616" y="494"/>
                    <a:pt x="613" y="497"/>
                  </a:cubicBezTo>
                  <a:cubicBezTo>
                    <a:pt x="610" y="500"/>
                    <a:pt x="608" y="496"/>
                    <a:pt x="612" y="494"/>
                  </a:cubicBezTo>
                  <a:cubicBezTo>
                    <a:pt x="616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5" y="489"/>
                  </a:cubicBezTo>
                  <a:cubicBezTo>
                    <a:pt x="579" y="493"/>
                    <a:pt x="571" y="504"/>
                    <a:pt x="568" y="504"/>
                  </a:cubicBezTo>
                  <a:cubicBezTo>
                    <a:pt x="565" y="504"/>
                    <a:pt x="574" y="498"/>
                    <a:pt x="575" y="496"/>
                  </a:cubicBezTo>
                  <a:cubicBezTo>
                    <a:pt x="577" y="494"/>
                    <a:pt x="575" y="491"/>
                    <a:pt x="577" y="492"/>
                  </a:cubicBezTo>
                  <a:cubicBezTo>
                    <a:pt x="579" y="493"/>
                    <a:pt x="584" y="485"/>
                    <a:pt x="588" y="482"/>
                  </a:cubicBezTo>
                  <a:cubicBezTo>
                    <a:pt x="592" y="479"/>
                    <a:pt x="596" y="482"/>
                    <a:pt x="596" y="479"/>
                  </a:cubicBezTo>
                  <a:cubicBezTo>
                    <a:pt x="597" y="477"/>
                    <a:pt x="599" y="475"/>
                    <a:pt x="602" y="472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4"/>
                    <a:pt x="667" y="461"/>
                  </a:cubicBezTo>
                  <a:cubicBezTo>
                    <a:pt x="669" y="457"/>
                    <a:pt x="672" y="457"/>
                    <a:pt x="678" y="458"/>
                  </a:cubicBezTo>
                  <a:cubicBezTo>
                    <a:pt x="684" y="458"/>
                    <a:pt x="687" y="453"/>
                    <a:pt x="689" y="451"/>
                  </a:cubicBezTo>
                  <a:cubicBezTo>
                    <a:pt x="692" y="449"/>
                    <a:pt x="691" y="448"/>
                    <a:pt x="689" y="447"/>
                  </a:cubicBezTo>
                  <a:cubicBezTo>
                    <a:pt x="686" y="447"/>
                    <a:pt x="684" y="445"/>
                    <a:pt x="686" y="445"/>
                  </a:cubicBezTo>
                  <a:cubicBezTo>
                    <a:pt x="689" y="445"/>
                    <a:pt x="690" y="443"/>
                    <a:pt x="691" y="440"/>
                  </a:cubicBezTo>
                  <a:cubicBezTo>
                    <a:pt x="692" y="437"/>
                    <a:pt x="690" y="438"/>
                    <a:pt x="687" y="434"/>
                  </a:cubicBezTo>
                  <a:cubicBezTo>
                    <a:pt x="683" y="430"/>
                    <a:pt x="682" y="435"/>
                    <a:pt x="678" y="435"/>
                  </a:cubicBezTo>
                  <a:cubicBezTo>
                    <a:pt x="675" y="435"/>
                    <a:pt x="681" y="430"/>
                    <a:pt x="678" y="429"/>
                  </a:cubicBezTo>
                  <a:cubicBezTo>
                    <a:pt x="675" y="427"/>
                    <a:pt x="670" y="428"/>
                    <a:pt x="665" y="432"/>
                  </a:cubicBezTo>
                  <a:cubicBezTo>
                    <a:pt x="661" y="435"/>
                    <a:pt x="661" y="432"/>
                    <a:pt x="658" y="435"/>
                  </a:cubicBezTo>
                  <a:cubicBezTo>
                    <a:pt x="654" y="439"/>
                    <a:pt x="654" y="433"/>
                    <a:pt x="656" y="432"/>
                  </a:cubicBezTo>
                  <a:cubicBezTo>
                    <a:pt x="657" y="430"/>
                    <a:pt x="659" y="432"/>
                    <a:pt x="660" y="430"/>
                  </a:cubicBezTo>
                  <a:cubicBezTo>
                    <a:pt x="662" y="428"/>
                    <a:pt x="664" y="430"/>
                    <a:pt x="668" y="427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19"/>
                    <a:pt x="671" y="420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8"/>
                    <a:pt x="660" y="414"/>
                    <a:pt x="657" y="416"/>
                  </a:cubicBezTo>
                  <a:cubicBezTo>
                    <a:pt x="654" y="417"/>
                    <a:pt x="652" y="415"/>
                    <a:pt x="651" y="412"/>
                  </a:cubicBezTo>
                  <a:cubicBezTo>
                    <a:pt x="650" y="408"/>
                    <a:pt x="642" y="403"/>
                    <a:pt x="637" y="401"/>
                  </a:cubicBezTo>
                  <a:cubicBezTo>
                    <a:pt x="633" y="400"/>
                    <a:pt x="636" y="397"/>
                    <a:pt x="638" y="399"/>
                  </a:cubicBezTo>
                  <a:cubicBezTo>
                    <a:pt x="641" y="401"/>
                    <a:pt x="644" y="397"/>
                    <a:pt x="645" y="396"/>
                  </a:cubicBezTo>
                  <a:cubicBezTo>
                    <a:pt x="646" y="394"/>
                    <a:pt x="643" y="392"/>
                    <a:pt x="642" y="392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5" y="382"/>
                  </a:cubicBezTo>
                  <a:cubicBezTo>
                    <a:pt x="635" y="380"/>
                    <a:pt x="632" y="379"/>
                    <a:pt x="632" y="377"/>
                  </a:cubicBezTo>
                  <a:cubicBezTo>
                    <a:pt x="632" y="376"/>
                    <a:pt x="629" y="373"/>
                    <a:pt x="629" y="371"/>
                  </a:cubicBezTo>
                  <a:cubicBezTo>
                    <a:pt x="629" y="369"/>
                    <a:pt x="624" y="365"/>
                    <a:pt x="624" y="362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3"/>
                    <a:pt x="616" y="358"/>
                  </a:cubicBezTo>
                  <a:cubicBezTo>
                    <a:pt x="615" y="362"/>
                    <a:pt x="611" y="362"/>
                    <a:pt x="612" y="363"/>
                  </a:cubicBezTo>
                  <a:cubicBezTo>
                    <a:pt x="615" y="366"/>
                    <a:pt x="613" y="366"/>
                    <a:pt x="611" y="368"/>
                  </a:cubicBezTo>
                  <a:cubicBezTo>
                    <a:pt x="610" y="370"/>
                    <a:pt x="612" y="372"/>
                    <a:pt x="610" y="372"/>
                  </a:cubicBezTo>
                  <a:cubicBezTo>
                    <a:pt x="607" y="372"/>
                    <a:pt x="608" y="378"/>
                    <a:pt x="607" y="376"/>
                  </a:cubicBezTo>
                  <a:cubicBezTo>
                    <a:pt x="605" y="373"/>
                    <a:pt x="602" y="374"/>
                    <a:pt x="602" y="376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7"/>
                  </a:cubicBezTo>
                  <a:cubicBezTo>
                    <a:pt x="588" y="379"/>
                    <a:pt x="588" y="373"/>
                    <a:pt x="585" y="373"/>
                  </a:cubicBezTo>
                  <a:cubicBezTo>
                    <a:pt x="582" y="374"/>
                    <a:pt x="580" y="373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3"/>
                    <a:pt x="577" y="361"/>
                    <a:pt x="577" y="356"/>
                  </a:cubicBezTo>
                  <a:cubicBezTo>
                    <a:pt x="576" y="351"/>
                    <a:pt x="579" y="351"/>
                    <a:pt x="579" y="349"/>
                  </a:cubicBezTo>
                  <a:cubicBezTo>
                    <a:pt x="579" y="347"/>
                    <a:pt x="577" y="347"/>
                    <a:pt x="575" y="349"/>
                  </a:cubicBezTo>
                  <a:cubicBezTo>
                    <a:pt x="573" y="350"/>
                    <a:pt x="573" y="347"/>
                    <a:pt x="571" y="347"/>
                  </a:cubicBezTo>
                  <a:cubicBezTo>
                    <a:pt x="568" y="347"/>
                    <a:pt x="561" y="347"/>
                    <a:pt x="561" y="344"/>
                  </a:cubicBezTo>
                  <a:cubicBezTo>
                    <a:pt x="561" y="340"/>
                    <a:pt x="558" y="342"/>
                    <a:pt x="557" y="339"/>
                  </a:cubicBezTo>
                  <a:cubicBezTo>
                    <a:pt x="556" y="336"/>
                    <a:pt x="553" y="338"/>
                    <a:pt x="553" y="336"/>
                  </a:cubicBezTo>
                  <a:cubicBezTo>
                    <a:pt x="553" y="334"/>
                    <a:pt x="552" y="333"/>
                    <a:pt x="550" y="333"/>
                  </a:cubicBezTo>
                  <a:cubicBezTo>
                    <a:pt x="548" y="333"/>
                    <a:pt x="547" y="330"/>
                    <a:pt x="544" y="330"/>
                  </a:cubicBezTo>
                  <a:cubicBezTo>
                    <a:pt x="541" y="330"/>
                    <a:pt x="538" y="332"/>
                    <a:pt x="536" y="333"/>
                  </a:cubicBezTo>
                  <a:cubicBezTo>
                    <a:pt x="535" y="333"/>
                    <a:pt x="530" y="330"/>
                    <a:pt x="529" y="331"/>
                  </a:cubicBezTo>
                  <a:cubicBezTo>
                    <a:pt x="527" y="333"/>
                    <a:pt x="527" y="331"/>
                    <a:pt x="522" y="329"/>
                  </a:cubicBezTo>
                  <a:cubicBezTo>
                    <a:pt x="518" y="328"/>
                    <a:pt x="512" y="328"/>
                    <a:pt x="512" y="329"/>
                  </a:cubicBezTo>
                  <a:cubicBezTo>
                    <a:pt x="511" y="331"/>
                    <a:pt x="508" y="331"/>
                    <a:pt x="508" y="335"/>
                  </a:cubicBezTo>
                  <a:cubicBezTo>
                    <a:pt x="509" y="339"/>
                    <a:pt x="513" y="338"/>
                    <a:pt x="514" y="341"/>
                  </a:cubicBezTo>
                  <a:cubicBezTo>
                    <a:pt x="514" y="343"/>
                    <a:pt x="512" y="342"/>
                    <a:pt x="512" y="345"/>
                  </a:cubicBezTo>
                  <a:cubicBezTo>
                    <a:pt x="511" y="347"/>
                    <a:pt x="509" y="347"/>
                    <a:pt x="509" y="348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2" y="356"/>
                    <a:pt x="514" y="356"/>
                    <a:pt x="515" y="360"/>
                  </a:cubicBezTo>
                  <a:cubicBezTo>
                    <a:pt x="515" y="364"/>
                    <a:pt x="513" y="364"/>
                    <a:pt x="512" y="364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2"/>
                    <a:pt x="505" y="376"/>
                    <a:pt x="507" y="377"/>
                  </a:cubicBezTo>
                  <a:cubicBezTo>
                    <a:pt x="509" y="379"/>
                    <a:pt x="516" y="382"/>
                    <a:pt x="519" y="387"/>
                  </a:cubicBezTo>
                  <a:cubicBezTo>
                    <a:pt x="522" y="392"/>
                    <a:pt x="521" y="399"/>
                    <a:pt x="520" y="405"/>
                  </a:cubicBezTo>
                  <a:cubicBezTo>
                    <a:pt x="520" y="410"/>
                    <a:pt x="514" y="411"/>
                    <a:pt x="509" y="416"/>
                  </a:cubicBezTo>
                  <a:cubicBezTo>
                    <a:pt x="505" y="420"/>
                    <a:pt x="500" y="420"/>
                    <a:pt x="498" y="420"/>
                  </a:cubicBezTo>
                  <a:cubicBezTo>
                    <a:pt x="496" y="420"/>
                    <a:pt x="497" y="424"/>
                    <a:pt x="500" y="428"/>
                  </a:cubicBezTo>
                  <a:cubicBezTo>
                    <a:pt x="503" y="431"/>
                    <a:pt x="501" y="432"/>
                    <a:pt x="502" y="436"/>
                  </a:cubicBezTo>
                  <a:cubicBezTo>
                    <a:pt x="504" y="439"/>
                    <a:pt x="502" y="442"/>
                    <a:pt x="504" y="445"/>
                  </a:cubicBezTo>
                  <a:cubicBezTo>
                    <a:pt x="507" y="449"/>
                    <a:pt x="505" y="450"/>
                    <a:pt x="503" y="452"/>
                  </a:cubicBezTo>
                  <a:cubicBezTo>
                    <a:pt x="500" y="455"/>
                    <a:pt x="504" y="453"/>
                    <a:pt x="504" y="456"/>
                  </a:cubicBezTo>
                  <a:cubicBezTo>
                    <a:pt x="504" y="459"/>
                    <a:pt x="503" y="458"/>
                    <a:pt x="500" y="456"/>
                  </a:cubicBezTo>
                  <a:cubicBezTo>
                    <a:pt x="498" y="454"/>
                    <a:pt x="496" y="459"/>
                    <a:pt x="496" y="461"/>
                  </a:cubicBezTo>
                  <a:cubicBezTo>
                    <a:pt x="496" y="463"/>
                    <a:pt x="490" y="458"/>
                    <a:pt x="489" y="458"/>
                  </a:cubicBezTo>
                  <a:cubicBezTo>
                    <a:pt x="488" y="459"/>
                    <a:pt x="489" y="455"/>
                    <a:pt x="486" y="453"/>
                  </a:cubicBezTo>
                  <a:cubicBezTo>
                    <a:pt x="483" y="450"/>
                    <a:pt x="481" y="450"/>
                    <a:pt x="481" y="447"/>
                  </a:cubicBezTo>
                  <a:cubicBezTo>
                    <a:pt x="481" y="445"/>
                    <a:pt x="475" y="443"/>
                    <a:pt x="475" y="440"/>
                  </a:cubicBezTo>
                  <a:cubicBezTo>
                    <a:pt x="475" y="437"/>
                    <a:pt x="476" y="430"/>
                    <a:pt x="474" y="428"/>
                  </a:cubicBezTo>
                  <a:cubicBezTo>
                    <a:pt x="473" y="426"/>
                    <a:pt x="474" y="423"/>
                    <a:pt x="475" y="422"/>
                  </a:cubicBezTo>
                  <a:cubicBezTo>
                    <a:pt x="476" y="420"/>
                    <a:pt x="474" y="417"/>
                    <a:pt x="471" y="417"/>
                  </a:cubicBezTo>
                  <a:cubicBezTo>
                    <a:pt x="468" y="417"/>
                    <a:pt x="463" y="415"/>
                    <a:pt x="459" y="416"/>
                  </a:cubicBezTo>
                  <a:cubicBezTo>
                    <a:pt x="454" y="416"/>
                    <a:pt x="452" y="415"/>
                    <a:pt x="450" y="414"/>
                  </a:cubicBezTo>
                  <a:cubicBezTo>
                    <a:pt x="449" y="413"/>
                    <a:pt x="445" y="410"/>
                    <a:pt x="439" y="409"/>
                  </a:cubicBezTo>
                  <a:cubicBezTo>
                    <a:pt x="434" y="407"/>
                    <a:pt x="431" y="405"/>
                    <a:pt x="431" y="403"/>
                  </a:cubicBezTo>
                  <a:cubicBezTo>
                    <a:pt x="430" y="401"/>
                    <a:pt x="425" y="400"/>
                    <a:pt x="423" y="399"/>
                  </a:cubicBezTo>
                  <a:cubicBezTo>
                    <a:pt x="422" y="397"/>
                    <a:pt x="417" y="396"/>
                    <a:pt x="415" y="396"/>
                  </a:cubicBezTo>
                  <a:cubicBezTo>
                    <a:pt x="413" y="397"/>
                    <a:pt x="407" y="392"/>
                    <a:pt x="404" y="392"/>
                  </a:cubicBezTo>
                  <a:cubicBezTo>
                    <a:pt x="401" y="392"/>
                    <a:pt x="393" y="395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0"/>
                    <a:pt x="390" y="385"/>
                    <a:pt x="390" y="382"/>
                  </a:cubicBezTo>
                  <a:cubicBezTo>
                    <a:pt x="389" y="378"/>
                    <a:pt x="387" y="374"/>
                    <a:pt x="384" y="375"/>
                  </a:cubicBezTo>
                  <a:cubicBezTo>
                    <a:pt x="380" y="375"/>
                    <a:pt x="376" y="373"/>
                    <a:pt x="375" y="372"/>
                  </a:cubicBezTo>
                  <a:cubicBezTo>
                    <a:pt x="374" y="372"/>
                    <a:pt x="374" y="362"/>
                    <a:pt x="374" y="357"/>
                  </a:cubicBezTo>
                  <a:cubicBezTo>
                    <a:pt x="375" y="353"/>
                    <a:pt x="380" y="347"/>
                    <a:pt x="380" y="344"/>
                  </a:cubicBezTo>
                  <a:cubicBezTo>
                    <a:pt x="380" y="341"/>
                    <a:pt x="383" y="340"/>
                    <a:pt x="386" y="339"/>
                  </a:cubicBezTo>
                  <a:cubicBezTo>
                    <a:pt x="388" y="339"/>
                    <a:pt x="386" y="333"/>
                    <a:pt x="389" y="333"/>
                  </a:cubicBezTo>
                  <a:cubicBezTo>
                    <a:pt x="392" y="333"/>
                    <a:pt x="392" y="332"/>
                    <a:pt x="392" y="329"/>
                  </a:cubicBezTo>
                  <a:cubicBezTo>
                    <a:pt x="393" y="327"/>
                    <a:pt x="396" y="329"/>
                    <a:pt x="394" y="327"/>
                  </a:cubicBezTo>
                  <a:cubicBezTo>
                    <a:pt x="392" y="325"/>
                    <a:pt x="394" y="325"/>
                    <a:pt x="398" y="325"/>
                  </a:cubicBezTo>
                  <a:cubicBezTo>
                    <a:pt x="402" y="325"/>
                    <a:pt x="408" y="323"/>
                    <a:pt x="407" y="319"/>
                  </a:cubicBezTo>
                  <a:cubicBezTo>
                    <a:pt x="406" y="315"/>
                    <a:pt x="396" y="318"/>
                    <a:pt x="396" y="315"/>
                  </a:cubicBezTo>
                  <a:cubicBezTo>
                    <a:pt x="396" y="311"/>
                    <a:pt x="382" y="311"/>
                    <a:pt x="383" y="309"/>
                  </a:cubicBezTo>
                  <a:cubicBezTo>
                    <a:pt x="384" y="307"/>
                    <a:pt x="397" y="311"/>
                    <a:pt x="401" y="312"/>
                  </a:cubicBezTo>
                  <a:cubicBezTo>
                    <a:pt x="406" y="314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3" y="305"/>
                    <a:pt x="421" y="310"/>
                    <a:pt x="425" y="309"/>
                  </a:cubicBezTo>
                  <a:cubicBezTo>
                    <a:pt x="429" y="308"/>
                    <a:pt x="433" y="299"/>
                    <a:pt x="436" y="297"/>
                  </a:cubicBezTo>
                  <a:cubicBezTo>
                    <a:pt x="440" y="295"/>
                    <a:pt x="436" y="293"/>
                    <a:pt x="430" y="293"/>
                  </a:cubicBezTo>
                  <a:cubicBezTo>
                    <a:pt x="423" y="294"/>
                    <a:pt x="420" y="291"/>
                    <a:pt x="416" y="288"/>
                  </a:cubicBezTo>
                  <a:cubicBezTo>
                    <a:pt x="412" y="286"/>
                    <a:pt x="413" y="284"/>
                    <a:pt x="417" y="284"/>
                  </a:cubicBezTo>
                  <a:cubicBezTo>
                    <a:pt x="420" y="284"/>
                    <a:pt x="429" y="292"/>
                    <a:pt x="433" y="292"/>
                  </a:cubicBezTo>
                  <a:cubicBezTo>
                    <a:pt x="436" y="292"/>
                    <a:pt x="442" y="285"/>
                    <a:pt x="445" y="283"/>
                  </a:cubicBezTo>
                  <a:cubicBezTo>
                    <a:pt x="448" y="281"/>
                    <a:pt x="442" y="280"/>
                    <a:pt x="440" y="278"/>
                  </a:cubicBezTo>
                  <a:cubicBezTo>
                    <a:pt x="438" y="277"/>
                    <a:pt x="443" y="276"/>
                    <a:pt x="446" y="276"/>
                  </a:cubicBezTo>
                  <a:cubicBezTo>
                    <a:pt x="449" y="276"/>
                    <a:pt x="450" y="278"/>
                    <a:pt x="451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1" y="271"/>
                    <a:pt x="456" y="268"/>
                    <a:pt x="457" y="271"/>
                  </a:cubicBezTo>
                  <a:cubicBezTo>
                    <a:pt x="458" y="273"/>
                    <a:pt x="461" y="273"/>
                    <a:pt x="463" y="276"/>
                  </a:cubicBezTo>
                  <a:cubicBezTo>
                    <a:pt x="465" y="280"/>
                    <a:pt x="466" y="277"/>
                    <a:pt x="469" y="276"/>
                  </a:cubicBezTo>
                  <a:cubicBezTo>
                    <a:pt x="473" y="275"/>
                    <a:pt x="475" y="272"/>
                    <a:pt x="477" y="270"/>
                  </a:cubicBezTo>
                  <a:cubicBezTo>
                    <a:pt x="479" y="268"/>
                    <a:pt x="479" y="271"/>
                    <a:pt x="481" y="267"/>
                  </a:cubicBezTo>
                  <a:cubicBezTo>
                    <a:pt x="484" y="264"/>
                    <a:pt x="480" y="261"/>
                    <a:pt x="478" y="259"/>
                  </a:cubicBezTo>
                  <a:cubicBezTo>
                    <a:pt x="475" y="256"/>
                    <a:pt x="478" y="254"/>
                    <a:pt x="475" y="253"/>
                  </a:cubicBezTo>
                  <a:cubicBezTo>
                    <a:pt x="472" y="251"/>
                    <a:pt x="471" y="249"/>
                    <a:pt x="475" y="249"/>
                  </a:cubicBezTo>
                  <a:cubicBezTo>
                    <a:pt x="479" y="250"/>
                    <a:pt x="481" y="249"/>
                    <a:pt x="483" y="247"/>
                  </a:cubicBezTo>
                  <a:cubicBezTo>
                    <a:pt x="485" y="244"/>
                    <a:pt x="478" y="244"/>
                    <a:pt x="481" y="242"/>
                  </a:cubicBezTo>
                  <a:cubicBezTo>
                    <a:pt x="484" y="240"/>
                    <a:pt x="481" y="238"/>
                    <a:pt x="478" y="238"/>
                  </a:cubicBezTo>
                  <a:cubicBezTo>
                    <a:pt x="475" y="238"/>
                    <a:pt x="472" y="237"/>
                    <a:pt x="472" y="234"/>
                  </a:cubicBezTo>
                  <a:cubicBezTo>
                    <a:pt x="472" y="231"/>
                    <a:pt x="466" y="233"/>
                    <a:pt x="463" y="231"/>
                  </a:cubicBezTo>
                  <a:cubicBezTo>
                    <a:pt x="460" y="230"/>
                    <a:pt x="452" y="230"/>
                    <a:pt x="450" y="230"/>
                  </a:cubicBezTo>
                  <a:cubicBezTo>
                    <a:pt x="449" y="231"/>
                    <a:pt x="448" y="238"/>
                    <a:pt x="451" y="238"/>
                  </a:cubicBezTo>
                  <a:cubicBezTo>
                    <a:pt x="454" y="238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5"/>
                  </a:cubicBezTo>
                  <a:cubicBezTo>
                    <a:pt x="450" y="245"/>
                    <a:pt x="448" y="244"/>
                    <a:pt x="447" y="249"/>
                  </a:cubicBezTo>
                  <a:cubicBezTo>
                    <a:pt x="446" y="254"/>
                    <a:pt x="446" y="255"/>
                    <a:pt x="443" y="257"/>
                  </a:cubicBezTo>
                  <a:cubicBezTo>
                    <a:pt x="440" y="259"/>
                    <a:pt x="442" y="252"/>
                    <a:pt x="440" y="252"/>
                  </a:cubicBezTo>
                  <a:cubicBezTo>
                    <a:pt x="437" y="252"/>
                    <a:pt x="436" y="258"/>
                    <a:pt x="438" y="258"/>
                  </a:cubicBezTo>
                  <a:cubicBezTo>
                    <a:pt x="441" y="259"/>
                    <a:pt x="441" y="261"/>
                    <a:pt x="441" y="263"/>
                  </a:cubicBezTo>
                  <a:cubicBezTo>
                    <a:pt x="442" y="266"/>
                    <a:pt x="438" y="264"/>
                    <a:pt x="436" y="267"/>
                  </a:cubicBezTo>
                  <a:cubicBezTo>
                    <a:pt x="434" y="270"/>
                    <a:pt x="434" y="266"/>
                    <a:pt x="431" y="264"/>
                  </a:cubicBezTo>
                  <a:cubicBezTo>
                    <a:pt x="429" y="262"/>
                    <a:pt x="426" y="258"/>
                    <a:pt x="426" y="255"/>
                  </a:cubicBezTo>
                  <a:cubicBezTo>
                    <a:pt x="426" y="253"/>
                    <a:pt x="427" y="252"/>
                    <a:pt x="429" y="252"/>
                  </a:cubicBezTo>
                  <a:cubicBezTo>
                    <a:pt x="431" y="251"/>
                    <a:pt x="429" y="250"/>
                    <a:pt x="429" y="246"/>
                  </a:cubicBezTo>
                  <a:cubicBezTo>
                    <a:pt x="429" y="243"/>
                    <a:pt x="427" y="244"/>
                    <a:pt x="424" y="241"/>
                  </a:cubicBezTo>
                  <a:cubicBezTo>
                    <a:pt x="421" y="237"/>
                    <a:pt x="418" y="237"/>
                    <a:pt x="416" y="239"/>
                  </a:cubicBezTo>
                  <a:cubicBezTo>
                    <a:pt x="415" y="241"/>
                    <a:pt x="416" y="244"/>
                    <a:pt x="413" y="245"/>
                  </a:cubicBezTo>
                  <a:cubicBezTo>
                    <a:pt x="411" y="246"/>
                    <a:pt x="412" y="251"/>
                    <a:pt x="410" y="251"/>
                  </a:cubicBezTo>
                  <a:cubicBezTo>
                    <a:pt x="408" y="252"/>
                    <a:pt x="409" y="242"/>
                    <a:pt x="407" y="242"/>
                  </a:cubicBezTo>
                  <a:cubicBezTo>
                    <a:pt x="405" y="241"/>
                    <a:pt x="405" y="239"/>
                    <a:pt x="408" y="238"/>
                  </a:cubicBezTo>
                  <a:cubicBezTo>
                    <a:pt x="411" y="238"/>
                    <a:pt x="412" y="235"/>
                    <a:pt x="410" y="235"/>
                  </a:cubicBezTo>
                  <a:cubicBezTo>
                    <a:pt x="408" y="235"/>
                    <a:pt x="404" y="232"/>
                    <a:pt x="402" y="232"/>
                  </a:cubicBezTo>
                  <a:cubicBezTo>
                    <a:pt x="400" y="231"/>
                    <a:pt x="398" y="235"/>
                    <a:pt x="396" y="233"/>
                  </a:cubicBezTo>
                  <a:cubicBezTo>
                    <a:pt x="394" y="232"/>
                    <a:pt x="396" y="228"/>
                    <a:pt x="396" y="226"/>
                  </a:cubicBezTo>
                  <a:cubicBezTo>
                    <a:pt x="397" y="224"/>
                    <a:pt x="399" y="227"/>
                    <a:pt x="401" y="225"/>
                  </a:cubicBezTo>
                  <a:cubicBezTo>
                    <a:pt x="403" y="222"/>
                    <a:pt x="396" y="222"/>
                    <a:pt x="396" y="220"/>
                  </a:cubicBezTo>
                  <a:cubicBezTo>
                    <a:pt x="396" y="217"/>
                    <a:pt x="391" y="216"/>
                    <a:pt x="389" y="215"/>
                  </a:cubicBezTo>
                  <a:cubicBezTo>
                    <a:pt x="387" y="214"/>
                    <a:pt x="390" y="210"/>
                    <a:pt x="389" y="208"/>
                  </a:cubicBezTo>
                  <a:cubicBezTo>
                    <a:pt x="388" y="206"/>
                    <a:pt x="382" y="201"/>
                    <a:pt x="379" y="201"/>
                  </a:cubicBezTo>
                  <a:cubicBezTo>
                    <a:pt x="376" y="202"/>
                    <a:pt x="375" y="197"/>
                    <a:pt x="377" y="198"/>
                  </a:cubicBezTo>
                  <a:cubicBezTo>
                    <a:pt x="379" y="198"/>
                    <a:pt x="380" y="197"/>
                    <a:pt x="383" y="193"/>
                  </a:cubicBezTo>
                  <a:cubicBezTo>
                    <a:pt x="386" y="190"/>
                    <a:pt x="386" y="189"/>
                    <a:pt x="384" y="188"/>
                  </a:cubicBezTo>
                  <a:cubicBezTo>
                    <a:pt x="382" y="187"/>
                    <a:pt x="381" y="185"/>
                    <a:pt x="385" y="185"/>
                  </a:cubicBezTo>
                  <a:cubicBezTo>
                    <a:pt x="388" y="186"/>
                    <a:pt x="395" y="188"/>
                    <a:pt x="397" y="186"/>
                  </a:cubicBezTo>
                  <a:cubicBezTo>
                    <a:pt x="399" y="185"/>
                    <a:pt x="406" y="174"/>
                    <a:pt x="409" y="171"/>
                  </a:cubicBezTo>
                  <a:cubicBezTo>
                    <a:pt x="411" y="167"/>
                    <a:pt x="407" y="166"/>
                    <a:pt x="400" y="167"/>
                  </a:cubicBezTo>
                  <a:cubicBezTo>
                    <a:pt x="394" y="168"/>
                    <a:pt x="392" y="165"/>
                    <a:pt x="387" y="164"/>
                  </a:cubicBezTo>
                  <a:cubicBezTo>
                    <a:pt x="382" y="164"/>
                    <a:pt x="372" y="165"/>
                    <a:pt x="370" y="167"/>
                  </a:cubicBezTo>
                  <a:cubicBezTo>
                    <a:pt x="369" y="168"/>
                    <a:pt x="373" y="170"/>
                    <a:pt x="372" y="172"/>
                  </a:cubicBezTo>
                  <a:cubicBezTo>
                    <a:pt x="372" y="173"/>
                    <a:pt x="369" y="170"/>
                    <a:pt x="367" y="171"/>
                  </a:cubicBezTo>
                  <a:cubicBezTo>
                    <a:pt x="366" y="172"/>
                    <a:pt x="368" y="174"/>
                    <a:pt x="367" y="180"/>
                  </a:cubicBezTo>
                  <a:cubicBezTo>
                    <a:pt x="367" y="187"/>
                    <a:pt x="369" y="187"/>
                    <a:pt x="370" y="189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2"/>
                    <a:pt x="367" y="203"/>
                  </a:cubicBezTo>
                  <a:cubicBezTo>
                    <a:pt x="366" y="204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7"/>
                  </a:cubicBezTo>
                  <a:cubicBezTo>
                    <a:pt x="361" y="208"/>
                    <a:pt x="359" y="214"/>
                    <a:pt x="361" y="216"/>
                  </a:cubicBezTo>
                  <a:cubicBezTo>
                    <a:pt x="363" y="218"/>
                    <a:pt x="364" y="218"/>
                    <a:pt x="362" y="220"/>
                  </a:cubicBezTo>
                  <a:cubicBezTo>
                    <a:pt x="361" y="222"/>
                    <a:pt x="359" y="226"/>
                    <a:pt x="363" y="229"/>
                  </a:cubicBezTo>
                  <a:cubicBezTo>
                    <a:pt x="367" y="232"/>
                    <a:pt x="375" y="232"/>
                    <a:pt x="379" y="235"/>
                  </a:cubicBezTo>
                  <a:cubicBezTo>
                    <a:pt x="383" y="237"/>
                    <a:pt x="377" y="236"/>
                    <a:pt x="379" y="239"/>
                  </a:cubicBezTo>
                  <a:cubicBezTo>
                    <a:pt x="381" y="242"/>
                    <a:pt x="376" y="243"/>
                    <a:pt x="377" y="245"/>
                  </a:cubicBezTo>
                  <a:cubicBezTo>
                    <a:pt x="377" y="248"/>
                    <a:pt x="378" y="246"/>
                    <a:pt x="380" y="242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0"/>
                    <a:pt x="381" y="248"/>
                    <a:pt x="379" y="252"/>
                  </a:cubicBezTo>
                  <a:cubicBezTo>
                    <a:pt x="376" y="255"/>
                    <a:pt x="374" y="256"/>
                    <a:pt x="371" y="255"/>
                  </a:cubicBezTo>
                  <a:cubicBezTo>
                    <a:pt x="367" y="254"/>
                    <a:pt x="369" y="260"/>
                    <a:pt x="371" y="263"/>
                  </a:cubicBezTo>
                  <a:cubicBezTo>
                    <a:pt x="372" y="266"/>
                    <a:pt x="370" y="267"/>
                    <a:pt x="366" y="266"/>
                  </a:cubicBezTo>
                  <a:cubicBezTo>
                    <a:pt x="362" y="265"/>
                    <a:pt x="360" y="262"/>
                    <a:pt x="362" y="259"/>
                  </a:cubicBezTo>
                  <a:cubicBezTo>
                    <a:pt x="364" y="256"/>
                    <a:pt x="366" y="253"/>
                    <a:pt x="363" y="253"/>
                  </a:cubicBezTo>
                  <a:cubicBezTo>
                    <a:pt x="361" y="253"/>
                    <a:pt x="356" y="253"/>
                    <a:pt x="354" y="250"/>
                  </a:cubicBezTo>
                  <a:cubicBezTo>
                    <a:pt x="352" y="248"/>
                    <a:pt x="355" y="249"/>
                    <a:pt x="360" y="249"/>
                  </a:cubicBezTo>
                  <a:cubicBezTo>
                    <a:pt x="365" y="250"/>
                    <a:pt x="361" y="246"/>
                    <a:pt x="364" y="246"/>
                  </a:cubicBezTo>
                  <a:cubicBezTo>
                    <a:pt x="368" y="246"/>
                    <a:pt x="370" y="248"/>
                    <a:pt x="373" y="245"/>
                  </a:cubicBezTo>
                  <a:cubicBezTo>
                    <a:pt x="376" y="243"/>
                    <a:pt x="371" y="238"/>
                    <a:pt x="369" y="239"/>
                  </a:cubicBezTo>
                  <a:cubicBezTo>
                    <a:pt x="366" y="239"/>
                    <a:pt x="362" y="241"/>
                    <a:pt x="362" y="238"/>
                  </a:cubicBezTo>
                  <a:cubicBezTo>
                    <a:pt x="362" y="236"/>
                    <a:pt x="367" y="237"/>
                    <a:pt x="369" y="237"/>
                  </a:cubicBezTo>
                  <a:cubicBezTo>
                    <a:pt x="371" y="236"/>
                    <a:pt x="368" y="233"/>
                    <a:pt x="364" y="234"/>
                  </a:cubicBezTo>
                  <a:cubicBezTo>
                    <a:pt x="361" y="235"/>
                    <a:pt x="358" y="235"/>
                    <a:pt x="355" y="232"/>
                  </a:cubicBezTo>
                  <a:cubicBezTo>
                    <a:pt x="352" y="229"/>
                    <a:pt x="347" y="227"/>
                    <a:pt x="346" y="234"/>
                  </a:cubicBezTo>
                  <a:cubicBezTo>
                    <a:pt x="345" y="241"/>
                    <a:pt x="340" y="237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3" y="248"/>
                    <a:pt x="351" y="248"/>
                  </a:cubicBezTo>
                  <a:cubicBezTo>
                    <a:pt x="349" y="248"/>
                    <a:pt x="350" y="252"/>
                    <a:pt x="347" y="250"/>
                  </a:cubicBezTo>
                  <a:cubicBezTo>
                    <a:pt x="345" y="249"/>
                    <a:pt x="342" y="250"/>
                    <a:pt x="344" y="253"/>
                  </a:cubicBezTo>
                  <a:cubicBezTo>
                    <a:pt x="346" y="255"/>
                    <a:pt x="343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2" y="257"/>
                    <a:pt x="325" y="259"/>
                    <a:pt x="320" y="260"/>
                  </a:cubicBezTo>
                  <a:cubicBezTo>
                    <a:pt x="315" y="261"/>
                    <a:pt x="310" y="259"/>
                    <a:pt x="308" y="257"/>
                  </a:cubicBezTo>
                  <a:cubicBezTo>
                    <a:pt x="306" y="254"/>
                    <a:pt x="303" y="255"/>
                    <a:pt x="299" y="255"/>
                  </a:cubicBezTo>
                  <a:cubicBezTo>
                    <a:pt x="296" y="255"/>
                    <a:pt x="297" y="251"/>
                    <a:pt x="292" y="251"/>
                  </a:cubicBezTo>
                  <a:cubicBezTo>
                    <a:pt x="287" y="251"/>
                    <a:pt x="288" y="247"/>
                    <a:pt x="288" y="245"/>
                  </a:cubicBezTo>
                  <a:cubicBezTo>
                    <a:pt x="287" y="242"/>
                    <a:pt x="278" y="243"/>
                    <a:pt x="275" y="245"/>
                  </a:cubicBezTo>
                  <a:cubicBezTo>
                    <a:pt x="271" y="247"/>
                    <a:pt x="265" y="246"/>
                    <a:pt x="263" y="250"/>
                  </a:cubicBezTo>
                  <a:cubicBezTo>
                    <a:pt x="261" y="254"/>
                    <a:pt x="265" y="254"/>
                    <a:pt x="267" y="254"/>
                  </a:cubicBezTo>
                  <a:cubicBezTo>
                    <a:pt x="269" y="254"/>
                    <a:pt x="269" y="250"/>
                    <a:pt x="274" y="251"/>
                  </a:cubicBezTo>
                  <a:cubicBezTo>
                    <a:pt x="279" y="252"/>
                    <a:pt x="283" y="246"/>
                    <a:pt x="285" y="248"/>
                  </a:cubicBezTo>
                  <a:cubicBezTo>
                    <a:pt x="287" y="250"/>
                    <a:pt x="276" y="254"/>
                    <a:pt x="272" y="255"/>
                  </a:cubicBezTo>
                  <a:cubicBezTo>
                    <a:pt x="267" y="256"/>
                    <a:pt x="268" y="260"/>
                    <a:pt x="272" y="266"/>
                  </a:cubicBezTo>
                  <a:cubicBezTo>
                    <a:pt x="277" y="273"/>
                    <a:pt x="270" y="269"/>
                    <a:pt x="270" y="272"/>
                  </a:cubicBezTo>
                  <a:cubicBezTo>
                    <a:pt x="270" y="275"/>
                    <a:pt x="262" y="271"/>
                    <a:pt x="265" y="270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1"/>
                    <a:pt x="260" y="264"/>
                    <a:pt x="260" y="261"/>
                  </a:cubicBezTo>
                  <a:cubicBezTo>
                    <a:pt x="261" y="259"/>
                    <a:pt x="258" y="261"/>
                    <a:pt x="255" y="259"/>
                  </a:cubicBezTo>
                  <a:cubicBezTo>
                    <a:pt x="253" y="257"/>
                    <a:pt x="251" y="256"/>
                    <a:pt x="248" y="258"/>
                  </a:cubicBezTo>
                  <a:cubicBezTo>
                    <a:pt x="245" y="259"/>
                    <a:pt x="241" y="259"/>
                    <a:pt x="233" y="260"/>
                  </a:cubicBezTo>
                  <a:cubicBezTo>
                    <a:pt x="226" y="261"/>
                    <a:pt x="212" y="261"/>
                    <a:pt x="209" y="259"/>
                  </a:cubicBezTo>
                  <a:cubicBezTo>
                    <a:pt x="207" y="256"/>
                    <a:pt x="216" y="252"/>
                    <a:pt x="219" y="252"/>
                  </a:cubicBezTo>
                  <a:cubicBezTo>
                    <a:pt x="221" y="253"/>
                    <a:pt x="220" y="249"/>
                    <a:pt x="216" y="246"/>
                  </a:cubicBezTo>
                  <a:cubicBezTo>
                    <a:pt x="211" y="243"/>
                    <a:pt x="202" y="241"/>
                    <a:pt x="202" y="243"/>
                  </a:cubicBezTo>
                  <a:cubicBezTo>
                    <a:pt x="203" y="245"/>
                    <a:pt x="197" y="243"/>
                    <a:pt x="191" y="242"/>
                  </a:cubicBezTo>
                  <a:cubicBezTo>
                    <a:pt x="184" y="241"/>
                    <a:pt x="183" y="238"/>
                    <a:pt x="179" y="238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6" y="230"/>
                    <a:pt x="145" y="234"/>
                  </a:cubicBezTo>
                  <a:cubicBezTo>
                    <a:pt x="144" y="237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6" y="226"/>
                    <a:pt x="133" y="226"/>
                  </a:cubicBezTo>
                  <a:cubicBezTo>
                    <a:pt x="131" y="225"/>
                    <a:pt x="128" y="237"/>
                    <a:pt x="123" y="237"/>
                  </a:cubicBezTo>
                  <a:cubicBezTo>
                    <a:pt x="117" y="237"/>
                    <a:pt x="115" y="224"/>
                    <a:pt x="110" y="221"/>
                  </a:cubicBezTo>
                  <a:cubicBezTo>
                    <a:pt x="106" y="218"/>
                    <a:pt x="102" y="217"/>
                    <a:pt x="106" y="222"/>
                  </a:cubicBezTo>
                  <a:cubicBezTo>
                    <a:pt x="109" y="227"/>
                    <a:pt x="102" y="224"/>
                    <a:pt x="103" y="227"/>
                  </a:cubicBezTo>
                  <a:cubicBezTo>
                    <a:pt x="103" y="230"/>
                    <a:pt x="97" y="234"/>
                    <a:pt x="97" y="232"/>
                  </a:cubicBezTo>
                  <a:cubicBezTo>
                    <a:pt x="97" y="230"/>
                    <a:pt x="93" y="228"/>
                    <a:pt x="89" y="233"/>
                  </a:cubicBezTo>
                  <a:cubicBezTo>
                    <a:pt x="85" y="238"/>
                    <a:pt x="82" y="238"/>
                    <a:pt x="81" y="236"/>
                  </a:cubicBezTo>
                  <a:cubicBezTo>
                    <a:pt x="81" y="234"/>
                    <a:pt x="68" y="241"/>
                    <a:pt x="69" y="243"/>
                  </a:cubicBezTo>
                  <a:cubicBezTo>
                    <a:pt x="69" y="245"/>
                    <a:pt x="67" y="246"/>
                    <a:pt x="64" y="246"/>
                  </a:cubicBezTo>
                  <a:cubicBezTo>
                    <a:pt x="60" y="246"/>
                    <a:pt x="63" y="243"/>
                    <a:pt x="66" y="242"/>
                  </a:cubicBezTo>
                  <a:cubicBezTo>
                    <a:pt x="69" y="240"/>
                    <a:pt x="77" y="234"/>
                    <a:pt x="81" y="233"/>
                  </a:cubicBezTo>
                  <a:cubicBezTo>
                    <a:pt x="85" y="232"/>
                    <a:pt x="94" y="229"/>
                    <a:pt x="94" y="227"/>
                  </a:cubicBezTo>
                  <a:cubicBezTo>
                    <a:pt x="94" y="225"/>
                    <a:pt x="90" y="226"/>
                    <a:pt x="87" y="226"/>
                  </a:cubicBezTo>
                  <a:cubicBezTo>
                    <a:pt x="84" y="225"/>
                    <a:pt x="79" y="229"/>
                    <a:pt x="74" y="231"/>
                  </a:cubicBezTo>
                  <a:cubicBezTo>
                    <a:pt x="69" y="233"/>
                    <a:pt x="64" y="232"/>
                    <a:pt x="65" y="235"/>
                  </a:cubicBezTo>
                  <a:cubicBezTo>
                    <a:pt x="67" y="238"/>
                    <a:pt x="61" y="235"/>
                    <a:pt x="59" y="237"/>
                  </a:cubicBezTo>
                  <a:cubicBezTo>
                    <a:pt x="58" y="239"/>
                    <a:pt x="56" y="236"/>
                    <a:pt x="58" y="235"/>
                  </a:cubicBezTo>
                  <a:cubicBezTo>
                    <a:pt x="59" y="234"/>
                    <a:pt x="53" y="232"/>
                    <a:pt x="53" y="234"/>
                  </a:cubicBezTo>
                  <a:cubicBezTo>
                    <a:pt x="53" y="235"/>
                    <a:pt x="52" y="236"/>
                    <a:pt x="48" y="236"/>
                  </a:cubicBezTo>
                  <a:cubicBezTo>
                    <a:pt x="44" y="236"/>
                    <a:pt x="39" y="239"/>
                    <a:pt x="42" y="242"/>
                  </a:cubicBezTo>
                  <a:cubicBezTo>
                    <a:pt x="45" y="244"/>
                    <a:pt x="47" y="245"/>
                    <a:pt x="46" y="246"/>
                  </a:cubicBezTo>
                  <a:cubicBezTo>
                    <a:pt x="44" y="248"/>
                    <a:pt x="40" y="242"/>
                    <a:pt x="33" y="243"/>
                  </a:cubicBezTo>
                  <a:cubicBezTo>
                    <a:pt x="27" y="244"/>
                    <a:pt x="15" y="236"/>
                    <a:pt x="15" y="234"/>
                  </a:cubicBezTo>
                  <a:cubicBezTo>
                    <a:pt x="15" y="233"/>
                    <a:pt x="6" y="234"/>
                    <a:pt x="0" y="2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3" y="359"/>
                    <a:pt x="4" y="357"/>
                  </a:cubicBezTo>
                  <a:cubicBezTo>
                    <a:pt x="5" y="356"/>
                    <a:pt x="7" y="358"/>
                    <a:pt x="11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7" y="371"/>
                    <a:pt x="29" y="374"/>
                    <a:pt x="31" y="372"/>
                  </a:cubicBezTo>
                  <a:cubicBezTo>
                    <a:pt x="34" y="370"/>
                    <a:pt x="39" y="369"/>
                    <a:pt x="39" y="366"/>
                  </a:cubicBezTo>
                  <a:cubicBezTo>
                    <a:pt x="39" y="363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6"/>
                  </a:cubicBezTo>
                  <a:cubicBezTo>
                    <a:pt x="73" y="397"/>
                    <a:pt x="72" y="400"/>
                    <a:pt x="81" y="403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0" y="419"/>
                  </a:cubicBezTo>
                  <a:cubicBezTo>
                    <a:pt x="89" y="420"/>
                    <a:pt x="87" y="422"/>
                    <a:pt x="85" y="423"/>
                  </a:cubicBezTo>
                  <a:cubicBezTo>
                    <a:pt x="85" y="425"/>
                    <a:pt x="87" y="426"/>
                    <a:pt x="88" y="427"/>
                  </a:cubicBezTo>
                  <a:cubicBezTo>
                    <a:pt x="90" y="429"/>
                    <a:pt x="84" y="429"/>
                    <a:pt x="86" y="431"/>
                  </a:cubicBezTo>
                  <a:cubicBezTo>
                    <a:pt x="88" y="432"/>
                    <a:pt x="86" y="435"/>
                    <a:pt x="88" y="437"/>
                  </a:cubicBezTo>
                  <a:cubicBezTo>
                    <a:pt x="89" y="439"/>
                    <a:pt x="93" y="438"/>
                    <a:pt x="95" y="436"/>
                  </a:cubicBezTo>
                  <a:cubicBezTo>
                    <a:pt x="97" y="435"/>
                    <a:pt x="98" y="438"/>
                    <a:pt x="96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1" y="442"/>
                    <a:pt x="105" y="447"/>
                    <a:pt x="106" y="448"/>
                  </a:cubicBezTo>
                  <a:cubicBezTo>
                    <a:pt x="108" y="449"/>
                    <a:pt x="110" y="451"/>
                    <a:pt x="107" y="451"/>
                  </a:cubicBezTo>
                  <a:cubicBezTo>
                    <a:pt x="104" y="451"/>
                    <a:pt x="105" y="456"/>
                    <a:pt x="107" y="456"/>
                  </a:cubicBezTo>
                  <a:cubicBezTo>
                    <a:pt x="109" y="456"/>
                    <a:pt x="108" y="459"/>
                    <a:pt x="108" y="460"/>
                  </a:cubicBezTo>
                  <a:cubicBezTo>
                    <a:pt x="108" y="462"/>
                    <a:pt x="115" y="464"/>
                    <a:pt x="117" y="464"/>
                  </a:cubicBezTo>
                  <a:cubicBezTo>
                    <a:pt x="119" y="463"/>
                    <a:pt x="121" y="465"/>
                    <a:pt x="122" y="467"/>
                  </a:cubicBezTo>
                  <a:cubicBezTo>
                    <a:pt x="123" y="469"/>
                    <a:pt x="128" y="470"/>
                    <a:pt x="129" y="469"/>
                  </a:cubicBezTo>
                  <a:cubicBezTo>
                    <a:pt x="131" y="468"/>
                    <a:pt x="132" y="471"/>
                    <a:pt x="132" y="474"/>
                  </a:cubicBezTo>
                  <a:cubicBezTo>
                    <a:pt x="133" y="476"/>
                    <a:pt x="136" y="475"/>
                    <a:pt x="138" y="475"/>
                  </a:cubicBezTo>
                  <a:cubicBezTo>
                    <a:pt x="141" y="475"/>
                    <a:pt x="142" y="478"/>
                    <a:pt x="143" y="477"/>
                  </a:cubicBezTo>
                  <a:cubicBezTo>
                    <a:pt x="146" y="476"/>
                    <a:pt x="147" y="481"/>
                    <a:pt x="149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6" y="482"/>
                    <a:pt x="374" y="485"/>
                    <a:pt x="377" y="486"/>
                  </a:cubicBezTo>
                  <a:cubicBezTo>
                    <a:pt x="380" y="487"/>
                    <a:pt x="382" y="489"/>
                    <a:pt x="384" y="488"/>
                  </a:cubicBezTo>
                  <a:cubicBezTo>
                    <a:pt x="386" y="488"/>
                    <a:pt x="389" y="485"/>
                    <a:pt x="391" y="489"/>
                  </a:cubicBezTo>
                  <a:cubicBezTo>
                    <a:pt x="394" y="492"/>
                    <a:pt x="396" y="489"/>
                    <a:pt x="398" y="491"/>
                  </a:cubicBezTo>
                  <a:cubicBezTo>
                    <a:pt x="400" y="493"/>
                    <a:pt x="403" y="495"/>
                    <a:pt x="405" y="493"/>
                  </a:cubicBezTo>
                  <a:cubicBezTo>
                    <a:pt x="407" y="490"/>
                    <a:pt x="413" y="493"/>
                    <a:pt x="417" y="494"/>
                  </a:cubicBezTo>
                  <a:cubicBezTo>
                    <a:pt x="420" y="491"/>
                    <a:pt x="424" y="484"/>
                    <a:pt x="427" y="484"/>
                  </a:cubicBezTo>
                  <a:cubicBezTo>
                    <a:pt x="432" y="484"/>
                    <a:pt x="443" y="485"/>
                    <a:pt x="444" y="491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3" y="502"/>
                    <a:pt x="458" y="506"/>
                    <a:pt x="457" y="509"/>
                  </a:cubicBezTo>
                  <a:cubicBezTo>
                    <a:pt x="459" y="510"/>
                    <a:pt x="460" y="511"/>
                    <a:pt x="462" y="512"/>
                  </a:cubicBezTo>
                  <a:cubicBezTo>
                    <a:pt x="464" y="511"/>
                    <a:pt x="470" y="512"/>
                    <a:pt x="474" y="514"/>
                  </a:cubicBezTo>
                  <a:cubicBezTo>
                    <a:pt x="479" y="515"/>
                    <a:pt x="487" y="511"/>
                    <a:pt x="489" y="517"/>
                  </a:cubicBezTo>
                  <a:cubicBezTo>
                    <a:pt x="492" y="524"/>
                    <a:pt x="497" y="528"/>
                    <a:pt x="492" y="529"/>
                  </a:cubicBezTo>
                  <a:cubicBezTo>
                    <a:pt x="487" y="529"/>
                    <a:pt x="481" y="522"/>
                    <a:pt x="482" y="526"/>
                  </a:cubicBezTo>
                  <a:cubicBezTo>
                    <a:pt x="482" y="530"/>
                    <a:pt x="479" y="528"/>
                    <a:pt x="479" y="533"/>
                  </a:cubicBezTo>
                  <a:cubicBezTo>
                    <a:pt x="479" y="539"/>
                    <a:pt x="476" y="546"/>
                    <a:pt x="473" y="546"/>
                  </a:cubicBezTo>
                  <a:cubicBezTo>
                    <a:pt x="473" y="546"/>
                    <a:pt x="473" y="546"/>
                    <a:pt x="473" y="546"/>
                  </a:cubicBezTo>
                  <a:cubicBezTo>
                    <a:pt x="473" y="548"/>
                    <a:pt x="473" y="550"/>
                    <a:pt x="474" y="552"/>
                  </a:cubicBezTo>
                  <a:cubicBezTo>
                    <a:pt x="477" y="550"/>
                    <a:pt x="481" y="547"/>
                    <a:pt x="484" y="547"/>
                  </a:cubicBezTo>
                  <a:cubicBezTo>
                    <a:pt x="490" y="547"/>
                    <a:pt x="491" y="550"/>
                    <a:pt x="495" y="548"/>
                  </a:cubicBezTo>
                  <a:cubicBezTo>
                    <a:pt x="498" y="545"/>
                    <a:pt x="499" y="544"/>
                    <a:pt x="500" y="546"/>
                  </a:cubicBezTo>
                  <a:cubicBezTo>
                    <a:pt x="500" y="546"/>
                    <a:pt x="500" y="547"/>
                    <a:pt x="500" y="547"/>
                  </a:cubicBezTo>
                  <a:cubicBezTo>
                    <a:pt x="501" y="546"/>
                    <a:pt x="502" y="545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2"/>
                    <a:pt x="497" y="542"/>
                    <a:pt x="496" y="540"/>
                  </a:cubicBezTo>
                  <a:cubicBezTo>
                    <a:pt x="494" y="536"/>
                    <a:pt x="507" y="533"/>
                    <a:pt x="512" y="534"/>
                  </a:cubicBezTo>
                  <a:cubicBezTo>
                    <a:pt x="518" y="534"/>
                    <a:pt x="521" y="530"/>
                    <a:pt x="523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6" y="525"/>
                    <a:pt x="562" y="524"/>
                    <a:pt x="562" y="524"/>
                  </a:cubicBezTo>
                  <a:cubicBezTo>
                    <a:pt x="562" y="524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2"/>
                    <a:pt x="592" y="500"/>
                    <a:pt x="593" y="503"/>
                  </a:cubicBezTo>
                  <a:cubicBezTo>
                    <a:pt x="593" y="505"/>
                    <a:pt x="590" y="513"/>
                    <a:pt x="599" y="525"/>
                  </a:cubicBezTo>
                  <a:cubicBezTo>
                    <a:pt x="603" y="523"/>
                    <a:pt x="606" y="521"/>
                    <a:pt x="608" y="522"/>
                  </a:cubicBezTo>
                  <a:cubicBezTo>
                    <a:pt x="611" y="522"/>
                    <a:pt x="616" y="517"/>
                    <a:pt x="617" y="515"/>
                  </a:cubicBezTo>
                  <a:cubicBezTo>
                    <a:pt x="619" y="512"/>
                    <a:pt x="621" y="517"/>
                    <a:pt x="618" y="518"/>
                  </a:cubicBezTo>
                  <a:cubicBezTo>
                    <a:pt x="615" y="519"/>
                    <a:pt x="620" y="521"/>
                    <a:pt x="625" y="521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5" y="522"/>
                    <a:pt x="614" y="523"/>
                    <a:pt x="609" y="528"/>
                  </a:cubicBezTo>
                  <a:cubicBezTo>
                    <a:pt x="604" y="533"/>
                    <a:pt x="605" y="534"/>
                    <a:pt x="608" y="537"/>
                  </a:cubicBezTo>
                  <a:cubicBezTo>
                    <a:pt x="611" y="539"/>
                    <a:pt x="614" y="538"/>
                    <a:pt x="618" y="535"/>
                  </a:cubicBezTo>
                  <a:cubicBezTo>
                    <a:pt x="622" y="532"/>
                    <a:pt x="622" y="528"/>
                    <a:pt x="626" y="528"/>
                  </a:cubicBezTo>
                  <a:cubicBezTo>
                    <a:pt x="630" y="529"/>
                    <a:pt x="640" y="525"/>
                    <a:pt x="645" y="523"/>
                  </a:cubicBezTo>
                  <a:cubicBezTo>
                    <a:pt x="649" y="522"/>
                    <a:pt x="646" y="521"/>
                    <a:pt x="646" y="519"/>
                  </a:cubicBezTo>
                  <a:cubicBezTo>
                    <a:pt x="646" y="517"/>
                    <a:pt x="654" y="517"/>
                    <a:pt x="657" y="515"/>
                  </a:cubicBezTo>
                  <a:cubicBezTo>
                    <a:pt x="660" y="513"/>
                    <a:pt x="656" y="512"/>
                    <a:pt x="654" y="512"/>
                  </a:cubicBezTo>
                  <a:close/>
                  <a:moveTo>
                    <a:pt x="190" y="281"/>
                  </a:moveTo>
                  <a:cubicBezTo>
                    <a:pt x="185" y="287"/>
                    <a:pt x="183" y="288"/>
                    <a:pt x="179" y="287"/>
                  </a:cubicBezTo>
                  <a:cubicBezTo>
                    <a:pt x="174" y="286"/>
                    <a:pt x="171" y="288"/>
                    <a:pt x="173" y="290"/>
                  </a:cubicBezTo>
                  <a:cubicBezTo>
                    <a:pt x="176" y="292"/>
                    <a:pt x="176" y="293"/>
                    <a:pt x="171" y="294"/>
                  </a:cubicBezTo>
                  <a:cubicBezTo>
                    <a:pt x="166" y="295"/>
                    <a:pt x="163" y="299"/>
                    <a:pt x="161" y="299"/>
                  </a:cubicBezTo>
                  <a:cubicBezTo>
                    <a:pt x="159" y="298"/>
                    <a:pt x="169" y="291"/>
                    <a:pt x="166" y="289"/>
                  </a:cubicBezTo>
                  <a:cubicBezTo>
                    <a:pt x="164" y="287"/>
                    <a:pt x="157" y="292"/>
                    <a:pt x="157" y="295"/>
                  </a:cubicBezTo>
                  <a:cubicBezTo>
                    <a:pt x="157" y="297"/>
                    <a:pt x="152" y="297"/>
                    <a:pt x="150" y="297"/>
                  </a:cubicBezTo>
                  <a:cubicBezTo>
                    <a:pt x="147" y="297"/>
                    <a:pt x="143" y="294"/>
                    <a:pt x="146" y="294"/>
                  </a:cubicBezTo>
                  <a:cubicBezTo>
                    <a:pt x="149" y="294"/>
                    <a:pt x="147" y="291"/>
                    <a:pt x="151" y="289"/>
                  </a:cubicBezTo>
                  <a:cubicBezTo>
                    <a:pt x="154" y="288"/>
                    <a:pt x="150" y="286"/>
                    <a:pt x="151" y="284"/>
                  </a:cubicBezTo>
                  <a:cubicBezTo>
                    <a:pt x="152" y="283"/>
                    <a:pt x="160" y="286"/>
                    <a:pt x="160" y="283"/>
                  </a:cubicBezTo>
                  <a:cubicBezTo>
                    <a:pt x="160" y="280"/>
                    <a:pt x="152" y="278"/>
                    <a:pt x="150" y="280"/>
                  </a:cubicBezTo>
                  <a:cubicBezTo>
                    <a:pt x="147" y="281"/>
                    <a:pt x="141" y="285"/>
                    <a:pt x="134" y="282"/>
                  </a:cubicBezTo>
                  <a:cubicBezTo>
                    <a:pt x="132" y="281"/>
                    <a:pt x="152" y="279"/>
                    <a:pt x="156" y="276"/>
                  </a:cubicBezTo>
                  <a:cubicBezTo>
                    <a:pt x="159" y="273"/>
                    <a:pt x="174" y="269"/>
                    <a:pt x="175" y="272"/>
                  </a:cubicBezTo>
                  <a:cubicBezTo>
                    <a:pt x="177" y="275"/>
                    <a:pt x="167" y="277"/>
                    <a:pt x="172" y="279"/>
                  </a:cubicBezTo>
                  <a:cubicBezTo>
                    <a:pt x="176" y="282"/>
                    <a:pt x="184" y="280"/>
                    <a:pt x="185" y="277"/>
                  </a:cubicBezTo>
                  <a:cubicBezTo>
                    <a:pt x="187" y="275"/>
                    <a:pt x="194" y="275"/>
                    <a:pt x="190" y="281"/>
                  </a:cubicBezTo>
                  <a:close/>
                  <a:moveTo>
                    <a:pt x="235" y="338"/>
                  </a:moveTo>
                  <a:cubicBezTo>
                    <a:pt x="229" y="343"/>
                    <a:pt x="230" y="342"/>
                    <a:pt x="225" y="343"/>
                  </a:cubicBezTo>
                  <a:cubicBezTo>
                    <a:pt x="220" y="343"/>
                    <a:pt x="224" y="348"/>
                    <a:pt x="218" y="349"/>
                  </a:cubicBezTo>
                  <a:cubicBezTo>
                    <a:pt x="212" y="349"/>
                    <a:pt x="198" y="350"/>
                    <a:pt x="196" y="346"/>
                  </a:cubicBezTo>
                  <a:cubicBezTo>
                    <a:pt x="196" y="345"/>
                    <a:pt x="204" y="346"/>
                    <a:pt x="204" y="344"/>
                  </a:cubicBezTo>
                  <a:cubicBezTo>
                    <a:pt x="205" y="341"/>
                    <a:pt x="207" y="338"/>
                    <a:pt x="211" y="338"/>
                  </a:cubicBezTo>
                  <a:cubicBezTo>
                    <a:pt x="214" y="338"/>
                    <a:pt x="214" y="333"/>
                    <a:pt x="208" y="330"/>
                  </a:cubicBezTo>
                  <a:cubicBezTo>
                    <a:pt x="202" y="327"/>
                    <a:pt x="217" y="325"/>
                    <a:pt x="220" y="330"/>
                  </a:cubicBezTo>
                  <a:cubicBezTo>
                    <a:pt x="223" y="334"/>
                    <a:pt x="229" y="338"/>
                    <a:pt x="232" y="334"/>
                  </a:cubicBezTo>
                  <a:cubicBezTo>
                    <a:pt x="235" y="331"/>
                    <a:pt x="254" y="322"/>
                    <a:pt x="254" y="326"/>
                  </a:cubicBezTo>
                  <a:cubicBezTo>
                    <a:pt x="254" y="331"/>
                    <a:pt x="240" y="333"/>
                    <a:pt x="235" y="338"/>
                  </a:cubicBezTo>
                  <a:close/>
                  <a:moveTo>
                    <a:pt x="359" y="468"/>
                  </a:moveTo>
                  <a:cubicBezTo>
                    <a:pt x="355" y="468"/>
                    <a:pt x="359" y="458"/>
                    <a:pt x="352" y="454"/>
                  </a:cubicBezTo>
                  <a:cubicBezTo>
                    <a:pt x="344" y="449"/>
                    <a:pt x="340" y="440"/>
                    <a:pt x="340" y="436"/>
                  </a:cubicBezTo>
                  <a:cubicBezTo>
                    <a:pt x="340" y="431"/>
                    <a:pt x="347" y="429"/>
                    <a:pt x="350" y="433"/>
                  </a:cubicBezTo>
                  <a:cubicBezTo>
                    <a:pt x="353" y="436"/>
                    <a:pt x="357" y="451"/>
                    <a:pt x="360" y="455"/>
                  </a:cubicBezTo>
                  <a:cubicBezTo>
                    <a:pt x="362" y="460"/>
                    <a:pt x="362" y="468"/>
                    <a:pt x="359" y="46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130"/>
            <p:cNvSpPr>
              <a:spLocks noEditPoints="1"/>
            </p:cNvSpPr>
            <p:nvPr/>
          </p:nvSpPr>
          <p:spPr bwMode="auto">
            <a:xfrm>
              <a:off x="420" y="980"/>
              <a:ext cx="1930" cy="1314"/>
            </a:xfrm>
            <a:custGeom>
              <a:avLst/>
              <a:gdLst>
                <a:gd name="T0" fmla="*/ 249 w 817"/>
                <a:gd name="T1" fmla="*/ 164 h 556"/>
                <a:gd name="T2" fmla="*/ 218 w 817"/>
                <a:gd name="T3" fmla="*/ 25 h 556"/>
                <a:gd name="T4" fmla="*/ 132 w 817"/>
                <a:gd name="T5" fmla="*/ 15 h 556"/>
                <a:gd name="T6" fmla="*/ 96 w 817"/>
                <a:gd name="T7" fmla="*/ 8 h 556"/>
                <a:gd name="T8" fmla="*/ 66 w 817"/>
                <a:gd name="T9" fmla="*/ 15 h 556"/>
                <a:gd name="T10" fmla="*/ 13 w 817"/>
                <a:gd name="T11" fmla="*/ 42 h 556"/>
                <a:gd name="T12" fmla="*/ 50 w 817"/>
                <a:gd name="T13" fmla="*/ 74 h 556"/>
                <a:gd name="T14" fmla="*/ 12 w 817"/>
                <a:gd name="T15" fmla="*/ 76 h 556"/>
                <a:gd name="T16" fmla="*/ 42 w 817"/>
                <a:gd name="T17" fmla="*/ 97 h 556"/>
                <a:gd name="T18" fmla="*/ 30 w 817"/>
                <a:gd name="T19" fmla="*/ 113 h 556"/>
                <a:gd name="T20" fmla="*/ 32 w 817"/>
                <a:gd name="T21" fmla="*/ 156 h 556"/>
                <a:gd name="T22" fmla="*/ 68 w 817"/>
                <a:gd name="T23" fmla="*/ 168 h 556"/>
                <a:gd name="T24" fmla="*/ 72 w 817"/>
                <a:gd name="T25" fmla="*/ 192 h 556"/>
                <a:gd name="T26" fmla="*/ 60 w 817"/>
                <a:gd name="T27" fmla="*/ 205 h 556"/>
                <a:gd name="T28" fmla="*/ 104 w 817"/>
                <a:gd name="T29" fmla="*/ 178 h 556"/>
                <a:gd name="T30" fmla="*/ 123 w 817"/>
                <a:gd name="T31" fmla="*/ 152 h 556"/>
                <a:gd name="T32" fmla="*/ 136 w 817"/>
                <a:gd name="T33" fmla="*/ 143 h 556"/>
                <a:gd name="T34" fmla="*/ 161 w 817"/>
                <a:gd name="T35" fmla="*/ 154 h 556"/>
                <a:gd name="T36" fmla="*/ 177 w 817"/>
                <a:gd name="T37" fmla="*/ 144 h 556"/>
                <a:gd name="T38" fmla="*/ 196 w 817"/>
                <a:gd name="T39" fmla="*/ 152 h 556"/>
                <a:gd name="T40" fmla="*/ 242 w 817"/>
                <a:gd name="T41" fmla="*/ 166 h 556"/>
                <a:gd name="T42" fmla="*/ 267 w 817"/>
                <a:gd name="T43" fmla="*/ 177 h 556"/>
                <a:gd name="T44" fmla="*/ 268 w 817"/>
                <a:gd name="T45" fmla="*/ 187 h 556"/>
                <a:gd name="T46" fmla="*/ 277 w 817"/>
                <a:gd name="T47" fmla="*/ 188 h 556"/>
                <a:gd name="T48" fmla="*/ 285 w 817"/>
                <a:gd name="T49" fmla="*/ 196 h 556"/>
                <a:gd name="T50" fmla="*/ 282 w 817"/>
                <a:gd name="T51" fmla="*/ 214 h 556"/>
                <a:gd name="T52" fmla="*/ 300 w 817"/>
                <a:gd name="T53" fmla="*/ 214 h 556"/>
                <a:gd name="T54" fmla="*/ 10 w 817"/>
                <a:gd name="T55" fmla="*/ 223 h 556"/>
                <a:gd name="T56" fmla="*/ 127 w 817"/>
                <a:gd name="T57" fmla="*/ 171 h 556"/>
                <a:gd name="T58" fmla="*/ 126 w 817"/>
                <a:gd name="T59" fmla="*/ 183 h 556"/>
                <a:gd name="T60" fmla="*/ 17 w 817"/>
                <a:gd name="T61" fmla="*/ 156 h 556"/>
                <a:gd name="T62" fmla="*/ 100 w 817"/>
                <a:gd name="T63" fmla="*/ 544 h 556"/>
                <a:gd name="T64" fmla="*/ 66 w 817"/>
                <a:gd name="T65" fmla="*/ 528 h 556"/>
                <a:gd name="T66" fmla="*/ 790 w 817"/>
                <a:gd name="T67" fmla="*/ 306 h 556"/>
                <a:gd name="T68" fmla="*/ 720 w 817"/>
                <a:gd name="T69" fmla="*/ 334 h 556"/>
                <a:gd name="T70" fmla="*/ 692 w 817"/>
                <a:gd name="T71" fmla="*/ 344 h 556"/>
                <a:gd name="T72" fmla="*/ 662 w 817"/>
                <a:gd name="T73" fmla="*/ 319 h 556"/>
                <a:gd name="T74" fmla="*/ 679 w 817"/>
                <a:gd name="T75" fmla="*/ 305 h 556"/>
                <a:gd name="T76" fmla="*/ 646 w 817"/>
                <a:gd name="T77" fmla="*/ 297 h 556"/>
                <a:gd name="T78" fmla="*/ 623 w 817"/>
                <a:gd name="T79" fmla="*/ 285 h 556"/>
                <a:gd name="T80" fmla="*/ 589 w 817"/>
                <a:gd name="T81" fmla="*/ 276 h 556"/>
                <a:gd name="T82" fmla="*/ 365 w 817"/>
                <a:gd name="T83" fmla="*/ 285 h 556"/>
                <a:gd name="T84" fmla="*/ 359 w 817"/>
                <a:gd name="T85" fmla="*/ 304 h 556"/>
                <a:gd name="T86" fmla="*/ 360 w 817"/>
                <a:gd name="T87" fmla="*/ 377 h 556"/>
                <a:gd name="T88" fmla="*/ 387 w 817"/>
                <a:gd name="T89" fmla="*/ 417 h 556"/>
                <a:gd name="T90" fmla="*/ 440 w 817"/>
                <a:gd name="T91" fmla="*/ 439 h 556"/>
                <a:gd name="T92" fmla="*/ 513 w 817"/>
                <a:gd name="T93" fmla="*/ 457 h 556"/>
                <a:gd name="T94" fmla="*/ 556 w 817"/>
                <a:gd name="T95" fmla="*/ 484 h 556"/>
                <a:gd name="T96" fmla="*/ 578 w 817"/>
                <a:gd name="T97" fmla="*/ 471 h 556"/>
                <a:gd name="T98" fmla="*/ 608 w 817"/>
                <a:gd name="T99" fmla="*/ 459 h 556"/>
                <a:gd name="T100" fmla="*/ 635 w 817"/>
                <a:gd name="T101" fmla="*/ 462 h 556"/>
                <a:gd name="T102" fmla="*/ 668 w 817"/>
                <a:gd name="T103" fmla="*/ 459 h 556"/>
                <a:gd name="T104" fmla="*/ 696 w 817"/>
                <a:gd name="T105" fmla="*/ 492 h 556"/>
                <a:gd name="T106" fmla="*/ 699 w 817"/>
                <a:gd name="T107" fmla="*/ 451 h 556"/>
                <a:gd name="T108" fmla="*/ 737 w 817"/>
                <a:gd name="T109" fmla="*/ 411 h 556"/>
                <a:gd name="T110" fmla="*/ 741 w 817"/>
                <a:gd name="T111" fmla="*/ 391 h 556"/>
                <a:gd name="T112" fmla="*/ 744 w 817"/>
                <a:gd name="T113" fmla="*/ 388 h 556"/>
                <a:gd name="T114" fmla="*/ 764 w 817"/>
                <a:gd name="T115" fmla="*/ 360 h 556"/>
                <a:gd name="T116" fmla="*/ 785 w 817"/>
                <a:gd name="T117" fmla="*/ 343 h 556"/>
                <a:gd name="T118" fmla="*/ 817 w 817"/>
                <a:gd name="T119" fmla="*/ 31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7" h="556">
                  <a:moveTo>
                    <a:pt x="307" y="204"/>
                  </a:moveTo>
                  <a:cubicBezTo>
                    <a:pt x="308" y="201"/>
                    <a:pt x="308" y="199"/>
                    <a:pt x="299" y="195"/>
                  </a:cubicBezTo>
                  <a:cubicBezTo>
                    <a:pt x="290" y="192"/>
                    <a:pt x="291" y="189"/>
                    <a:pt x="285" y="178"/>
                  </a:cubicBezTo>
                  <a:cubicBezTo>
                    <a:pt x="279" y="168"/>
                    <a:pt x="268" y="163"/>
                    <a:pt x="268" y="159"/>
                  </a:cubicBezTo>
                  <a:cubicBezTo>
                    <a:pt x="268" y="155"/>
                    <a:pt x="257" y="155"/>
                    <a:pt x="257" y="158"/>
                  </a:cubicBezTo>
                  <a:cubicBezTo>
                    <a:pt x="257" y="161"/>
                    <a:pt x="252" y="162"/>
                    <a:pt x="249" y="164"/>
                  </a:cubicBezTo>
                  <a:cubicBezTo>
                    <a:pt x="247" y="166"/>
                    <a:pt x="245" y="163"/>
                    <a:pt x="243" y="160"/>
                  </a:cubicBezTo>
                  <a:cubicBezTo>
                    <a:pt x="241" y="157"/>
                    <a:pt x="235" y="154"/>
                    <a:pt x="235" y="152"/>
                  </a:cubicBezTo>
                  <a:cubicBezTo>
                    <a:pt x="235" y="150"/>
                    <a:pt x="234" y="146"/>
                    <a:pt x="229" y="148"/>
                  </a:cubicBezTo>
                  <a:cubicBezTo>
                    <a:pt x="225" y="150"/>
                    <a:pt x="223" y="148"/>
                    <a:pt x="222" y="149"/>
                  </a:cubicBezTo>
                  <a:cubicBezTo>
                    <a:pt x="221" y="151"/>
                    <a:pt x="218" y="148"/>
                    <a:pt x="218" y="148"/>
                  </a:cubicBezTo>
                  <a:cubicBezTo>
                    <a:pt x="218" y="25"/>
                    <a:pt x="218" y="25"/>
                    <a:pt x="218" y="25"/>
                  </a:cubicBezTo>
                  <a:cubicBezTo>
                    <a:pt x="216" y="25"/>
                    <a:pt x="215" y="25"/>
                    <a:pt x="214" y="24"/>
                  </a:cubicBezTo>
                  <a:cubicBezTo>
                    <a:pt x="209" y="22"/>
                    <a:pt x="201" y="19"/>
                    <a:pt x="197" y="20"/>
                  </a:cubicBezTo>
                  <a:cubicBezTo>
                    <a:pt x="193" y="21"/>
                    <a:pt x="185" y="22"/>
                    <a:pt x="182" y="20"/>
                  </a:cubicBezTo>
                  <a:cubicBezTo>
                    <a:pt x="179" y="19"/>
                    <a:pt x="175" y="18"/>
                    <a:pt x="169" y="18"/>
                  </a:cubicBezTo>
                  <a:cubicBezTo>
                    <a:pt x="163" y="19"/>
                    <a:pt x="160" y="15"/>
                    <a:pt x="152" y="13"/>
                  </a:cubicBezTo>
                  <a:cubicBezTo>
                    <a:pt x="145" y="12"/>
                    <a:pt x="134" y="14"/>
                    <a:pt x="132" y="15"/>
                  </a:cubicBezTo>
                  <a:cubicBezTo>
                    <a:pt x="129" y="16"/>
                    <a:pt x="130" y="12"/>
                    <a:pt x="127" y="13"/>
                  </a:cubicBezTo>
                  <a:cubicBezTo>
                    <a:pt x="123" y="13"/>
                    <a:pt x="126" y="11"/>
                    <a:pt x="124" y="8"/>
                  </a:cubicBezTo>
                  <a:cubicBezTo>
                    <a:pt x="122" y="6"/>
                    <a:pt x="113" y="8"/>
                    <a:pt x="110" y="9"/>
                  </a:cubicBezTo>
                  <a:cubicBezTo>
                    <a:pt x="107" y="9"/>
                    <a:pt x="106" y="7"/>
                    <a:pt x="106" y="5"/>
                  </a:cubicBezTo>
                  <a:cubicBezTo>
                    <a:pt x="106" y="4"/>
                    <a:pt x="103" y="4"/>
                    <a:pt x="102" y="6"/>
                  </a:cubicBezTo>
                  <a:cubicBezTo>
                    <a:pt x="101" y="9"/>
                    <a:pt x="97" y="9"/>
                    <a:pt x="96" y="8"/>
                  </a:cubicBezTo>
                  <a:cubicBezTo>
                    <a:pt x="94" y="6"/>
                    <a:pt x="99" y="6"/>
                    <a:pt x="99" y="4"/>
                  </a:cubicBezTo>
                  <a:cubicBezTo>
                    <a:pt x="99" y="2"/>
                    <a:pt x="94" y="1"/>
                    <a:pt x="93" y="1"/>
                  </a:cubicBezTo>
                  <a:cubicBezTo>
                    <a:pt x="91" y="0"/>
                    <a:pt x="88" y="3"/>
                    <a:pt x="84" y="6"/>
                  </a:cubicBezTo>
                  <a:cubicBezTo>
                    <a:pt x="81" y="9"/>
                    <a:pt x="75" y="9"/>
                    <a:pt x="72" y="9"/>
                  </a:cubicBezTo>
                  <a:cubicBezTo>
                    <a:pt x="68" y="8"/>
                    <a:pt x="64" y="9"/>
                    <a:pt x="64" y="11"/>
                  </a:cubicBezTo>
                  <a:cubicBezTo>
                    <a:pt x="64" y="13"/>
                    <a:pt x="68" y="13"/>
                    <a:pt x="66" y="15"/>
                  </a:cubicBezTo>
                  <a:cubicBezTo>
                    <a:pt x="63" y="18"/>
                    <a:pt x="63" y="12"/>
                    <a:pt x="60" y="15"/>
                  </a:cubicBezTo>
                  <a:cubicBezTo>
                    <a:pt x="58" y="17"/>
                    <a:pt x="50" y="17"/>
                    <a:pt x="48" y="17"/>
                  </a:cubicBezTo>
                  <a:cubicBezTo>
                    <a:pt x="47" y="16"/>
                    <a:pt x="41" y="23"/>
                    <a:pt x="39" y="25"/>
                  </a:cubicBezTo>
                  <a:cubicBezTo>
                    <a:pt x="37" y="26"/>
                    <a:pt x="40" y="28"/>
                    <a:pt x="35" y="33"/>
                  </a:cubicBezTo>
                  <a:cubicBezTo>
                    <a:pt x="31" y="38"/>
                    <a:pt x="18" y="37"/>
                    <a:pt x="15" y="37"/>
                  </a:cubicBezTo>
                  <a:cubicBezTo>
                    <a:pt x="12" y="37"/>
                    <a:pt x="14" y="40"/>
                    <a:pt x="13" y="42"/>
                  </a:cubicBezTo>
                  <a:cubicBezTo>
                    <a:pt x="12" y="44"/>
                    <a:pt x="15" y="46"/>
                    <a:pt x="22" y="48"/>
                  </a:cubicBezTo>
                  <a:cubicBezTo>
                    <a:pt x="29" y="50"/>
                    <a:pt x="34" y="60"/>
                    <a:pt x="35" y="62"/>
                  </a:cubicBezTo>
                  <a:cubicBezTo>
                    <a:pt x="36" y="64"/>
                    <a:pt x="45" y="62"/>
                    <a:pt x="49" y="62"/>
                  </a:cubicBezTo>
                  <a:cubicBezTo>
                    <a:pt x="52" y="63"/>
                    <a:pt x="48" y="68"/>
                    <a:pt x="51" y="69"/>
                  </a:cubicBezTo>
                  <a:cubicBezTo>
                    <a:pt x="54" y="71"/>
                    <a:pt x="59" y="69"/>
                    <a:pt x="60" y="71"/>
                  </a:cubicBezTo>
                  <a:cubicBezTo>
                    <a:pt x="61" y="74"/>
                    <a:pt x="54" y="71"/>
                    <a:pt x="50" y="74"/>
                  </a:cubicBezTo>
                  <a:cubicBezTo>
                    <a:pt x="47" y="76"/>
                    <a:pt x="45" y="78"/>
                    <a:pt x="43" y="76"/>
                  </a:cubicBezTo>
                  <a:cubicBezTo>
                    <a:pt x="42" y="74"/>
                    <a:pt x="36" y="75"/>
                    <a:pt x="33" y="75"/>
                  </a:cubicBezTo>
                  <a:cubicBezTo>
                    <a:pt x="30" y="76"/>
                    <a:pt x="33" y="72"/>
                    <a:pt x="33" y="70"/>
                  </a:cubicBezTo>
                  <a:cubicBezTo>
                    <a:pt x="33" y="68"/>
                    <a:pt x="29" y="67"/>
                    <a:pt x="23" y="70"/>
                  </a:cubicBezTo>
                  <a:cubicBezTo>
                    <a:pt x="17" y="74"/>
                    <a:pt x="19" y="72"/>
                    <a:pt x="19" y="75"/>
                  </a:cubicBezTo>
                  <a:cubicBezTo>
                    <a:pt x="18" y="78"/>
                    <a:pt x="15" y="73"/>
                    <a:pt x="12" y="76"/>
                  </a:cubicBezTo>
                  <a:cubicBezTo>
                    <a:pt x="8" y="78"/>
                    <a:pt x="2" y="80"/>
                    <a:pt x="1" y="82"/>
                  </a:cubicBezTo>
                  <a:cubicBezTo>
                    <a:pt x="0" y="84"/>
                    <a:pt x="9" y="86"/>
                    <a:pt x="12" y="87"/>
                  </a:cubicBezTo>
                  <a:cubicBezTo>
                    <a:pt x="16" y="87"/>
                    <a:pt x="8" y="90"/>
                    <a:pt x="11" y="90"/>
                  </a:cubicBezTo>
                  <a:cubicBezTo>
                    <a:pt x="14" y="91"/>
                    <a:pt x="13" y="94"/>
                    <a:pt x="17" y="96"/>
                  </a:cubicBezTo>
                  <a:cubicBezTo>
                    <a:pt x="22" y="99"/>
                    <a:pt x="32" y="96"/>
                    <a:pt x="34" y="96"/>
                  </a:cubicBezTo>
                  <a:cubicBezTo>
                    <a:pt x="37" y="96"/>
                    <a:pt x="39" y="100"/>
                    <a:pt x="42" y="97"/>
                  </a:cubicBezTo>
                  <a:cubicBezTo>
                    <a:pt x="44" y="95"/>
                    <a:pt x="52" y="89"/>
                    <a:pt x="56" y="92"/>
                  </a:cubicBezTo>
                  <a:cubicBezTo>
                    <a:pt x="60" y="96"/>
                    <a:pt x="51" y="95"/>
                    <a:pt x="53" y="98"/>
                  </a:cubicBezTo>
                  <a:cubicBezTo>
                    <a:pt x="56" y="100"/>
                    <a:pt x="58" y="106"/>
                    <a:pt x="54" y="108"/>
                  </a:cubicBezTo>
                  <a:cubicBezTo>
                    <a:pt x="50" y="111"/>
                    <a:pt x="47" y="109"/>
                    <a:pt x="45" y="109"/>
                  </a:cubicBezTo>
                  <a:cubicBezTo>
                    <a:pt x="42" y="109"/>
                    <a:pt x="44" y="113"/>
                    <a:pt x="40" y="116"/>
                  </a:cubicBezTo>
                  <a:cubicBezTo>
                    <a:pt x="37" y="118"/>
                    <a:pt x="34" y="113"/>
                    <a:pt x="30" y="113"/>
                  </a:cubicBezTo>
                  <a:cubicBezTo>
                    <a:pt x="26" y="113"/>
                    <a:pt x="27" y="118"/>
                    <a:pt x="27" y="121"/>
                  </a:cubicBezTo>
                  <a:cubicBezTo>
                    <a:pt x="27" y="124"/>
                    <a:pt x="20" y="121"/>
                    <a:pt x="19" y="127"/>
                  </a:cubicBezTo>
                  <a:cubicBezTo>
                    <a:pt x="17" y="133"/>
                    <a:pt x="10" y="128"/>
                    <a:pt x="15" y="134"/>
                  </a:cubicBezTo>
                  <a:cubicBezTo>
                    <a:pt x="19" y="140"/>
                    <a:pt x="19" y="136"/>
                    <a:pt x="22" y="139"/>
                  </a:cubicBezTo>
                  <a:cubicBezTo>
                    <a:pt x="26" y="141"/>
                    <a:pt x="18" y="146"/>
                    <a:pt x="22" y="147"/>
                  </a:cubicBezTo>
                  <a:cubicBezTo>
                    <a:pt x="25" y="147"/>
                    <a:pt x="29" y="154"/>
                    <a:pt x="32" y="156"/>
                  </a:cubicBezTo>
                  <a:cubicBezTo>
                    <a:pt x="34" y="158"/>
                    <a:pt x="38" y="155"/>
                    <a:pt x="41" y="155"/>
                  </a:cubicBezTo>
                  <a:cubicBezTo>
                    <a:pt x="45" y="154"/>
                    <a:pt x="43" y="149"/>
                    <a:pt x="45" y="151"/>
                  </a:cubicBezTo>
                  <a:cubicBezTo>
                    <a:pt x="48" y="153"/>
                    <a:pt x="51" y="159"/>
                    <a:pt x="49" y="160"/>
                  </a:cubicBezTo>
                  <a:cubicBezTo>
                    <a:pt x="47" y="162"/>
                    <a:pt x="48" y="166"/>
                    <a:pt x="48" y="168"/>
                  </a:cubicBezTo>
                  <a:cubicBezTo>
                    <a:pt x="48" y="171"/>
                    <a:pt x="56" y="170"/>
                    <a:pt x="57" y="167"/>
                  </a:cubicBezTo>
                  <a:cubicBezTo>
                    <a:pt x="57" y="165"/>
                    <a:pt x="64" y="164"/>
                    <a:pt x="68" y="168"/>
                  </a:cubicBezTo>
                  <a:cubicBezTo>
                    <a:pt x="71" y="172"/>
                    <a:pt x="73" y="173"/>
                    <a:pt x="73" y="170"/>
                  </a:cubicBezTo>
                  <a:cubicBezTo>
                    <a:pt x="73" y="167"/>
                    <a:pt x="76" y="163"/>
                    <a:pt x="76" y="166"/>
                  </a:cubicBezTo>
                  <a:cubicBezTo>
                    <a:pt x="76" y="168"/>
                    <a:pt x="79" y="169"/>
                    <a:pt x="85" y="167"/>
                  </a:cubicBezTo>
                  <a:cubicBezTo>
                    <a:pt x="90" y="164"/>
                    <a:pt x="88" y="167"/>
                    <a:pt x="85" y="170"/>
                  </a:cubicBezTo>
                  <a:cubicBezTo>
                    <a:pt x="81" y="175"/>
                    <a:pt x="85" y="182"/>
                    <a:pt x="82" y="183"/>
                  </a:cubicBezTo>
                  <a:cubicBezTo>
                    <a:pt x="79" y="184"/>
                    <a:pt x="77" y="191"/>
                    <a:pt x="72" y="192"/>
                  </a:cubicBezTo>
                  <a:cubicBezTo>
                    <a:pt x="68" y="192"/>
                    <a:pt x="60" y="201"/>
                    <a:pt x="59" y="202"/>
                  </a:cubicBezTo>
                  <a:cubicBezTo>
                    <a:pt x="58" y="204"/>
                    <a:pt x="48" y="200"/>
                    <a:pt x="46" y="204"/>
                  </a:cubicBezTo>
                  <a:cubicBezTo>
                    <a:pt x="45" y="208"/>
                    <a:pt x="39" y="211"/>
                    <a:pt x="40" y="212"/>
                  </a:cubicBezTo>
                  <a:cubicBezTo>
                    <a:pt x="42" y="214"/>
                    <a:pt x="50" y="209"/>
                    <a:pt x="50" y="207"/>
                  </a:cubicBezTo>
                  <a:cubicBezTo>
                    <a:pt x="50" y="205"/>
                    <a:pt x="51" y="206"/>
                    <a:pt x="53" y="207"/>
                  </a:cubicBezTo>
                  <a:cubicBezTo>
                    <a:pt x="54" y="209"/>
                    <a:pt x="58" y="206"/>
                    <a:pt x="60" y="205"/>
                  </a:cubicBezTo>
                  <a:cubicBezTo>
                    <a:pt x="61" y="204"/>
                    <a:pt x="64" y="204"/>
                    <a:pt x="65" y="204"/>
                  </a:cubicBezTo>
                  <a:cubicBezTo>
                    <a:pt x="67" y="204"/>
                    <a:pt x="68" y="202"/>
                    <a:pt x="73" y="201"/>
                  </a:cubicBezTo>
                  <a:cubicBezTo>
                    <a:pt x="77" y="201"/>
                    <a:pt x="76" y="199"/>
                    <a:pt x="77" y="197"/>
                  </a:cubicBezTo>
                  <a:cubicBezTo>
                    <a:pt x="78" y="194"/>
                    <a:pt x="90" y="189"/>
                    <a:pt x="92" y="188"/>
                  </a:cubicBezTo>
                  <a:cubicBezTo>
                    <a:pt x="94" y="188"/>
                    <a:pt x="93" y="184"/>
                    <a:pt x="95" y="184"/>
                  </a:cubicBezTo>
                  <a:cubicBezTo>
                    <a:pt x="98" y="184"/>
                    <a:pt x="101" y="181"/>
                    <a:pt x="104" y="178"/>
                  </a:cubicBezTo>
                  <a:cubicBezTo>
                    <a:pt x="107" y="176"/>
                    <a:pt x="108" y="177"/>
                    <a:pt x="110" y="176"/>
                  </a:cubicBezTo>
                  <a:cubicBezTo>
                    <a:pt x="112" y="175"/>
                    <a:pt x="111" y="171"/>
                    <a:pt x="113" y="170"/>
                  </a:cubicBezTo>
                  <a:cubicBezTo>
                    <a:pt x="115" y="170"/>
                    <a:pt x="117" y="168"/>
                    <a:pt x="117" y="166"/>
                  </a:cubicBezTo>
                  <a:cubicBezTo>
                    <a:pt x="117" y="164"/>
                    <a:pt x="111" y="164"/>
                    <a:pt x="111" y="163"/>
                  </a:cubicBezTo>
                  <a:cubicBezTo>
                    <a:pt x="110" y="162"/>
                    <a:pt x="115" y="157"/>
                    <a:pt x="117" y="157"/>
                  </a:cubicBezTo>
                  <a:cubicBezTo>
                    <a:pt x="119" y="157"/>
                    <a:pt x="122" y="155"/>
                    <a:pt x="123" y="152"/>
                  </a:cubicBezTo>
                  <a:cubicBezTo>
                    <a:pt x="123" y="149"/>
                    <a:pt x="126" y="149"/>
                    <a:pt x="128" y="146"/>
                  </a:cubicBezTo>
                  <a:cubicBezTo>
                    <a:pt x="130" y="144"/>
                    <a:pt x="130" y="142"/>
                    <a:pt x="132" y="142"/>
                  </a:cubicBezTo>
                  <a:cubicBezTo>
                    <a:pt x="134" y="141"/>
                    <a:pt x="137" y="138"/>
                    <a:pt x="139" y="137"/>
                  </a:cubicBezTo>
                  <a:cubicBezTo>
                    <a:pt x="142" y="135"/>
                    <a:pt x="139" y="139"/>
                    <a:pt x="144" y="139"/>
                  </a:cubicBezTo>
                  <a:cubicBezTo>
                    <a:pt x="149" y="139"/>
                    <a:pt x="148" y="143"/>
                    <a:pt x="144" y="142"/>
                  </a:cubicBezTo>
                  <a:cubicBezTo>
                    <a:pt x="140" y="140"/>
                    <a:pt x="139" y="140"/>
                    <a:pt x="136" y="143"/>
                  </a:cubicBezTo>
                  <a:cubicBezTo>
                    <a:pt x="132" y="146"/>
                    <a:pt x="135" y="147"/>
                    <a:pt x="132" y="151"/>
                  </a:cubicBezTo>
                  <a:cubicBezTo>
                    <a:pt x="130" y="154"/>
                    <a:pt x="130" y="156"/>
                    <a:pt x="133" y="157"/>
                  </a:cubicBezTo>
                  <a:cubicBezTo>
                    <a:pt x="136" y="157"/>
                    <a:pt x="133" y="159"/>
                    <a:pt x="130" y="160"/>
                  </a:cubicBezTo>
                  <a:cubicBezTo>
                    <a:pt x="127" y="161"/>
                    <a:pt x="129" y="163"/>
                    <a:pt x="133" y="163"/>
                  </a:cubicBezTo>
                  <a:cubicBezTo>
                    <a:pt x="137" y="163"/>
                    <a:pt x="144" y="157"/>
                    <a:pt x="149" y="154"/>
                  </a:cubicBezTo>
                  <a:cubicBezTo>
                    <a:pt x="155" y="151"/>
                    <a:pt x="159" y="154"/>
                    <a:pt x="161" y="154"/>
                  </a:cubicBezTo>
                  <a:cubicBezTo>
                    <a:pt x="162" y="153"/>
                    <a:pt x="159" y="150"/>
                    <a:pt x="161" y="149"/>
                  </a:cubicBezTo>
                  <a:cubicBezTo>
                    <a:pt x="163" y="149"/>
                    <a:pt x="159" y="148"/>
                    <a:pt x="157" y="145"/>
                  </a:cubicBezTo>
                  <a:cubicBezTo>
                    <a:pt x="156" y="141"/>
                    <a:pt x="159" y="143"/>
                    <a:pt x="160" y="141"/>
                  </a:cubicBezTo>
                  <a:cubicBezTo>
                    <a:pt x="161" y="138"/>
                    <a:pt x="163" y="139"/>
                    <a:pt x="165" y="140"/>
                  </a:cubicBezTo>
                  <a:cubicBezTo>
                    <a:pt x="166" y="142"/>
                    <a:pt x="169" y="139"/>
                    <a:pt x="170" y="143"/>
                  </a:cubicBezTo>
                  <a:cubicBezTo>
                    <a:pt x="172" y="146"/>
                    <a:pt x="174" y="142"/>
                    <a:pt x="177" y="144"/>
                  </a:cubicBezTo>
                  <a:cubicBezTo>
                    <a:pt x="180" y="146"/>
                    <a:pt x="176" y="146"/>
                    <a:pt x="173" y="147"/>
                  </a:cubicBezTo>
                  <a:cubicBezTo>
                    <a:pt x="170" y="147"/>
                    <a:pt x="172" y="151"/>
                    <a:pt x="174" y="149"/>
                  </a:cubicBezTo>
                  <a:cubicBezTo>
                    <a:pt x="176" y="148"/>
                    <a:pt x="178" y="146"/>
                    <a:pt x="180" y="148"/>
                  </a:cubicBezTo>
                  <a:cubicBezTo>
                    <a:pt x="183" y="150"/>
                    <a:pt x="183" y="149"/>
                    <a:pt x="185" y="148"/>
                  </a:cubicBezTo>
                  <a:cubicBezTo>
                    <a:pt x="187" y="146"/>
                    <a:pt x="187" y="148"/>
                    <a:pt x="187" y="149"/>
                  </a:cubicBezTo>
                  <a:cubicBezTo>
                    <a:pt x="187" y="151"/>
                    <a:pt x="191" y="151"/>
                    <a:pt x="196" y="152"/>
                  </a:cubicBezTo>
                  <a:cubicBezTo>
                    <a:pt x="201" y="153"/>
                    <a:pt x="211" y="152"/>
                    <a:pt x="214" y="151"/>
                  </a:cubicBezTo>
                  <a:cubicBezTo>
                    <a:pt x="216" y="151"/>
                    <a:pt x="215" y="155"/>
                    <a:pt x="221" y="156"/>
                  </a:cubicBezTo>
                  <a:cubicBezTo>
                    <a:pt x="226" y="157"/>
                    <a:pt x="228" y="151"/>
                    <a:pt x="231" y="153"/>
                  </a:cubicBezTo>
                  <a:cubicBezTo>
                    <a:pt x="233" y="155"/>
                    <a:pt x="231" y="156"/>
                    <a:pt x="229" y="158"/>
                  </a:cubicBezTo>
                  <a:cubicBezTo>
                    <a:pt x="227" y="160"/>
                    <a:pt x="231" y="160"/>
                    <a:pt x="233" y="161"/>
                  </a:cubicBezTo>
                  <a:cubicBezTo>
                    <a:pt x="235" y="162"/>
                    <a:pt x="240" y="163"/>
                    <a:pt x="242" y="166"/>
                  </a:cubicBezTo>
                  <a:cubicBezTo>
                    <a:pt x="245" y="168"/>
                    <a:pt x="246" y="170"/>
                    <a:pt x="252" y="173"/>
                  </a:cubicBezTo>
                  <a:cubicBezTo>
                    <a:pt x="257" y="176"/>
                    <a:pt x="252" y="166"/>
                    <a:pt x="256" y="169"/>
                  </a:cubicBezTo>
                  <a:cubicBezTo>
                    <a:pt x="261" y="173"/>
                    <a:pt x="259" y="169"/>
                    <a:pt x="263" y="173"/>
                  </a:cubicBezTo>
                  <a:cubicBezTo>
                    <a:pt x="266" y="176"/>
                    <a:pt x="265" y="171"/>
                    <a:pt x="264" y="166"/>
                  </a:cubicBezTo>
                  <a:cubicBezTo>
                    <a:pt x="262" y="161"/>
                    <a:pt x="265" y="164"/>
                    <a:pt x="267" y="167"/>
                  </a:cubicBezTo>
                  <a:cubicBezTo>
                    <a:pt x="268" y="169"/>
                    <a:pt x="268" y="174"/>
                    <a:pt x="267" y="177"/>
                  </a:cubicBezTo>
                  <a:cubicBezTo>
                    <a:pt x="266" y="180"/>
                    <a:pt x="261" y="178"/>
                    <a:pt x="261" y="176"/>
                  </a:cubicBezTo>
                  <a:cubicBezTo>
                    <a:pt x="262" y="174"/>
                    <a:pt x="256" y="175"/>
                    <a:pt x="256" y="177"/>
                  </a:cubicBezTo>
                  <a:cubicBezTo>
                    <a:pt x="256" y="180"/>
                    <a:pt x="260" y="185"/>
                    <a:pt x="262" y="185"/>
                  </a:cubicBezTo>
                  <a:cubicBezTo>
                    <a:pt x="265" y="186"/>
                    <a:pt x="263" y="190"/>
                    <a:pt x="265" y="191"/>
                  </a:cubicBezTo>
                  <a:cubicBezTo>
                    <a:pt x="267" y="191"/>
                    <a:pt x="267" y="196"/>
                    <a:pt x="269" y="195"/>
                  </a:cubicBezTo>
                  <a:cubicBezTo>
                    <a:pt x="270" y="195"/>
                    <a:pt x="270" y="189"/>
                    <a:pt x="268" y="187"/>
                  </a:cubicBezTo>
                  <a:cubicBezTo>
                    <a:pt x="266" y="184"/>
                    <a:pt x="267" y="181"/>
                    <a:pt x="269" y="181"/>
                  </a:cubicBezTo>
                  <a:cubicBezTo>
                    <a:pt x="271" y="182"/>
                    <a:pt x="269" y="186"/>
                    <a:pt x="270" y="187"/>
                  </a:cubicBezTo>
                  <a:cubicBezTo>
                    <a:pt x="271" y="188"/>
                    <a:pt x="273" y="186"/>
                    <a:pt x="275" y="184"/>
                  </a:cubicBezTo>
                  <a:cubicBezTo>
                    <a:pt x="278" y="183"/>
                    <a:pt x="274" y="179"/>
                    <a:pt x="275" y="177"/>
                  </a:cubicBezTo>
                  <a:cubicBezTo>
                    <a:pt x="276" y="174"/>
                    <a:pt x="279" y="178"/>
                    <a:pt x="280" y="182"/>
                  </a:cubicBezTo>
                  <a:cubicBezTo>
                    <a:pt x="281" y="186"/>
                    <a:pt x="277" y="186"/>
                    <a:pt x="277" y="188"/>
                  </a:cubicBezTo>
                  <a:cubicBezTo>
                    <a:pt x="277" y="190"/>
                    <a:pt x="274" y="189"/>
                    <a:pt x="273" y="190"/>
                  </a:cubicBezTo>
                  <a:cubicBezTo>
                    <a:pt x="272" y="191"/>
                    <a:pt x="272" y="198"/>
                    <a:pt x="274" y="198"/>
                  </a:cubicBezTo>
                  <a:cubicBezTo>
                    <a:pt x="275" y="198"/>
                    <a:pt x="276" y="192"/>
                    <a:pt x="277" y="195"/>
                  </a:cubicBezTo>
                  <a:cubicBezTo>
                    <a:pt x="278" y="198"/>
                    <a:pt x="281" y="191"/>
                    <a:pt x="282" y="194"/>
                  </a:cubicBezTo>
                  <a:cubicBezTo>
                    <a:pt x="283" y="197"/>
                    <a:pt x="287" y="200"/>
                    <a:pt x="289" y="200"/>
                  </a:cubicBezTo>
                  <a:cubicBezTo>
                    <a:pt x="290" y="199"/>
                    <a:pt x="288" y="196"/>
                    <a:pt x="285" y="196"/>
                  </a:cubicBezTo>
                  <a:cubicBezTo>
                    <a:pt x="283" y="196"/>
                    <a:pt x="283" y="191"/>
                    <a:pt x="286" y="191"/>
                  </a:cubicBezTo>
                  <a:cubicBezTo>
                    <a:pt x="288" y="191"/>
                    <a:pt x="292" y="197"/>
                    <a:pt x="292" y="199"/>
                  </a:cubicBezTo>
                  <a:cubicBezTo>
                    <a:pt x="292" y="201"/>
                    <a:pt x="290" y="201"/>
                    <a:pt x="288" y="203"/>
                  </a:cubicBezTo>
                  <a:cubicBezTo>
                    <a:pt x="286" y="206"/>
                    <a:pt x="283" y="200"/>
                    <a:pt x="281" y="200"/>
                  </a:cubicBezTo>
                  <a:cubicBezTo>
                    <a:pt x="279" y="200"/>
                    <a:pt x="281" y="204"/>
                    <a:pt x="282" y="206"/>
                  </a:cubicBezTo>
                  <a:cubicBezTo>
                    <a:pt x="283" y="209"/>
                    <a:pt x="279" y="212"/>
                    <a:pt x="282" y="214"/>
                  </a:cubicBezTo>
                  <a:cubicBezTo>
                    <a:pt x="285" y="216"/>
                    <a:pt x="284" y="213"/>
                    <a:pt x="285" y="211"/>
                  </a:cubicBezTo>
                  <a:cubicBezTo>
                    <a:pt x="285" y="210"/>
                    <a:pt x="288" y="212"/>
                    <a:pt x="289" y="213"/>
                  </a:cubicBezTo>
                  <a:cubicBezTo>
                    <a:pt x="291" y="214"/>
                    <a:pt x="291" y="210"/>
                    <a:pt x="291" y="209"/>
                  </a:cubicBezTo>
                  <a:cubicBezTo>
                    <a:pt x="291" y="207"/>
                    <a:pt x="294" y="208"/>
                    <a:pt x="295" y="210"/>
                  </a:cubicBezTo>
                  <a:cubicBezTo>
                    <a:pt x="297" y="212"/>
                    <a:pt x="297" y="208"/>
                    <a:pt x="299" y="208"/>
                  </a:cubicBezTo>
                  <a:cubicBezTo>
                    <a:pt x="301" y="208"/>
                    <a:pt x="300" y="212"/>
                    <a:pt x="300" y="214"/>
                  </a:cubicBezTo>
                  <a:cubicBezTo>
                    <a:pt x="300" y="216"/>
                    <a:pt x="303" y="212"/>
                    <a:pt x="303" y="214"/>
                  </a:cubicBezTo>
                  <a:cubicBezTo>
                    <a:pt x="303" y="215"/>
                    <a:pt x="303" y="215"/>
                    <a:pt x="303" y="215"/>
                  </a:cubicBezTo>
                  <a:cubicBezTo>
                    <a:pt x="305" y="214"/>
                    <a:pt x="307" y="212"/>
                    <a:pt x="308" y="211"/>
                  </a:cubicBezTo>
                  <a:cubicBezTo>
                    <a:pt x="312" y="209"/>
                    <a:pt x="306" y="207"/>
                    <a:pt x="307" y="204"/>
                  </a:cubicBezTo>
                  <a:close/>
                  <a:moveTo>
                    <a:pt x="6" y="229"/>
                  </a:moveTo>
                  <a:cubicBezTo>
                    <a:pt x="10" y="227"/>
                    <a:pt x="12" y="225"/>
                    <a:pt x="10" y="223"/>
                  </a:cubicBezTo>
                  <a:cubicBezTo>
                    <a:pt x="8" y="221"/>
                    <a:pt x="3" y="231"/>
                    <a:pt x="6" y="229"/>
                  </a:cubicBezTo>
                  <a:close/>
                  <a:moveTo>
                    <a:pt x="36" y="213"/>
                  </a:moveTo>
                  <a:cubicBezTo>
                    <a:pt x="32" y="212"/>
                    <a:pt x="22" y="218"/>
                    <a:pt x="25" y="219"/>
                  </a:cubicBezTo>
                  <a:cubicBezTo>
                    <a:pt x="28" y="219"/>
                    <a:pt x="29" y="216"/>
                    <a:pt x="32" y="216"/>
                  </a:cubicBezTo>
                  <a:cubicBezTo>
                    <a:pt x="35" y="216"/>
                    <a:pt x="40" y="215"/>
                    <a:pt x="36" y="213"/>
                  </a:cubicBezTo>
                  <a:close/>
                  <a:moveTo>
                    <a:pt x="127" y="171"/>
                  </a:moveTo>
                  <a:cubicBezTo>
                    <a:pt x="127" y="169"/>
                    <a:pt x="124" y="169"/>
                    <a:pt x="120" y="174"/>
                  </a:cubicBezTo>
                  <a:cubicBezTo>
                    <a:pt x="117" y="178"/>
                    <a:pt x="114" y="180"/>
                    <a:pt x="113" y="182"/>
                  </a:cubicBezTo>
                  <a:cubicBezTo>
                    <a:pt x="113" y="184"/>
                    <a:pt x="109" y="181"/>
                    <a:pt x="107" y="184"/>
                  </a:cubicBezTo>
                  <a:cubicBezTo>
                    <a:pt x="106" y="186"/>
                    <a:pt x="108" y="192"/>
                    <a:pt x="111" y="190"/>
                  </a:cubicBezTo>
                  <a:cubicBezTo>
                    <a:pt x="113" y="188"/>
                    <a:pt x="113" y="190"/>
                    <a:pt x="115" y="190"/>
                  </a:cubicBezTo>
                  <a:cubicBezTo>
                    <a:pt x="117" y="190"/>
                    <a:pt x="124" y="185"/>
                    <a:pt x="126" y="183"/>
                  </a:cubicBezTo>
                  <a:cubicBezTo>
                    <a:pt x="127" y="180"/>
                    <a:pt x="123" y="179"/>
                    <a:pt x="122" y="178"/>
                  </a:cubicBezTo>
                  <a:cubicBezTo>
                    <a:pt x="122" y="176"/>
                    <a:pt x="126" y="176"/>
                    <a:pt x="128" y="175"/>
                  </a:cubicBezTo>
                  <a:cubicBezTo>
                    <a:pt x="130" y="174"/>
                    <a:pt x="126" y="173"/>
                    <a:pt x="127" y="171"/>
                  </a:cubicBezTo>
                  <a:close/>
                  <a:moveTo>
                    <a:pt x="13" y="150"/>
                  </a:moveTo>
                  <a:cubicBezTo>
                    <a:pt x="13" y="147"/>
                    <a:pt x="5" y="150"/>
                    <a:pt x="6" y="153"/>
                  </a:cubicBezTo>
                  <a:cubicBezTo>
                    <a:pt x="7" y="155"/>
                    <a:pt x="14" y="157"/>
                    <a:pt x="17" y="156"/>
                  </a:cubicBezTo>
                  <a:cubicBezTo>
                    <a:pt x="20" y="155"/>
                    <a:pt x="21" y="152"/>
                    <a:pt x="19" y="151"/>
                  </a:cubicBezTo>
                  <a:cubicBezTo>
                    <a:pt x="17" y="149"/>
                    <a:pt x="13" y="153"/>
                    <a:pt x="13" y="150"/>
                  </a:cubicBezTo>
                  <a:close/>
                  <a:moveTo>
                    <a:pt x="100" y="544"/>
                  </a:moveTo>
                  <a:cubicBezTo>
                    <a:pt x="95" y="545"/>
                    <a:pt x="98" y="556"/>
                    <a:pt x="100" y="554"/>
                  </a:cubicBezTo>
                  <a:cubicBezTo>
                    <a:pt x="102" y="553"/>
                    <a:pt x="105" y="552"/>
                    <a:pt x="106" y="551"/>
                  </a:cubicBezTo>
                  <a:cubicBezTo>
                    <a:pt x="107" y="548"/>
                    <a:pt x="104" y="543"/>
                    <a:pt x="100" y="544"/>
                  </a:cubicBezTo>
                  <a:close/>
                  <a:moveTo>
                    <a:pt x="94" y="537"/>
                  </a:moveTo>
                  <a:cubicBezTo>
                    <a:pt x="91" y="538"/>
                    <a:pt x="93" y="542"/>
                    <a:pt x="95" y="541"/>
                  </a:cubicBezTo>
                  <a:cubicBezTo>
                    <a:pt x="98" y="539"/>
                    <a:pt x="97" y="537"/>
                    <a:pt x="94" y="537"/>
                  </a:cubicBezTo>
                  <a:close/>
                  <a:moveTo>
                    <a:pt x="66" y="528"/>
                  </a:moveTo>
                  <a:cubicBezTo>
                    <a:pt x="69" y="531"/>
                    <a:pt x="70" y="530"/>
                    <a:pt x="71" y="528"/>
                  </a:cubicBezTo>
                  <a:cubicBezTo>
                    <a:pt x="72" y="526"/>
                    <a:pt x="64" y="525"/>
                    <a:pt x="66" y="528"/>
                  </a:cubicBezTo>
                  <a:close/>
                  <a:moveTo>
                    <a:pt x="79" y="534"/>
                  </a:moveTo>
                  <a:cubicBezTo>
                    <a:pt x="80" y="536"/>
                    <a:pt x="82" y="537"/>
                    <a:pt x="84" y="534"/>
                  </a:cubicBezTo>
                  <a:cubicBezTo>
                    <a:pt x="85" y="532"/>
                    <a:pt x="77" y="530"/>
                    <a:pt x="79" y="534"/>
                  </a:cubicBezTo>
                  <a:close/>
                  <a:moveTo>
                    <a:pt x="811" y="295"/>
                  </a:moveTo>
                  <a:cubicBezTo>
                    <a:pt x="810" y="292"/>
                    <a:pt x="803" y="294"/>
                    <a:pt x="800" y="292"/>
                  </a:cubicBezTo>
                  <a:cubicBezTo>
                    <a:pt x="797" y="289"/>
                    <a:pt x="791" y="301"/>
                    <a:pt x="790" y="306"/>
                  </a:cubicBezTo>
                  <a:cubicBezTo>
                    <a:pt x="789" y="311"/>
                    <a:pt x="780" y="316"/>
                    <a:pt x="780" y="316"/>
                  </a:cubicBezTo>
                  <a:cubicBezTo>
                    <a:pt x="780" y="316"/>
                    <a:pt x="754" y="317"/>
                    <a:pt x="752" y="317"/>
                  </a:cubicBezTo>
                  <a:cubicBezTo>
                    <a:pt x="751" y="317"/>
                    <a:pt x="745" y="322"/>
                    <a:pt x="741" y="325"/>
                  </a:cubicBezTo>
                  <a:cubicBezTo>
                    <a:pt x="741" y="325"/>
                    <a:pt x="742" y="325"/>
                    <a:pt x="742" y="325"/>
                  </a:cubicBezTo>
                  <a:cubicBezTo>
                    <a:pt x="744" y="330"/>
                    <a:pt x="735" y="333"/>
                    <a:pt x="726" y="333"/>
                  </a:cubicBezTo>
                  <a:cubicBezTo>
                    <a:pt x="723" y="333"/>
                    <a:pt x="721" y="333"/>
                    <a:pt x="720" y="334"/>
                  </a:cubicBezTo>
                  <a:cubicBezTo>
                    <a:pt x="720" y="335"/>
                    <a:pt x="720" y="336"/>
                    <a:pt x="720" y="337"/>
                  </a:cubicBezTo>
                  <a:cubicBezTo>
                    <a:pt x="720" y="337"/>
                    <a:pt x="719" y="338"/>
                    <a:pt x="718" y="339"/>
                  </a:cubicBezTo>
                  <a:cubicBezTo>
                    <a:pt x="716" y="342"/>
                    <a:pt x="705" y="347"/>
                    <a:pt x="699" y="350"/>
                  </a:cubicBezTo>
                  <a:cubicBezTo>
                    <a:pt x="692" y="354"/>
                    <a:pt x="683" y="352"/>
                    <a:pt x="683" y="347"/>
                  </a:cubicBezTo>
                  <a:cubicBezTo>
                    <a:pt x="683" y="341"/>
                    <a:pt x="688" y="342"/>
                    <a:pt x="689" y="345"/>
                  </a:cubicBezTo>
                  <a:cubicBezTo>
                    <a:pt x="690" y="346"/>
                    <a:pt x="691" y="345"/>
                    <a:pt x="692" y="344"/>
                  </a:cubicBezTo>
                  <a:cubicBezTo>
                    <a:pt x="691" y="342"/>
                    <a:pt x="691" y="340"/>
                    <a:pt x="691" y="338"/>
                  </a:cubicBezTo>
                  <a:cubicBezTo>
                    <a:pt x="689" y="337"/>
                    <a:pt x="692" y="329"/>
                    <a:pt x="688" y="327"/>
                  </a:cubicBezTo>
                  <a:cubicBezTo>
                    <a:pt x="684" y="326"/>
                    <a:pt x="679" y="333"/>
                    <a:pt x="680" y="329"/>
                  </a:cubicBezTo>
                  <a:cubicBezTo>
                    <a:pt x="680" y="324"/>
                    <a:pt x="687" y="320"/>
                    <a:pt x="683" y="314"/>
                  </a:cubicBezTo>
                  <a:cubicBezTo>
                    <a:pt x="679" y="308"/>
                    <a:pt x="672" y="308"/>
                    <a:pt x="670" y="313"/>
                  </a:cubicBezTo>
                  <a:cubicBezTo>
                    <a:pt x="669" y="317"/>
                    <a:pt x="664" y="315"/>
                    <a:pt x="662" y="319"/>
                  </a:cubicBezTo>
                  <a:cubicBezTo>
                    <a:pt x="660" y="322"/>
                    <a:pt x="659" y="330"/>
                    <a:pt x="660" y="336"/>
                  </a:cubicBezTo>
                  <a:cubicBezTo>
                    <a:pt x="661" y="342"/>
                    <a:pt x="660" y="344"/>
                    <a:pt x="654" y="348"/>
                  </a:cubicBezTo>
                  <a:cubicBezTo>
                    <a:pt x="649" y="351"/>
                    <a:pt x="646" y="343"/>
                    <a:pt x="648" y="332"/>
                  </a:cubicBezTo>
                  <a:cubicBezTo>
                    <a:pt x="650" y="325"/>
                    <a:pt x="654" y="318"/>
                    <a:pt x="650" y="318"/>
                  </a:cubicBezTo>
                  <a:cubicBezTo>
                    <a:pt x="646" y="318"/>
                    <a:pt x="655" y="310"/>
                    <a:pt x="662" y="308"/>
                  </a:cubicBezTo>
                  <a:cubicBezTo>
                    <a:pt x="670" y="306"/>
                    <a:pt x="679" y="307"/>
                    <a:pt x="679" y="305"/>
                  </a:cubicBezTo>
                  <a:cubicBezTo>
                    <a:pt x="679" y="304"/>
                    <a:pt x="679" y="304"/>
                    <a:pt x="680" y="304"/>
                  </a:cubicBezTo>
                  <a:cubicBezTo>
                    <a:pt x="678" y="303"/>
                    <a:pt x="677" y="302"/>
                    <a:pt x="675" y="301"/>
                  </a:cubicBezTo>
                  <a:cubicBezTo>
                    <a:pt x="675" y="301"/>
                    <a:pt x="675" y="302"/>
                    <a:pt x="674" y="302"/>
                  </a:cubicBezTo>
                  <a:cubicBezTo>
                    <a:pt x="671" y="304"/>
                    <a:pt x="672" y="299"/>
                    <a:pt x="667" y="299"/>
                  </a:cubicBezTo>
                  <a:cubicBezTo>
                    <a:pt x="661" y="299"/>
                    <a:pt x="656" y="304"/>
                    <a:pt x="652" y="302"/>
                  </a:cubicBezTo>
                  <a:cubicBezTo>
                    <a:pt x="648" y="299"/>
                    <a:pt x="650" y="297"/>
                    <a:pt x="646" y="297"/>
                  </a:cubicBezTo>
                  <a:cubicBezTo>
                    <a:pt x="642" y="297"/>
                    <a:pt x="649" y="289"/>
                    <a:pt x="643" y="292"/>
                  </a:cubicBezTo>
                  <a:cubicBezTo>
                    <a:pt x="637" y="296"/>
                    <a:pt x="629" y="303"/>
                    <a:pt x="625" y="300"/>
                  </a:cubicBezTo>
                  <a:cubicBezTo>
                    <a:pt x="621" y="296"/>
                    <a:pt x="617" y="301"/>
                    <a:pt x="614" y="298"/>
                  </a:cubicBezTo>
                  <a:cubicBezTo>
                    <a:pt x="612" y="295"/>
                    <a:pt x="624" y="287"/>
                    <a:pt x="630" y="288"/>
                  </a:cubicBezTo>
                  <a:cubicBezTo>
                    <a:pt x="632" y="288"/>
                    <a:pt x="633" y="287"/>
                    <a:pt x="635" y="286"/>
                  </a:cubicBezTo>
                  <a:cubicBezTo>
                    <a:pt x="631" y="285"/>
                    <a:pt x="625" y="282"/>
                    <a:pt x="623" y="285"/>
                  </a:cubicBezTo>
                  <a:cubicBezTo>
                    <a:pt x="621" y="287"/>
                    <a:pt x="618" y="285"/>
                    <a:pt x="616" y="283"/>
                  </a:cubicBezTo>
                  <a:cubicBezTo>
                    <a:pt x="614" y="281"/>
                    <a:pt x="612" y="284"/>
                    <a:pt x="609" y="281"/>
                  </a:cubicBezTo>
                  <a:cubicBezTo>
                    <a:pt x="607" y="277"/>
                    <a:pt x="604" y="280"/>
                    <a:pt x="602" y="280"/>
                  </a:cubicBezTo>
                  <a:cubicBezTo>
                    <a:pt x="600" y="281"/>
                    <a:pt x="598" y="279"/>
                    <a:pt x="595" y="278"/>
                  </a:cubicBezTo>
                  <a:cubicBezTo>
                    <a:pt x="592" y="277"/>
                    <a:pt x="594" y="274"/>
                    <a:pt x="592" y="272"/>
                  </a:cubicBezTo>
                  <a:cubicBezTo>
                    <a:pt x="589" y="270"/>
                    <a:pt x="589" y="276"/>
                    <a:pt x="589" y="276"/>
                  </a:cubicBezTo>
                  <a:cubicBezTo>
                    <a:pt x="367" y="277"/>
                    <a:pt x="367" y="277"/>
                    <a:pt x="367" y="277"/>
                  </a:cubicBezTo>
                  <a:cubicBezTo>
                    <a:pt x="368" y="277"/>
                    <a:pt x="368" y="277"/>
                    <a:pt x="368" y="278"/>
                  </a:cubicBezTo>
                  <a:cubicBezTo>
                    <a:pt x="371" y="281"/>
                    <a:pt x="369" y="283"/>
                    <a:pt x="370" y="286"/>
                  </a:cubicBezTo>
                  <a:cubicBezTo>
                    <a:pt x="371" y="290"/>
                    <a:pt x="370" y="294"/>
                    <a:pt x="367" y="294"/>
                  </a:cubicBezTo>
                  <a:cubicBezTo>
                    <a:pt x="364" y="294"/>
                    <a:pt x="364" y="291"/>
                    <a:pt x="366" y="290"/>
                  </a:cubicBezTo>
                  <a:cubicBezTo>
                    <a:pt x="368" y="289"/>
                    <a:pt x="367" y="285"/>
                    <a:pt x="365" y="285"/>
                  </a:cubicBezTo>
                  <a:cubicBezTo>
                    <a:pt x="364" y="285"/>
                    <a:pt x="363" y="284"/>
                    <a:pt x="363" y="282"/>
                  </a:cubicBezTo>
                  <a:cubicBezTo>
                    <a:pt x="360" y="283"/>
                    <a:pt x="356" y="283"/>
                    <a:pt x="351" y="282"/>
                  </a:cubicBezTo>
                  <a:cubicBezTo>
                    <a:pt x="351" y="282"/>
                    <a:pt x="351" y="283"/>
                    <a:pt x="351" y="283"/>
                  </a:cubicBezTo>
                  <a:cubicBezTo>
                    <a:pt x="351" y="285"/>
                    <a:pt x="352" y="290"/>
                    <a:pt x="355" y="294"/>
                  </a:cubicBezTo>
                  <a:cubicBezTo>
                    <a:pt x="358" y="297"/>
                    <a:pt x="356" y="300"/>
                    <a:pt x="359" y="301"/>
                  </a:cubicBezTo>
                  <a:cubicBezTo>
                    <a:pt x="361" y="303"/>
                    <a:pt x="361" y="304"/>
                    <a:pt x="359" y="304"/>
                  </a:cubicBezTo>
                  <a:cubicBezTo>
                    <a:pt x="356" y="303"/>
                    <a:pt x="358" y="306"/>
                    <a:pt x="357" y="311"/>
                  </a:cubicBezTo>
                  <a:cubicBezTo>
                    <a:pt x="356" y="316"/>
                    <a:pt x="356" y="327"/>
                    <a:pt x="356" y="331"/>
                  </a:cubicBezTo>
                  <a:cubicBezTo>
                    <a:pt x="355" y="334"/>
                    <a:pt x="351" y="340"/>
                    <a:pt x="354" y="343"/>
                  </a:cubicBezTo>
                  <a:cubicBezTo>
                    <a:pt x="356" y="347"/>
                    <a:pt x="358" y="352"/>
                    <a:pt x="356" y="356"/>
                  </a:cubicBezTo>
                  <a:cubicBezTo>
                    <a:pt x="355" y="361"/>
                    <a:pt x="355" y="364"/>
                    <a:pt x="357" y="367"/>
                  </a:cubicBezTo>
                  <a:cubicBezTo>
                    <a:pt x="359" y="370"/>
                    <a:pt x="358" y="376"/>
                    <a:pt x="360" y="377"/>
                  </a:cubicBezTo>
                  <a:cubicBezTo>
                    <a:pt x="362" y="379"/>
                    <a:pt x="364" y="381"/>
                    <a:pt x="366" y="384"/>
                  </a:cubicBezTo>
                  <a:cubicBezTo>
                    <a:pt x="368" y="388"/>
                    <a:pt x="369" y="386"/>
                    <a:pt x="370" y="389"/>
                  </a:cubicBezTo>
                  <a:cubicBezTo>
                    <a:pt x="370" y="392"/>
                    <a:pt x="370" y="393"/>
                    <a:pt x="373" y="394"/>
                  </a:cubicBezTo>
                  <a:cubicBezTo>
                    <a:pt x="376" y="395"/>
                    <a:pt x="374" y="398"/>
                    <a:pt x="374" y="400"/>
                  </a:cubicBezTo>
                  <a:cubicBezTo>
                    <a:pt x="374" y="402"/>
                    <a:pt x="378" y="405"/>
                    <a:pt x="383" y="409"/>
                  </a:cubicBezTo>
                  <a:cubicBezTo>
                    <a:pt x="387" y="413"/>
                    <a:pt x="383" y="417"/>
                    <a:pt x="387" y="417"/>
                  </a:cubicBezTo>
                  <a:cubicBezTo>
                    <a:pt x="390" y="417"/>
                    <a:pt x="393" y="419"/>
                    <a:pt x="397" y="421"/>
                  </a:cubicBezTo>
                  <a:cubicBezTo>
                    <a:pt x="400" y="423"/>
                    <a:pt x="401" y="422"/>
                    <a:pt x="403" y="422"/>
                  </a:cubicBezTo>
                  <a:cubicBezTo>
                    <a:pt x="406" y="423"/>
                    <a:pt x="410" y="428"/>
                    <a:pt x="411" y="431"/>
                  </a:cubicBezTo>
                  <a:cubicBezTo>
                    <a:pt x="411" y="433"/>
                    <a:pt x="412" y="434"/>
                    <a:pt x="413" y="436"/>
                  </a:cubicBezTo>
                  <a:cubicBezTo>
                    <a:pt x="431" y="434"/>
                    <a:pt x="431" y="434"/>
                    <a:pt x="431" y="434"/>
                  </a:cubicBezTo>
                  <a:cubicBezTo>
                    <a:pt x="431" y="434"/>
                    <a:pt x="437" y="438"/>
                    <a:pt x="440" y="439"/>
                  </a:cubicBezTo>
                  <a:cubicBezTo>
                    <a:pt x="443" y="439"/>
                    <a:pt x="461" y="446"/>
                    <a:pt x="461" y="446"/>
                  </a:cubicBezTo>
                  <a:cubicBezTo>
                    <a:pt x="484" y="446"/>
                    <a:pt x="484" y="446"/>
                    <a:pt x="484" y="446"/>
                  </a:cubicBezTo>
                  <a:cubicBezTo>
                    <a:pt x="486" y="442"/>
                    <a:pt x="486" y="442"/>
                    <a:pt x="486" y="442"/>
                  </a:cubicBezTo>
                  <a:cubicBezTo>
                    <a:pt x="499" y="442"/>
                    <a:pt x="499" y="442"/>
                    <a:pt x="499" y="442"/>
                  </a:cubicBezTo>
                  <a:cubicBezTo>
                    <a:pt x="499" y="442"/>
                    <a:pt x="507" y="450"/>
                    <a:pt x="508" y="450"/>
                  </a:cubicBezTo>
                  <a:cubicBezTo>
                    <a:pt x="509" y="451"/>
                    <a:pt x="513" y="454"/>
                    <a:pt x="513" y="457"/>
                  </a:cubicBezTo>
                  <a:cubicBezTo>
                    <a:pt x="513" y="459"/>
                    <a:pt x="514" y="461"/>
                    <a:pt x="516" y="462"/>
                  </a:cubicBezTo>
                  <a:cubicBezTo>
                    <a:pt x="518" y="463"/>
                    <a:pt x="525" y="467"/>
                    <a:pt x="525" y="467"/>
                  </a:cubicBezTo>
                  <a:cubicBezTo>
                    <a:pt x="526" y="466"/>
                    <a:pt x="528" y="459"/>
                    <a:pt x="532" y="459"/>
                  </a:cubicBezTo>
                  <a:cubicBezTo>
                    <a:pt x="535" y="459"/>
                    <a:pt x="545" y="462"/>
                    <a:pt x="546" y="467"/>
                  </a:cubicBezTo>
                  <a:cubicBezTo>
                    <a:pt x="548" y="473"/>
                    <a:pt x="552" y="477"/>
                    <a:pt x="554" y="478"/>
                  </a:cubicBezTo>
                  <a:cubicBezTo>
                    <a:pt x="555" y="479"/>
                    <a:pt x="554" y="483"/>
                    <a:pt x="556" y="484"/>
                  </a:cubicBezTo>
                  <a:cubicBezTo>
                    <a:pt x="557" y="486"/>
                    <a:pt x="557" y="489"/>
                    <a:pt x="558" y="489"/>
                  </a:cubicBezTo>
                  <a:cubicBezTo>
                    <a:pt x="559" y="489"/>
                    <a:pt x="566" y="493"/>
                    <a:pt x="569" y="493"/>
                  </a:cubicBezTo>
                  <a:cubicBezTo>
                    <a:pt x="570" y="493"/>
                    <a:pt x="571" y="494"/>
                    <a:pt x="572" y="494"/>
                  </a:cubicBezTo>
                  <a:cubicBezTo>
                    <a:pt x="573" y="488"/>
                    <a:pt x="566" y="487"/>
                    <a:pt x="570" y="484"/>
                  </a:cubicBezTo>
                  <a:cubicBezTo>
                    <a:pt x="575" y="481"/>
                    <a:pt x="570" y="478"/>
                    <a:pt x="572" y="476"/>
                  </a:cubicBezTo>
                  <a:cubicBezTo>
                    <a:pt x="574" y="475"/>
                    <a:pt x="578" y="474"/>
                    <a:pt x="578" y="471"/>
                  </a:cubicBezTo>
                  <a:cubicBezTo>
                    <a:pt x="578" y="469"/>
                    <a:pt x="580" y="469"/>
                    <a:pt x="583" y="470"/>
                  </a:cubicBezTo>
                  <a:cubicBezTo>
                    <a:pt x="586" y="470"/>
                    <a:pt x="591" y="465"/>
                    <a:pt x="591" y="463"/>
                  </a:cubicBezTo>
                  <a:cubicBezTo>
                    <a:pt x="590" y="461"/>
                    <a:pt x="591" y="461"/>
                    <a:pt x="595" y="461"/>
                  </a:cubicBezTo>
                  <a:cubicBezTo>
                    <a:pt x="598" y="462"/>
                    <a:pt x="597" y="458"/>
                    <a:pt x="600" y="458"/>
                  </a:cubicBezTo>
                  <a:cubicBezTo>
                    <a:pt x="602" y="459"/>
                    <a:pt x="603" y="460"/>
                    <a:pt x="604" y="459"/>
                  </a:cubicBezTo>
                  <a:cubicBezTo>
                    <a:pt x="604" y="457"/>
                    <a:pt x="606" y="457"/>
                    <a:pt x="608" y="459"/>
                  </a:cubicBezTo>
                  <a:cubicBezTo>
                    <a:pt x="609" y="462"/>
                    <a:pt x="614" y="462"/>
                    <a:pt x="614" y="460"/>
                  </a:cubicBezTo>
                  <a:cubicBezTo>
                    <a:pt x="615" y="457"/>
                    <a:pt x="617" y="460"/>
                    <a:pt x="620" y="462"/>
                  </a:cubicBezTo>
                  <a:cubicBezTo>
                    <a:pt x="622" y="465"/>
                    <a:pt x="623" y="464"/>
                    <a:pt x="626" y="464"/>
                  </a:cubicBezTo>
                  <a:cubicBezTo>
                    <a:pt x="630" y="464"/>
                    <a:pt x="630" y="463"/>
                    <a:pt x="630" y="461"/>
                  </a:cubicBezTo>
                  <a:cubicBezTo>
                    <a:pt x="630" y="459"/>
                    <a:pt x="634" y="466"/>
                    <a:pt x="637" y="466"/>
                  </a:cubicBezTo>
                  <a:cubicBezTo>
                    <a:pt x="640" y="467"/>
                    <a:pt x="638" y="464"/>
                    <a:pt x="635" y="462"/>
                  </a:cubicBezTo>
                  <a:cubicBezTo>
                    <a:pt x="633" y="460"/>
                    <a:pt x="636" y="459"/>
                    <a:pt x="634" y="458"/>
                  </a:cubicBezTo>
                  <a:cubicBezTo>
                    <a:pt x="631" y="456"/>
                    <a:pt x="636" y="454"/>
                    <a:pt x="641" y="454"/>
                  </a:cubicBezTo>
                  <a:cubicBezTo>
                    <a:pt x="645" y="454"/>
                    <a:pt x="645" y="455"/>
                    <a:pt x="646" y="453"/>
                  </a:cubicBezTo>
                  <a:cubicBezTo>
                    <a:pt x="648" y="450"/>
                    <a:pt x="649" y="453"/>
                    <a:pt x="649" y="455"/>
                  </a:cubicBezTo>
                  <a:cubicBezTo>
                    <a:pt x="649" y="457"/>
                    <a:pt x="656" y="454"/>
                    <a:pt x="660" y="454"/>
                  </a:cubicBezTo>
                  <a:cubicBezTo>
                    <a:pt x="664" y="454"/>
                    <a:pt x="667" y="457"/>
                    <a:pt x="668" y="459"/>
                  </a:cubicBezTo>
                  <a:cubicBezTo>
                    <a:pt x="668" y="461"/>
                    <a:pt x="671" y="462"/>
                    <a:pt x="673" y="460"/>
                  </a:cubicBezTo>
                  <a:cubicBezTo>
                    <a:pt x="676" y="458"/>
                    <a:pt x="678" y="455"/>
                    <a:pt x="681" y="458"/>
                  </a:cubicBezTo>
                  <a:cubicBezTo>
                    <a:pt x="683" y="460"/>
                    <a:pt x="686" y="463"/>
                    <a:pt x="689" y="466"/>
                  </a:cubicBezTo>
                  <a:cubicBezTo>
                    <a:pt x="692" y="469"/>
                    <a:pt x="687" y="473"/>
                    <a:pt x="689" y="476"/>
                  </a:cubicBezTo>
                  <a:cubicBezTo>
                    <a:pt x="691" y="478"/>
                    <a:pt x="689" y="481"/>
                    <a:pt x="692" y="484"/>
                  </a:cubicBezTo>
                  <a:cubicBezTo>
                    <a:pt x="696" y="486"/>
                    <a:pt x="693" y="491"/>
                    <a:pt x="696" y="492"/>
                  </a:cubicBezTo>
                  <a:cubicBezTo>
                    <a:pt x="698" y="493"/>
                    <a:pt x="701" y="497"/>
                    <a:pt x="701" y="499"/>
                  </a:cubicBezTo>
                  <a:cubicBezTo>
                    <a:pt x="701" y="501"/>
                    <a:pt x="707" y="503"/>
                    <a:pt x="707" y="500"/>
                  </a:cubicBezTo>
                  <a:cubicBezTo>
                    <a:pt x="707" y="497"/>
                    <a:pt x="710" y="493"/>
                    <a:pt x="711" y="490"/>
                  </a:cubicBezTo>
                  <a:cubicBezTo>
                    <a:pt x="711" y="488"/>
                    <a:pt x="709" y="477"/>
                    <a:pt x="706" y="474"/>
                  </a:cubicBezTo>
                  <a:cubicBezTo>
                    <a:pt x="704" y="471"/>
                    <a:pt x="707" y="470"/>
                    <a:pt x="704" y="467"/>
                  </a:cubicBezTo>
                  <a:cubicBezTo>
                    <a:pt x="701" y="463"/>
                    <a:pt x="699" y="456"/>
                    <a:pt x="699" y="451"/>
                  </a:cubicBezTo>
                  <a:cubicBezTo>
                    <a:pt x="700" y="446"/>
                    <a:pt x="706" y="437"/>
                    <a:pt x="709" y="434"/>
                  </a:cubicBezTo>
                  <a:cubicBezTo>
                    <a:pt x="712" y="431"/>
                    <a:pt x="715" y="433"/>
                    <a:pt x="716" y="430"/>
                  </a:cubicBezTo>
                  <a:cubicBezTo>
                    <a:pt x="717" y="427"/>
                    <a:pt x="720" y="424"/>
                    <a:pt x="723" y="424"/>
                  </a:cubicBezTo>
                  <a:cubicBezTo>
                    <a:pt x="725" y="424"/>
                    <a:pt x="727" y="424"/>
                    <a:pt x="727" y="422"/>
                  </a:cubicBezTo>
                  <a:cubicBezTo>
                    <a:pt x="728" y="420"/>
                    <a:pt x="731" y="417"/>
                    <a:pt x="736" y="416"/>
                  </a:cubicBezTo>
                  <a:cubicBezTo>
                    <a:pt x="741" y="415"/>
                    <a:pt x="738" y="413"/>
                    <a:pt x="737" y="411"/>
                  </a:cubicBezTo>
                  <a:cubicBezTo>
                    <a:pt x="735" y="408"/>
                    <a:pt x="738" y="406"/>
                    <a:pt x="739" y="408"/>
                  </a:cubicBezTo>
                  <a:cubicBezTo>
                    <a:pt x="740" y="409"/>
                    <a:pt x="742" y="409"/>
                    <a:pt x="744" y="408"/>
                  </a:cubicBezTo>
                  <a:cubicBezTo>
                    <a:pt x="746" y="407"/>
                    <a:pt x="750" y="403"/>
                    <a:pt x="746" y="403"/>
                  </a:cubicBezTo>
                  <a:cubicBezTo>
                    <a:pt x="742" y="403"/>
                    <a:pt x="741" y="402"/>
                    <a:pt x="744" y="401"/>
                  </a:cubicBezTo>
                  <a:cubicBezTo>
                    <a:pt x="746" y="400"/>
                    <a:pt x="744" y="395"/>
                    <a:pt x="741" y="395"/>
                  </a:cubicBezTo>
                  <a:cubicBezTo>
                    <a:pt x="738" y="395"/>
                    <a:pt x="739" y="393"/>
                    <a:pt x="741" y="391"/>
                  </a:cubicBezTo>
                  <a:cubicBezTo>
                    <a:pt x="743" y="389"/>
                    <a:pt x="738" y="386"/>
                    <a:pt x="735" y="384"/>
                  </a:cubicBezTo>
                  <a:cubicBezTo>
                    <a:pt x="733" y="383"/>
                    <a:pt x="737" y="382"/>
                    <a:pt x="739" y="382"/>
                  </a:cubicBezTo>
                  <a:cubicBezTo>
                    <a:pt x="740" y="381"/>
                    <a:pt x="739" y="373"/>
                    <a:pt x="740" y="371"/>
                  </a:cubicBezTo>
                  <a:cubicBezTo>
                    <a:pt x="741" y="369"/>
                    <a:pt x="744" y="369"/>
                    <a:pt x="743" y="371"/>
                  </a:cubicBezTo>
                  <a:cubicBezTo>
                    <a:pt x="741" y="373"/>
                    <a:pt x="740" y="376"/>
                    <a:pt x="742" y="379"/>
                  </a:cubicBezTo>
                  <a:cubicBezTo>
                    <a:pt x="744" y="382"/>
                    <a:pt x="745" y="384"/>
                    <a:pt x="744" y="388"/>
                  </a:cubicBezTo>
                  <a:cubicBezTo>
                    <a:pt x="743" y="393"/>
                    <a:pt x="745" y="392"/>
                    <a:pt x="748" y="386"/>
                  </a:cubicBezTo>
                  <a:cubicBezTo>
                    <a:pt x="750" y="381"/>
                    <a:pt x="751" y="376"/>
                    <a:pt x="749" y="376"/>
                  </a:cubicBezTo>
                  <a:cubicBezTo>
                    <a:pt x="747" y="375"/>
                    <a:pt x="747" y="370"/>
                    <a:pt x="749" y="372"/>
                  </a:cubicBezTo>
                  <a:cubicBezTo>
                    <a:pt x="751" y="375"/>
                    <a:pt x="752" y="375"/>
                    <a:pt x="755" y="372"/>
                  </a:cubicBezTo>
                  <a:cubicBezTo>
                    <a:pt x="758" y="369"/>
                    <a:pt x="761" y="363"/>
                    <a:pt x="759" y="362"/>
                  </a:cubicBezTo>
                  <a:cubicBezTo>
                    <a:pt x="757" y="361"/>
                    <a:pt x="760" y="359"/>
                    <a:pt x="764" y="360"/>
                  </a:cubicBezTo>
                  <a:cubicBezTo>
                    <a:pt x="767" y="360"/>
                    <a:pt x="775" y="357"/>
                    <a:pt x="775" y="356"/>
                  </a:cubicBezTo>
                  <a:cubicBezTo>
                    <a:pt x="777" y="353"/>
                    <a:pt x="763" y="358"/>
                    <a:pt x="763" y="356"/>
                  </a:cubicBezTo>
                  <a:cubicBezTo>
                    <a:pt x="763" y="354"/>
                    <a:pt x="772" y="352"/>
                    <a:pt x="776" y="352"/>
                  </a:cubicBezTo>
                  <a:cubicBezTo>
                    <a:pt x="780" y="352"/>
                    <a:pt x="778" y="346"/>
                    <a:pt x="780" y="349"/>
                  </a:cubicBezTo>
                  <a:cubicBezTo>
                    <a:pt x="782" y="351"/>
                    <a:pt x="784" y="350"/>
                    <a:pt x="787" y="349"/>
                  </a:cubicBezTo>
                  <a:cubicBezTo>
                    <a:pt x="789" y="348"/>
                    <a:pt x="787" y="344"/>
                    <a:pt x="785" y="343"/>
                  </a:cubicBezTo>
                  <a:cubicBezTo>
                    <a:pt x="782" y="342"/>
                    <a:pt x="787" y="340"/>
                    <a:pt x="786" y="339"/>
                  </a:cubicBezTo>
                  <a:cubicBezTo>
                    <a:pt x="785" y="337"/>
                    <a:pt x="788" y="331"/>
                    <a:pt x="791" y="330"/>
                  </a:cubicBezTo>
                  <a:cubicBezTo>
                    <a:pt x="794" y="329"/>
                    <a:pt x="793" y="327"/>
                    <a:pt x="796" y="327"/>
                  </a:cubicBezTo>
                  <a:cubicBezTo>
                    <a:pt x="798" y="327"/>
                    <a:pt x="799" y="324"/>
                    <a:pt x="801" y="321"/>
                  </a:cubicBezTo>
                  <a:cubicBezTo>
                    <a:pt x="804" y="319"/>
                    <a:pt x="808" y="325"/>
                    <a:pt x="811" y="322"/>
                  </a:cubicBezTo>
                  <a:cubicBezTo>
                    <a:pt x="813" y="320"/>
                    <a:pt x="815" y="319"/>
                    <a:pt x="817" y="317"/>
                  </a:cubicBezTo>
                  <a:cubicBezTo>
                    <a:pt x="808" y="305"/>
                    <a:pt x="811" y="297"/>
                    <a:pt x="811" y="29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131"/>
            <p:cNvSpPr>
              <a:spLocks noEditPoints="1"/>
            </p:cNvSpPr>
            <p:nvPr/>
          </p:nvSpPr>
          <p:spPr bwMode="auto">
            <a:xfrm>
              <a:off x="3456" y="1757"/>
              <a:ext cx="243" cy="175"/>
            </a:xfrm>
            <a:custGeom>
              <a:avLst/>
              <a:gdLst>
                <a:gd name="T0" fmla="*/ 102 w 103"/>
                <a:gd name="T1" fmla="*/ 13 h 74"/>
                <a:gd name="T2" fmla="*/ 94 w 103"/>
                <a:gd name="T3" fmla="*/ 13 h 74"/>
                <a:gd name="T4" fmla="*/ 84 w 103"/>
                <a:gd name="T5" fmla="*/ 10 h 74"/>
                <a:gd name="T6" fmla="*/ 81 w 103"/>
                <a:gd name="T7" fmla="*/ 10 h 74"/>
                <a:gd name="T8" fmla="*/ 74 w 103"/>
                <a:gd name="T9" fmla="*/ 10 h 74"/>
                <a:gd name="T10" fmla="*/ 66 w 103"/>
                <a:gd name="T11" fmla="*/ 6 h 74"/>
                <a:gd name="T12" fmla="*/ 62 w 103"/>
                <a:gd name="T13" fmla="*/ 4 h 74"/>
                <a:gd name="T14" fmla="*/ 48 w 103"/>
                <a:gd name="T15" fmla="*/ 3 h 74"/>
                <a:gd name="T16" fmla="*/ 21 w 103"/>
                <a:gd name="T17" fmla="*/ 2 h 74"/>
                <a:gd name="T18" fmla="*/ 12 w 103"/>
                <a:gd name="T19" fmla="*/ 0 h 74"/>
                <a:gd name="T20" fmla="*/ 5 w 103"/>
                <a:gd name="T21" fmla="*/ 4 h 74"/>
                <a:gd name="T22" fmla="*/ 3 w 103"/>
                <a:gd name="T23" fmla="*/ 10 h 74"/>
                <a:gd name="T24" fmla="*/ 5 w 103"/>
                <a:gd name="T25" fmla="*/ 18 h 74"/>
                <a:gd name="T26" fmla="*/ 7 w 103"/>
                <a:gd name="T27" fmla="*/ 17 h 74"/>
                <a:gd name="T28" fmla="*/ 10 w 103"/>
                <a:gd name="T29" fmla="*/ 17 h 74"/>
                <a:gd name="T30" fmla="*/ 15 w 103"/>
                <a:gd name="T31" fmla="*/ 18 h 74"/>
                <a:gd name="T32" fmla="*/ 18 w 103"/>
                <a:gd name="T33" fmla="*/ 18 h 74"/>
                <a:gd name="T34" fmla="*/ 23 w 103"/>
                <a:gd name="T35" fmla="*/ 19 h 74"/>
                <a:gd name="T36" fmla="*/ 25 w 103"/>
                <a:gd name="T37" fmla="*/ 22 h 74"/>
                <a:gd name="T38" fmla="*/ 20 w 103"/>
                <a:gd name="T39" fmla="*/ 27 h 74"/>
                <a:gd name="T40" fmla="*/ 20 w 103"/>
                <a:gd name="T41" fmla="*/ 34 h 74"/>
                <a:gd name="T42" fmla="*/ 19 w 103"/>
                <a:gd name="T43" fmla="*/ 40 h 74"/>
                <a:gd name="T44" fmla="*/ 17 w 103"/>
                <a:gd name="T45" fmla="*/ 43 h 74"/>
                <a:gd name="T46" fmla="*/ 19 w 103"/>
                <a:gd name="T47" fmla="*/ 47 h 74"/>
                <a:gd name="T48" fmla="*/ 17 w 103"/>
                <a:gd name="T49" fmla="*/ 52 h 74"/>
                <a:gd name="T50" fmla="*/ 19 w 103"/>
                <a:gd name="T51" fmla="*/ 56 h 74"/>
                <a:gd name="T52" fmla="*/ 16 w 103"/>
                <a:gd name="T53" fmla="*/ 61 h 74"/>
                <a:gd name="T54" fmla="*/ 17 w 103"/>
                <a:gd name="T55" fmla="*/ 63 h 74"/>
                <a:gd name="T56" fmla="*/ 21 w 103"/>
                <a:gd name="T57" fmla="*/ 64 h 74"/>
                <a:gd name="T58" fmla="*/ 31 w 103"/>
                <a:gd name="T59" fmla="*/ 73 h 74"/>
                <a:gd name="T60" fmla="*/ 33 w 103"/>
                <a:gd name="T61" fmla="*/ 70 h 74"/>
                <a:gd name="T62" fmla="*/ 37 w 103"/>
                <a:gd name="T63" fmla="*/ 70 h 74"/>
                <a:gd name="T64" fmla="*/ 45 w 103"/>
                <a:gd name="T65" fmla="*/ 67 h 74"/>
                <a:gd name="T66" fmla="*/ 55 w 103"/>
                <a:gd name="T67" fmla="*/ 67 h 74"/>
                <a:gd name="T68" fmla="*/ 61 w 103"/>
                <a:gd name="T69" fmla="*/ 64 h 74"/>
                <a:gd name="T70" fmla="*/ 67 w 103"/>
                <a:gd name="T71" fmla="*/ 60 h 74"/>
                <a:gd name="T72" fmla="*/ 70 w 103"/>
                <a:gd name="T73" fmla="*/ 54 h 74"/>
                <a:gd name="T74" fmla="*/ 76 w 103"/>
                <a:gd name="T75" fmla="*/ 48 h 74"/>
                <a:gd name="T76" fmla="*/ 76 w 103"/>
                <a:gd name="T77" fmla="*/ 36 h 74"/>
                <a:gd name="T78" fmla="*/ 83 w 103"/>
                <a:gd name="T79" fmla="*/ 28 h 74"/>
                <a:gd name="T80" fmla="*/ 90 w 103"/>
                <a:gd name="T81" fmla="*/ 24 h 74"/>
                <a:gd name="T82" fmla="*/ 99 w 103"/>
                <a:gd name="T83" fmla="*/ 20 h 74"/>
                <a:gd name="T84" fmla="*/ 102 w 103"/>
                <a:gd name="T85" fmla="*/ 13 h 74"/>
                <a:gd name="T86" fmla="*/ 103 w 103"/>
                <a:gd name="T87" fmla="*/ 39 h 74"/>
                <a:gd name="T88" fmla="*/ 96 w 103"/>
                <a:gd name="T89" fmla="*/ 41 h 74"/>
                <a:gd name="T90" fmla="*/ 103 w 103"/>
                <a:gd name="T9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4">
                  <a:moveTo>
                    <a:pt x="102" y="13"/>
                  </a:moveTo>
                  <a:cubicBezTo>
                    <a:pt x="99" y="13"/>
                    <a:pt x="96" y="13"/>
                    <a:pt x="94" y="13"/>
                  </a:cubicBezTo>
                  <a:cubicBezTo>
                    <a:pt x="91" y="12"/>
                    <a:pt x="86" y="12"/>
                    <a:pt x="84" y="10"/>
                  </a:cubicBezTo>
                  <a:cubicBezTo>
                    <a:pt x="83" y="9"/>
                    <a:pt x="81" y="8"/>
                    <a:pt x="81" y="10"/>
                  </a:cubicBezTo>
                  <a:cubicBezTo>
                    <a:pt x="81" y="11"/>
                    <a:pt x="77" y="12"/>
                    <a:pt x="74" y="10"/>
                  </a:cubicBezTo>
                  <a:cubicBezTo>
                    <a:pt x="72" y="9"/>
                    <a:pt x="68" y="8"/>
                    <a:pt x="66" y="6"/>
                  </a:cubicBezTo>
                  <a:cubicBezTo>
                    <a:pt x="66" y="6"/>
                    <a:pt x="64" y="5"/>
                    <a:pt x="62" y="4"/>
                  </a:cubicBezTo>
                  <a:cubicBezTo>
                    <a:pt x="59" y="5"/>
                    <a:pt x="53" y="2"/>
                    <a:pt x="48" y="3"/>
                  </a:cubicBezTo>
                  <a:cubicBezTo>
                    <a:pt x="43" y="3"/>
                    <a:pt x="28" y="2"/>
                    <a:pt x="21" y="2"/>
                  </a:cubicBezTo>
                  <a:cubicBezTo>
                    <a:pt x="15" y="3"/>
                    <a:pt x="15" y="0"/>
                    <a:pt x="12" y="0"/>
                  </a:cubicBezTo>
                  <a:cubicBezTo>
                    <a:pt x="8" y="0"/>
                    <a:pt x="10" y="4"/>
                    <a:pt x="5" y="4"/>
                  </a:cubicBezTo>
                  <a:cubicBezTo>
                    <a:pt x="0" y="4"/>
                    <a:pt x="0" y="7"/>
                    <a:pt x="3" y="10"/>
                  </a:cubicBezTo>
                  <a:cubicBezTo>
                    <a:pt x="5" y="11"/>
                    <a:pt x="5" y="15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8" y="15"/>
                    <a:pt x="10" y="15"/>
                    <a:pt x="10" y="17"/>
                  </a:cubicBezTo>
                  <a:cubicBezTo>
                    <a:pt x="10" y="19"/>
                    <a:pt x="13" y="18"/>
                    <a:pt x="15" y="18"/>
                  </a:cubicBezTo>
                  <a:cubicBezTo>
                    <a:pt x="16" y="18"/>
                    <a:pt x="16" y="20"/>
                    <a:pt x="18" y="18"/>
                  </a:cubicBezTo>
                  <a:cubicBezTo>
                    <a:pt x="20" y="17"/>
                    <a:pt x="23" y="17"/>
                    <a:pt x="23" y="19"/>
                  </a:cubicBezTo>
                  <a:cubicBezTo>
                    <a:pt x="23" y="21"/>
                    <a:pt x="27" y="20"/>
                    <a:pt x="25" y="22"/>
                  </a:cubicBezTo>
                  <a:cubicBezTo>
                    <a:pt x="22" y="25"/>
                    <a:pt x="20" y="25"/>
                    <a:pt x="20" y="27"/>
                  </a:cubicBezTo>
                  <a:cubicBezTo>
                    <a:pt x="20" y="29"/>
                    <a:pt x="22" y="32"/>
                    <a:pt x="20" y="34"/>
                  </a:cubicBezTo>
                  <a:cubicBezTo>
                    <a:pt x="18" y="36"/>
                    <a:pt x="21" y="40"/>
                    <a:pt x="19" y="40"/>
                  </a:cubicBezTo>
                  <a:cubicBezTo>
                    <a:pt x="17" y="40"/>
                    <a:pt x="14" y="41"/>
                    <a:pt x="17" y="43"/>
                  </a:cubicBezTo>
                  <a:cubicBezTo>
                    <a:pt x="19" y="45"/>
                    <a:pt x="21" y="47"/>
                    <a:pt x="19" y="47"/>
                  </a:cubicBezTo>
                  <a:cubicBezTo>
                    <a:pt x="17" y="47"/>
                    <a:pt x="16" y="51"/>
                    <a:pt x="17" y="52"/>
                  </a:cubicBezTo>
                  <a:cubicBezTo>
                    <a:pt x="18" y="53"/>
                    <a:pt x="22" y="55"/>
                    <a:pt x="19" y="56"/>
                  </a:cubicBezTo>
                  <a:cubicBezTo>
                    <a:pt x="16" y="56"/>
                    <a:pt x="16" y="59"/>
                    <a:pt x="16" y="61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8" y="63"/>
                    <a:pt x="20" y="63"/>
                    <a:pt x="21" y="64"/>
                  </a:cubicBezTo>
                  <a:cubicBezTo>
                    <a:pt x="24" y="65"/>
                    <a:pt x="26" y="74"/>
                    <a:pt x="31" y="73"/>
                  </a:cubicBezTo>
                  <a:cubicBezTo>
                    <a:pt x="33" y="73"/>
                    <a:pt x="32" y="71"/>
                    <a:pt x="33" y="70"/>
                  </a:cubicBezTo>
                  <a:cubicBezTo>
                    <a:pt x="34" y="69"/>
                    <a:pt x="35" y="70"/>
                    <a:pt x="37" y="70"/>
                  </a:cubicBezTo>
                  <a:cubicBezTo>
                    <a:pt x="39" y="70"/>
                    <a:pt x="40" y="67"/>
                    <a:pt x="45" y="67"/>
                  </a:cubicBezTo>
                  <a:cubicBezTo>
                    <a:pt x="49" y="67"/>
                    <a:pt x="52" y="67"/>
                    <a:pt x="55" y="67"/>
                  </a:cubicBezTo>
                  <a:cubicBezTo>
                    <a:pt x="58" y="67"/>
                    <a:pt x="60" y="66"/>
                    <a:pt x="61" y="64"/>
                  </a:cubicBezTo>
                  <a:cubicBezTo>
                    <a:pt x="61" y="62"/>
                    <a:pt x="64" y="60"/>
                    <a:pt x="67" y="60"/>
                  </a:cubicBezTo>
                  <a:cubicBezTo>
                    <a:pt x="70" y="59"/>
                    <a:pt x="70" y="56"/>
                    <a:pt x="70" y="54"/>
                  </a:cubicBezTo>
                  <a:cubicBezTo>
                    <a:pt x="70" y="52"/>
                    <a:pt x="76" y="49"/>
                    <a:pt x="76" y="48"/>
                  </a:cubicBezTo>
                  <a:cubicBezTo>
                    <a:pt x="76" y="46"/>
                    <a:pt x="73" y="41"/>
                    <a:pt x="76" y="36"/>
                  </a:cubicBezTo>
                  <a:cubicBezTo>
                    <a:pt x="79" y="31"/>
                    <a:pt x="83" y="31"/>
                    <a:pt x="83" y="28"/>
                  </a:cubicBezTo>
                  <a:cubicBezTo>
                    <a:pt x="83" y="26"/>
                    <a:pt x="86" y="25"/>
                    <a:pt x="90" y="24"/>
                  </a:cubicBezTo>
                  <a:cubicBezTo>
                    <a:pt x="94" y="24"/>
                    <a:pt x="95" y="21"/>
                    <a:pt x="99" y="20"/>
                  </a:cubicBezTo>
                  <a:cubicBezTo>
                    <a:pt x="102" y="19"/>
                    <a:pt x="103" y="16"/>
                    <a:pt x="102" y="13"/>
                  </a:cubicBezTo>
                  <a:close/>
                  <a:moveTo>
                    <a:pt x="103" y="39"/>
                  </a:moveTo>
                  <a:cubicBezTo>
                    <a:pt x="102" y="35"/>
                    <a:pt x="94" y="40"/>
                    <a:pt x="96" y="41"/>
                  </a:cubicBezTo>
                  <a:cubicBezTo>
                    <a:pt x="99" y="44"/>
                    <a:pt x="103" y="43"/>
                    <a:pt x="103" y="3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132"/>
            <p:cNvSpPr>
              <a:spLocks/>
            </p:cNvSpPr>
            <p:nvPr/>
          </p:nvSpPr>
          <p:spPr bwMode="auto">
            <a:xfrm>
              <a:off x="3881" y="1682"/>
              <a:ext cx="64" cy="35"/>
            </a:xfrm>
            <a:custGeom>
              <a:avLst/>
              <a:gdLst>
                <a:gd name="T0" fmla="*/ 0 w 27"/>
                <a:gd name="T1" fmla="*/ 13 h 15"/>
                <a:gd name="T2" fmla="*/ 5 w 27"/>
                <a:gd name="T3" fmla="*/ 13 h 15"/>
                <a:gd name="T4" fmla="*/ 6 w 27"/>
                <a:gd name="T5" fmla="*/ 15 h 15"/>
                <a:gd name="T6" fmla="*/ 12 w 27"/>
                <a:gd name="T7" fmla="*/ 14 h 15"/>
                <a:gd name="T8" fmla="*/ 17 w 27"/>
                <a:gd name="T9" fmla="*/ 14 h 15"/>
                <a:gd name="T10" fmla="*/ 20 w 27"/>
                <a:gd name="T11" fmla="*/ 11 h 15"/>
                <a:gd name="T12" fmla="*/ 22 w 27"/>
                <a:gd name="T13" fmla="*/ 7 h 15"/>
                <a:gd name="T14" fmla="*/ 27 w 27"/>
                <a:gd name="T15" fmla="*/ 3 h 15"/>
                <a:gd name="T16" fmla="*/ 25 w 27"/>
                <a:gd name="T17" fmla="*/ 0 h 15"/>
                <a:gd name="T18" fmla="*/ 19 w 27"/>
                <a:gd name="T19" fmla="*/ 2 h 15"/>
                <a:gd name="T20" fmla="*/ 12 w 27"/>
                <a:gd name="T21" fmla="*/ 4 h 15"/>
                <a:gd name="T22" fmla="*/ 3 w 27"/>
                <a:gd name="T23" fmla="*/ 3 h 15"/>
                <a:gd name="T24" fmla="*/ 0 w 27"/>
                <a:gd name="T25" fmla="*/ 3 h 15"/>
                <a:gd name="T26" fmla="*/ 0 w 27"/>
                <a:gd name="T2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5">
                  <a:moveTo>
                    <a:pt x="0" y="13"/>
                  </a:move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8" y="15"/>
                    <a:pt x="11" y="14"/>
                    <a:pt x="12" y="14"/>
                  </a:cubicBezTo>
                  <a:cubicBezTo>
                    <a:pt x="13" y="13"/>
                    <a:pt x="17" y="15"/>
                    <a:pt x="17" y="14"/>
                  </a:cubicBezTo>
                  <a:cubicBezTo>
                    <a:pt x="17" y="13"/>
                    <a:pt x="18" y="11"/>
                    <a:pt x="20" y="11"/>
                  </a:cubicBezTo>
                  <a:cubicBezTo>
                    <a:pt x="21" y="11"/>
                    <a:pt x="20" y="7"/>
                    <a:pt x="22" y="7"/>
                  </a:cubicBezTo>
                  <a:cubicBezTo>
                    <a:pt x="23" y="6"/>
                    <a:pt x="27" y="3"/>
                    <a:pt x="27" y="3"/>
                  </a:cubicBezTo>
                  <a:cubicBezTo>
                    <a:pt x="27" y="3"/>
                    <a:pt x="25" y="0"/>
                    <a:pt x="25" y="0"/>
                  </a:cubicBezTo>
                  <a:cubicBezTo>
                    <a:pt x="24" y="0"/>
                    <a:pt x="23" y="2"/>
                    <a:pt x="19" y="2"/>
                  </a:cubicBezTo>
                  <a:cubicBezTo>
                    <a:pt x="16" y="2"/>
                    <a:pt x="14" y="4"/>
                    <a:pt x="12" y="4"/>
                  </a:cubicBezTo>
                  <a:cubicBezTo>
                    <a:pt x="11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133"/>
            <p:cNvSpPr>
              <a:spLocks noEditPoints="1"/>
            </p:cNvSpPr>
            <p:nvPr/>
          </p:nvSpPr>
          <p:spPr bwMode="auto">
            <a:xfrm>
              <a:off x="4011" y="1802"/>
              <a:ext cx="121" cy="152"/>
            </a:xfrm>
            <a:custGeom>
              <a:avLst/>
              <a:gdLst>
                <a:gd name="T0" fmla="*/ 51 w 51"/>
                <a:gd name="T1" fmla="*/ 0 h 64"/>
                <a:gd name="T2" fmla="*/ 47 w 51"/>
                <a:gd name="T3" fmla="*/ 2 h 64"/>
                <a:gd name="T4" fmla="*/ 44 w 51"/>
                <a:gd name="T5" fmla="*/ 4 h 64"/>
                <a:gd name="T6" fmla="*/ 35 w 51"/>
                <a:gd name="T7" fmla="*/ 2 h 64"/>
                <a:gd name="T8" fmla="*/ 24 w 51"/>
                <a:gd name="T9" fmla="*/ 2 h 64"/>
                <a:gd name="T10" fmla="*/ 24 w 51"/>
                <a:gd name="T11" fmla="*/ 3 h 64"/>
                <a:gd name="T12" fmla="*/ 17 w 51"/>
                <a:gd name="T13" fmla="*/ 6 h 64"/>
                <a:gd name="T14" fmla="*/ 13 w 51"/>
                <a:gd name="T15" fmla="*/ 8 h 64"/>
                <a:gd name="T16" fmla="*/ 7 w 51"/>
                <a:gd name="T17" fmla="*/ 9 h 64"/>
                <a:gd name="T18" fmla="*/ 5 w 51"/>
                <a:gd name="T19" fmla="*/ 14 h 64"/>
                <a:gd name="T20" fmla="*/ 3 w 51"/>
                <a:gd name="T21" fmla="*/ 17 h 64"/>
                <a:gd name="T22" fmla="*/ 0 w 51"/>
                <a:gd name="T23" fmla="*/ 21 h 64"/>
                <a:gd name="T24" fmla="*/ 1 w 51"/>
                <a:gd name="T25" fmla="*/ 21 h 64"/>
                <a:gd name="T26" fmla="*/ 5 w 51"/>
                <a:gd name="T27" fmla="*/ 28 h 64"/>
                <a:gd name="T28" fmla="*/ 11 w 51"/>
                <a:gd name="T29" fmla="*/ 30 h 64"/>
                <a:gd name="T30" fmla="*/ 18 w 51"/>
                <a:gd name="T31" fmla="*/ 33 h 64"/>
                <a:gd name="T32" fmla="*/ 9 w 51"/>
                <a:gd name="T33" fmla="*/ 33 h 64"/>
                <a:gd name="T34" fmla="*/ 11 w 51"/>
                <a:gd name="T35" fmla="*/ 40 h 64"/>
                <a:gd name="T36" fmla="*/ 15 w 51"/>
                <a:gd name="T37" fmla="*/ 46 h 64"/>
                <a:gd name="T38" fmla="*/ 23 w 51"/>
                <a:gd name="T39" fmla="*/ 49 h 64"/>
                <a:gd name="T40" fmla="*/ 21 w 51"/>
                <a:gd name="T41" fmla="*/ 41 h 64"/>
                <a:gd name="T42" fmla="*/ 27 w 51"/>
                <a:gd name="T43" fmla="*/ 41 h 64"/>
                <a:gd name="T44" fmla="*/ 23 w 51"/>
                <a:gd name="T45" fmla="*/ 38 h 64"/>
                <a:gd name="T46" fmla="*/ 26 w 51"/>
                <a:gd name="T47" fmla="*/ 36 h 64"/>
                <a:gd name="T48" fmla="*/ 32 w 51"/>
                <a:gd name="T49" fmla="*/ 36 h 64"/>
                <a:gd name="T50" fmla="*/ 29 w 51"/>
                <a:gd name="T51" fmla="*/ 29 h 64"/>
                <a:gd name="T52" fmla="*/ 23 w 51"/>
                <a:gd name="T53" fmla="*/ 29 h 64"/>
                <a:gd name="T54" fmla="*/ 25 w 51"/>
                <a:gd name="T55" fmla="*/ 25 h 64"/>
                <a:gd name="T56" fmla="*/ 19 w 51"/>
                <a:gd name="T57" fmla="*/ 16 h 64"/>
                <a:gd name="T58" fmla="*/ 23 w 51"/>
                <a:gd name="T59" fmla="*/ 14 h 64"/>
                <a:gd name="T60" fmla="*/ 29 w 51"/>
                <a:gd name="T61" fmla="*/ 15 h 64"/>
                <a:gd name="T62" fmla="*/ 31 w 51"/>
                <a:gd name="T63" fmla="*/ 9 h 64"/>
                <a:gd name="T64" fmla="*/ 36 w 51"/>
                <a:gd name="T65" fmla="*/ 10 h 64"/>
                <a:gd name="T66" fmla="*/ 42 w 51"/>
                <a:gd name="T67" fmla="*/ 7 h 64"/>
                <a:gd name="T68" fmla="*/ 47 w 51"/>
                <a:gd name="T69" fmla="*/ 10 h 64"/>
                <a:gd name="T70" fmla="*/ 49 w 51"/>
                <a:gd name="T71" fmla="*/ 7 h 64"/>
                <a:gd name="T72" fmla="*/ 51 w 51"/>
                <a:gd name="T73" fmla="*/ 3 h 64"/>
                <a:gd name="T74" fmla="*/ 51 w 51"/>
                <a:gd name="T75" fmla="*/ 0 h 64"/>
                <a:gd name="T76" fmla="*/ 44 w 51"/>
                <a:gd name="T77" fmla="*/ 60 h 64"/>
                <a:gd name="T78" fmla="*/ 31 w 51"/>
                <a:gd name="T79" fmla="*/ 59 h 64"/>
                <a:gd name="T80" fmla="*/ 26 w 51"/>
                <a:gd name="T81" fmla="*/ 61 h 64"/>
                <a:gd name="T82" fmla="*/ 38 w 51"/>
                <a:gd name="T83" fmla="*/ 64 h 64"/>
                <a:gd name="T84" fmla="*/ 49 w 51"/>
                <a:gd name="T85" fmla="*/ 60 h 64"/>
                <a:gd name="T86" fmla="*/ 44 w 51"/>
                <a:gd name="T8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" h="64">
                  <a:moveTo>
                    <a:pt x="51" y="0"/>
                  </a:moveTo>
                  <a:cubicBezTo>
                    <a:pt x="49" y="0"/>
                    <a:pt x="46" y="1"/>
                    <a:pt x="47" y="2"/>
                  </a:cubicBezTo>
                  <a:cubicBezTo>
                    <a:pt x="47" y="3"/>
                    <a:pt x="46" y="4"/>
                    <a:pt x="44" y="4"/>
                  </a:cubicBezTo>
                  <a:cubicBezTo>
                    <a:pt x="44" y="4"/>
                    <a:pt x="37" y="3"/>
                    <a:pt x="35" y="2"/>
                  </a:cubicBezTo>
                  <a:cubicBezTo>
                    <a:pt x="34" y="2"/>
                    <a:pt x="27" y="2"/>
                    <a:pt x="24" y="2"/>
                  </a:cubicBezTo>
                  <a:cubicBezTo>
                    <a:pt x="24" y="2"/>
                    <a:pt x="24" y="2"/>
                    <a:pt x="24" y="3"/>
                  </a:cubicBezTo>
                  <a:cubicBezTo>
                    <a:pt x="24" y="4"/>
                    <a:pt x="18" y="7"/>
                    <a:pt x="17" y="6"/>
                  </a:cubicBezTo>
                  <a:cubicBezTo>
                    <a:pt x="16" y="6"/>
                    <a:pt x="15" y="8"/>
                    <a:pt x="13" y="8"/>
                  </a:cubicBezTo>
                  <a:cubicBezTo>
                    <a:pt x="11" y="9"/>
                    <a:pt x="8" y="8"/>
                    <a:pt x="7" y="9"/>
                  </a:cubicBezTo>
                  <a:cubicBezTo>
                    <a:pt x="7" y="10"/>
                    <a:pt x="6" y="12"/>
                    <a:pt x="5" y="14"/>
                  </a:cubicBezTo>
                  <a:cubicBezTo>
                    <a:pt x="3" y="15"/>
                    <a:pt x="4" y="16"/>
                    <a:pt x="3" y="17"/>
                  </a:cubicBezTo>
                  <a:cubicBezTo>
                    <a:pt x="1" y="17"/>
                    <a:pt x="1" y="19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3" y="22"/>
                    <a:pt x="5" y="25"/>
                    <a:pt x="5" y="28"/>
                  </a:cubicBezTo>
                  <a:cubicBezTo>
                    <a:pt x="5" y="31"/>
                    <a:pt x="9" y="32"/>
                    <a:pt x="11" y="30"/>
                  </a:cubicBezTo>
                  <a:cubicBezTo>
                    <a:pt x="13" y="28"/>
                    <a:pt x="18" y="31"/>
                    <a:pt x="18" y="33"/>
                  </a:cubicBezTo>
                  <a:cubicBezTo>
                    <a:pt x="18" y="34"/>
                    <a:pt x="12" y="31"/>
                    <a:pt x="9" y="33"/>
                  </a:cubicBezTo>
                  <a:cubicBezTo>
                    <a:pt x="6" y="36"/>
                    <a:pt x="12" y="38"/>
                    <a:pt x="11" y="40"/>
                  </a:cubicBezTo>
                  <a:cubicBezTo>
                    <a:pt x="10" y="43"/>
                    <a:pt x="12" y="46"/>
                    <a:pt x="15" y="46"/>
                  </a:cubicBezTo>
                  <a:cubicBezTo>
                    <a:pt x="18" y="46"/>
                    <a:pt x="21" y="50"/>
                    <a:pt x="23" y="49"/>
                  </a:cubicBezTo>
                  <a:cubicBezTo>
                    <a:pt x="24" y="49"/>
                    <a:pt x="21" y="42"/>
                    <a:pt x="21" y="41"/>
                  </a:cubicBezTo>
                  <a:cubicBezTo>
                    <a:pt x="22" y="40"/>
                    <a:pt x="25" y="43"/>
                    <a:pt x="27" y="41"/>
                  </a:cubicBezTo>
                  <a:cubicBezTo>
                    <a:pt x="29" y="39"/>
                    <a:pt x="26" y="38"/>
                    <a:pt x="23" y="38"/>
                  </a:cubicBezTo>
                  <a:cubicBezTo>
                    <a:pt x="21" y="38"/>
                    <a:pt x="23" y="34"/>
                    <a:pt x="26" y="36"/>
                  </a:cubicBezTo>
                  <a:cubicBezTo>
                    <a:pt x="29" y="38"/>
                    <a:pt x="30" y="36"/>
                    <a:pt x="32" y="36"/>
                  </a:cubicBezTo>
                  <a:cubicBezTo>
                    <a:pt x="33" y="35"/>
                    <a:pt x="34" y="30"/>
                    <a:pt x="29" y="29"/>
                  </a:cubicBezTo>
                  <a:cubicBezTo>
                    <a:pt x="25" y="28"/>
                    <a:pt x="25" y="32"/>
                    <a:pt x="23" y="29"/>
                  </a:cubicBezTo>
                  <a:cubicBezTo>
                    <a:pt x="20" y="26"/>
                    <a:pt x="25" y="27"/>
                    <a:pt x="25" y="25"/>
                  </a:cubicBezTo>
                  <a:cubicBezTo>
                    <a:pt x="25" y="22"/>
                    <a:pt x="21" y="19"/>
                    <a:pt x="19" y="16"/>
                  </a:cubicBezTo>
                  <a:cubicBezTo>
                    <a:pt x="17" y="13"/>
                    <a:pt x="22" y="12"/>
                    <a:pt x="23" y="14"/>
                  </a:cubicBezTo>
                  <a:cubicBezTo>
                    <a:pt x="24" y="16"/>
                    <a:pt x="27" y="15"/>
                    <a:pt x="29" y="15"/>
                  </a:cubicBezTo>
                  <a:cubicBezTo>
                    <a:pt x="31" y="14"/>
                    <a:pt x="27" y="10"/>
                    <a:pt x="31" y="9"/>
                  </a:cubicBezTo>
                  <a:cubicBezTo>
                    <a:pt x="34" y="7"/>
                    <a:pt x="34" y="10"/>
                    <a:pt x="36" y="10"/>
                  </a:cubicBezTo>
                  <a:cubicBezTo>
                    <a:pt x="37" y="11"/>
                    <a:pt x="38" y="7"/>
                    <a:pt x="42" y="7"/>
                  </a:cubicBezTo>
                  <a:cubicBezTo>
                    <a:pt x="44" y="7"/>
                    <a:pt x="45" y="8"/>
                    <a:pt x="47" y="10"/>
                  </a:cubicBezTo>
                  <a:cubicBezTo>
                    <a:pt x="48" y="9"/>
                    <a:pt x="49" y="8"/>
                    <a:pt x="49" y="7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2"/>
                    <a:pt x="51" y="1"/>
                    <a:pt x="51" y="0"/>
                  </a:cubicBezTo>
                  <a:close/>
                  <a:moveTo>
                    <a:pt x="44" y="60"/>
                  </a:moveTo>
                  <a:cubicBezTo>
                    <a:pt x="42" y="59"/>
                    <a:pt x="34" y="61"/>
                    <a:pt x="31" y="59"/>
                  </a:cubicBezTo>
                  <a:cubicBezTo>
                    <a:pt x="29" y="56"/>
                    <a:pt x="24" y="60"/>
                    <a:pt x="26" y="61"/>
                  </a:cubicBezTo>
                  <a:cubicBezTo>
                    <a:pt x="29" y="61"/>
                    <a:pt x="34" y="64"/>
                    <a:pt x="38" y="64"/>
                  </a:cubicBezTo>
                  <a:cubicBezTo>
                    <a:pt x="43" y="64"/>
                    <a:pt x="49" y="62"/>
                    <a:pt x="49" y="60"/>
                  </a:cubicBezTo>
                  <a:cubicBezTo>
                    <a:pt x="49" y="59"/>
                    <a:pt x="46" y="61"/>
                    <a:pt x="44" y="6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134"/>
            <p:cNvSpPr>
              <a:spLocks/>
            </p:cNvSpPr>
            <p:nvPr/>
          </p:nvSpPr>
          <p:spPr bwMode="auto">
            <a:xfrm>
              <a:off x="4235" y="1932"/>
              <a:ext cx="50" cy="31"/>
            </a:xfrm>
            <a:custGeom>
              <a:avLst/>
              <a:gdLst>
                <a:gd name="T0" fmla="*/ 14 w 21"/>
                <a:gd name="T1" fmla="*/ 8 h 13"/>
                <a:gd name="T2" fmla="*/ 19 w 21"/>
                <a:gd name="T3" fmla="*/ 3 h 13"/>
                <a:gd name="T4" fmla="*/ 18 w 21"/>
                <a:gd name="T5" fmla="*/ 2 h 13"/>
                <a:gd name="T6" fmla="*/ 7 w 21"/>
                <a:gd name="T7" fmla="*/ 5 h 13"/>
                <a:gd name="T8" fmla="*/ 3 w 21"/>
                <a:gd name="T9" fmla="*/ 11 h 13"/>
                <a:gd name="T10" fmla="*/ 14 w 21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4" y="8"/>
                  </a:moveTo>
                  <a:cubicBezTo>
                    <a:pt x="14" y="7"/>
                    <a:pt x="16" y="4"/>
                    <a:pt x="19" y="3"/>
                  </a:cubicBezTo>
                  <a:cubicBezTo>
                    <a:pt x="21" y="2"/>
                    <a:pt x="20" y="0"/>
                    <a:pt x="18" y="2"/>
                  </a:cubicBezTo>
                  <a:cubicBezTo>
                    <a:pt x="17" y="3"/>
                    <a:pt x="12" y="5"/>
                    <a:pt x="7" y="5"/>
                  </a:cubicBezTo>
                  <a:cubicBezTo>
                    <a:pt x="2" y="5"/>
                    <a:pt x="0" y="9"/>
                    <a:pt x="3" y="11"/>
                  </a:cubicBezTo>
                  <a:cubicBezTo>
                    <a:pt x="8" y="13"/>
                    <a:pt x="14" y="10"/>
                    <a:pt x="14" y="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135"/>
            <p:cNvSpPr>
              <a:spLocks/>
            </p:cNvSpPr>
            <p:nvPr/>
          </p:nvSpPr>
          <p:spPr bwMode="auto">
            <a:xfrm>
              <a:off x="3172" y="1139"/>
              <a:ext cx="206" cy="104"/>
            </a:xfrm>
            <a:custGeom>
              <a:avLst/>
              <a:gdLst>
                <a:gd name="T0" fmla="*/ 73 w 87"/>
                <a:gd name="T1" fmla="*/ 31 h 44"/>
                <a:gd name="T2" fmla="*/ 79 w 87"/>
                <a:gd name="T3" fmla="*/ 26 h 44"/>
                <a:gd name="T4" fmla="*/ 86 w 87"/>
                <a:gd name="T5" fmla="*/ 20 h 44"/>
                <a:gd name="T6" fmla="*/ 81 w 87"/>
                <a:gd name="T7" fmla="*/ 14 h 44"/>
                <a:gd name="T8" fmla="*/ 77 w 87"/>
                <a:gd name="T9" fmla="*/ 10 h 44"/>
                <a:gd name="T10" fmla="*/ 76 w 87"/>
                <a:gd name="T11" fmla="*/ 5 h 44"/>
                <a:gd name="T12" fmla="*/ 70 w 87"/>
                <a:gd name="T13" fmla="*/ 5 h 44"/>
                <a:gd name="T14" fmla="*/ 62 w 87"/>
                <a:gd name="T15" fmla="*/ 1 h 44"/>
                <a:gd name="T16" fmla="*/ 61 w 87"/>
                <a:gd name="T17" fmla="*/ 6 h 44"/>
                <a:gd name="T18" fmla="*/ 57 w 87"/>
                <a:gd name="T19" fmla="*/ 7 h 44"/>
                <a:gd name="T20" fmla="*/ 53 w 87"/>
                <a:gd name="T21" fmla="*/ 7 h 44"/>
                <a:gd name="T22" fmla="*/ 49 w 87"/>
                <a:gd name="T23" fmla="*/ 7 h 44"/>
                <a:gd name="T24" fmla="*/ 45 w 87"/>
                <a:gd name="T25" fmla="*/ 6 h 44"/>
                <a:gd name="T26" fmla="*/ 39 w 87"/>
                <a:gd name="T27" fmla="*/ 10 h 44"/>
                <a:gd name="T28" fmla="*/ 36 w 87"/>
                <a:gd name="T29" fmla="*/ 8 h 44"/>
                <a:gd name="T30" fmla="*/ 32 w 87"/>
                <a:gd name="T31" fmla="*/ 11 h 44"/>
                <a:gd name="T32" fmla="*/ 31 w 87"/>
                <a:gd name="T33" fmla="*/ 14 h 44"/>
                <a:gd name="T34" fmla="*/ 26 w 87"/>
                <a:gd name="T35" fmla="*/ 17 h 44"/>
                <a:gd name="T36" fmla="*/ 24 w 87"/>
                <a:gd name="T37" fmla="*/ 10 h 44"/>
                <a:gd name="T38" fmla="*/ 12 w 87"/>
                <a:gd name="T39" fmla="*/ 2 h 44"/>
                <a:gd name="T40" fmla="*/ 13 w 87"/>
                <a:gd name="T41" fmla="*/ 7 h 44"/>
                <a:gd name="T42" fmla="*/ 10 w 87"/>
                <a:gd name="T43" fmla="*/ 6 h 44"/>
                <a:gd name="T44" fmla="*/ 5 w 87"/>
                <a:gd name="T45" fmla="*/ 8 h 44"/>
                <a:gd name="T46" fmla="*/ 1 w 87"/>
                <a:gd name="T47" fmla="*/ 14 h 44"/>
                <a:gd name="T48" fmla="*/ 8 w 87"/>
                <a:gd name="T49" fmla="*/ 16 h 44"/>
                <a:gd name="T50" fmla="*/ 18 w 87"/>
                <a:gd name="T51" fmla="*/ 16 h 44"/>
                <a:gd name="T52" fmla="*/ 17 w 87"/>
                <a:gd name="T53" fmla="*/ 20 h 44"/>
                <a:gd name="T54" fmla="*/ 12 w 87"/>
                <a:gd name="T55" fmla="*/ 22 h 44"/>
                <a:gd name="T56" fmla="*/ 3 w 87"/>
                <a:gd name="T57" fmla="*/ 24 h 44"/>
                <a:gd name="T58" fmla="*/ 15 w 87"/>
                <a:gd name="T59" fmla="*/ 25 h 44"/>
                <a:gd name="T60" fmla="*/ 18 w 87"/>
                <a:gd name="T61" fmla="*/ 28 h 44"/>
                <a:gd name="T62" fmla="*/ 20 w 87"/>
                <a:gd name="T63" fmla="*/ 30 h 44"/>
                <a:gd name="T64" fmla="*/ 17 w 87"/>
                <a:gd name="T65" fmla="*/ 34 h 44"/>
                <a:gd name="T66" fmla="*/ 13 w 87"/>
                <a:gd name="T67" fmla="*/ 37 h 44"/>
                <a:gd name="T68" fmla="*/ 24 w 87"/>
                <a:gd name="T69" fmla="*/ 36 h 44"/>
                <a:gd name="T70" fmla="*/ 38 w 87"/>
                <a:gd name="T71" fmla="*/ 42 h 44"/>
                <a:gd name="T72" fmla="*/ 52 w 87"/>
                <a:gd name="T73" fmla="*/ 39 h 44"/>
                <a:gd name="T74" fmla="*/ 62 w 87"/>
                <a:gd name="T75" fmla="*/ 35 h 44"/>
                <a:gd name="T76" fmla="*/ 73 w 87"/>
                <a:gd name="T77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44">
                  <a:moveTo>
                    <a:pt x="73" y="31"/>
                  </a:moveTo>
                  <a:cubicBezTo>
                    <a:pt x="78" y="31"/>
                    <a:pt x="77" y="26"/>
                    <a:pt x="79" y="26"/>
                  </a:cubicBezTo>
                  <a:cubicBezTo>
                    <a:pt x="81" y="26"/>
                    <a:pt x="84" y="23"/>
                    <a:pt x="86" y="20"/>
                  </a:cubicBezTo>
                  <a:cubicBezTo>
                    <a:pt x="87" y="18"/>
                    <a:pt x="84" y="14"/>
                    <a:pt x="81" y="14"/>
                  </a:cubicBezTo>
                  <a:cubicBezTo>
                    <a:pt x="79" y="14"/>
                    <a:pt x="76" y="11"/>
                    <a:pt x="77" y="10"/>
                  </a:cubicBezTo>
                  <a:cubicBezTo>
                    <a:pt x="78" y="8"/>
                    <a:pt x="75" y="6"/>
                    <a:pt x="76" y="5"/>
                  </a:cubicBezTo>
                  <a:cubicBezTo>
                    <a:pt x="76" y="3"/>
                    <a:pt x="72" y="5"/>
                    <a:pt x="70" y="5"/>
                  </a:cubicBezTo>
                  <a:cubicBezTo>
                    <a:pt x="68" y="6"/>
                    <a:pt x="64" y="0"/>
                    <a:pt x="62" y="1"/>
                  </a:cubicBezTo>
                  <a:cubicBezTo>
                    <a:pt x="61" y="2"/>
                    <a:pt x="62" y="5"/>
                    <a:pt x="61" y="6"/>
                  </a:cubicBezTo>
                  <a:cubicBezTo>
                    <a:pt x="61" y="8"/>
                    <a:pt x="57" y="5"/>
                    <a:pt x="57" y="7"/>
                  </a:cubicBezTo>
                  <a:cubicBezTo>
                    <a:pt x="57" y="8"/>
                    <a:pt x="55" y="8"/>
                    <a:pt x="53" y="7"/>
                  </a:cubicBezTo>
                  <a:cubicBezTo>
                    <a:pt x="52" y="5"/>
                    <a:pt x="49" y="6"/>
                    <a:pt x="49" y="7"/>
                  </a:cubicBezTo>
                  <a:cubicBezTo>
                    <a:pt x="49" y="9"/>
                    <a:pt x="47" y="8"/>
                    <a:pt x="45" y="6"/>
                  </a:cubicBezTo>
                  <a:cubicBezTo>
                    <a:pt x="42" y="4"/>
                    <a:pt x="39" y="8"/>
                    <a:pt x="39" y="10"/>
                  </a:cubicBezTo>
                  <a:cubicBezTo>
                    <a:pt x="40" y="11"/>
                    <a:pt x="38" y="12"/>
                    <a:pt x="36" y="8"/>
                  </a:cubicBezTo>
                  <a:cubicBezTo>
                    <a:pt x="34" y="4"/>
                    <a:pt x="31" y="8"/>
                    <a:pt x="32" y="11"/>
                  </a:cubicBezTo>
                  <a:cubicBezTo>
                    <a:pt x="34" y="13"/>
                    <a:pt x="33" y="15"/>
                    <a:pt x="31" y="14"/>
                  </a:cubicBezTo>
                  <a:cubicBezTo>
                    <a:pt x="30" y="13"/>
                    <a:pt x="27" y="15"/>
                    <a:pt x="26" y="17"/>
                  </a:cubicBezTo>
                  <a:cubicBezTo>
                    <a:pt x="25" y="18"/>
                    <a:pt x="21" y="12"/>
                    <a:pt x="24" y="10"/>
                  </a:cubicBezTo>
                  <a:cubicBezTo>
                    <a:pt x="27" y="9"/>
                    <a:pt x="15" y="2"/>
                    <a:pt x="12" y="2"/>
                  </a:cubicBezTo>
                  <a:cubicBezTo>
                    <a:pt x="8" y="2"/>
                    <a:pt x="11" y="5"/>
                    <a:pt x="13" y="7"/>
                  </a:cubicBezTo>
                  <a:cubicBezTo>
                    <a:pt x="15" y="8"/>
                    <a:pt x="11" y="8"/>
                    <a:pt x="10" y="6"/>
                  </a:cubicBezTo>
                  <a:cubicBezTo>
                    <a:pt x="9" y="5"/>
                    <a:pt x="6" y="6"/>
                    <a:pt x="5" y="8"/>
                  </a:cubicBezTo>
                  <a:cubicBezTo>
                    <a:pt x="3" y="11"/>
                    <a:pt x="1" y="12"/>
                    <a:pt x="1" y="14"/>
                  </a:cubicBezTo>
                  <a:cubicBezTo>
                    <a:pt x="0" y="15"/>
                    <a:pt x="5" y="17"/>
                    <a:pt x="8" y="16"/>
                  </a:cubicBezTo>
                  <a:cubicBezTo>
                    <a:pt x="12" y="14"/>
                    <a:pt x="16" y="14"/>
                    <a:pt x="18" y="16"/>
                  </a:cubicBezTo>
                  <a:cubicBezTo>
                    <a:pt x="20" y="17"/>
                    <a:pt x="15" y="18"/>
                    <a:pt x="17" y="20"/>
                  </a:cubicBezTo>
                  <a:cubicBezTo>
                    <a:pt x="19" y="21"/>
                    <a:pt x="17" y="22"/>
                    <a:pt x="12" y="22"/>
                  </a:cubicBezTo>
                  <a:cubicBezTo>
                    <a:pt x="8" y="21"/>
                    <a:pt x="2" y="23"/>
                    <a:pt x="3" y="24"/>
                  </a:cubicBezTo>
                  <a:cubicBezTo>
                    <a:pt x="4" y="26"/>
                    <a:pt x="15" y="23"/>
                    <a:pt x="15" y="25"/>
                  </a:cubicBezTo>
                  <a:cubicBezTo>
                    <a:pt x="15" y="26"/>
                    <a:pt x="15" y="29"/>
                    <a:pt x="18" y="28"/>
                  </a:cubicBezTo>
                  <a:cubicBezTo>
                    <a:pt x="21" y="26"/>
                    <a:pt x="19" y="30"/>
                    <a:pt x="20" y="30"/>
                  </a:cubicBezTo>
                  <a:cubicBezTo>
                    <a:pt x="22" y="31"/>
                    <a:pt x="21" y="34"/>
                    <a:pt x="17" y="34"/>
                  </a:cubicBezTo>
                  <a:cubicBezTo>
                    <a:pt x="14" y="34"/>
                    <a:pt x="12" y="35"/>
                    <a:pt x="13" y="37"/>
                  </a:cubicBezTo>
                  <a:cubicBezTo>
                    <a:pt x="15" y="39"/>
                    <a:pt x="20" y="37"/>
                    <a:pt x="24" y="36"/>
                  </a:cubicBezTo>
                  <a:cubicBezTo>
                    <a:pt x="28" y="35"/>
                    <a:pt x="33" y="40"/>
                    <a:pt x="38" y="42"/>
                  </a:cubicBezTo>
                  <a:cubicBezTo>
                    <a:pt x="43" y="44"/>
                    <a:pt x="51" y="41"/>
                    <a:pt x="52" y="39"/>
                  </a:cubicBezTo>
                  <a:cubicBezTo>
                    <a:pt x="53" y="36"/>
                    <a:pt x="60" y="37"/>
                    <a:pt x="62" y="35"/>
                  </a:cubicBezTo>
                  <a:cubicBezTo>
                    <a:pt x="65" y="34"/>
                    <a:pt x="68" y="32"/>
                    <a:pt x="73" y="3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136"/>
            <p:cNvSpPr>
              <a:spLocks/>
            </p:cNvSpPr>
            <p:nvPr/>
          </p:nvSpPr>
          <p:spPr bwMode="auto">
            <a:xfrm>
              <a:off x="3435" y="1472"/>
              <a:ext cx="87" cy="97"/>
            </a:xfrm>
            <a:custGeom>
              <a:avLst/>
              <a:gdLst>
                <a:gd name="T0" fmla="*/ 33 w 37"/>
                <a:gd name="T1" fmla="*/ 13 h 41"/>
                <a:gd name="T2" fmla="*/ 30 w 37"/>
                <a:gd name="T3" fmla="*/ 11 h 41"/>
                <a:gd name="T4" fmla="*/ 25 w 37"/>
                <a:gd name="T5" fmla="*/ 12 h 41"/>
                <a:gd name="T6" fmla="*/ 20 w 37"/>
                <a:gd name="T7" fmla="*/ 11 h 41"/>
                <a:gd name="T8" fmla="*/ 22 w 37"/>
                <a:gd name="T9" fmla="*/ 6 h 41"/>
                <a:gd name="T10" fmla="*/ 24 w 37"/>
                <a:gd name="T11" fmla="*/ 2 h 41"/>
                <a:gd name="T12" fmla="*/ 23 w 37"/>
                <a:gd name="T13" fmla="*/ 1 h 41"/>
                <a:gd name="T14" fmla="*/ 15 w 37"/>
                <a:gd name="T15" fmla="*/ 3 h 41"/>
                <a:gd name="T16" fmla="*/ 19 w 37"/>
                <a:gd name="T17" fmla="*/ 7 h 41"/>
                <a:gd name="T18" fmla="*/ 13 w 37"/>
                <a:gd name="T19" fmla="*/ 10 h 41"/>
                <a:gd name="T20" fmla="*/ 4 w 37"/>
                <a:gd name="T21" fmla="*/ 10 h 41"/>
                <a:gd name="T22" fmla="*/ 5 w 37"/>
                <a:gd name="T23" fmla="*/ 16 h 41"/>
                <a:gd name="T24" fmla="*/ 9 w 37"/>
                <a:gd name="T25" fmla="*/ 22 h 41"/>
                <a:gd name="T26" fmla="*/ 7 w 37"/>
                <a:gd name="T27" fmla="*/ 29 h 41"/>
                <a:gd name="T28" fmla="*/ 1 w 37"/>
                <a:gd name="T29" fmla="*/ 34 h 41"/>
                <a:gd name="T30" fmla="*/ 9 w 37"/>
                <a:gd name="T31" fmla="*/ 41 h 41"/>
                <a:gd name="T32" fmla="*/ 23 w 37"/>
                <a:gd name="T33" fmla="*/ 35 h 41"/>
                <a:gd name="T34" fmla="*/ 33 w 37"/>
                <a:gd name="T35" fmla="*/ 33 h 41"/>
                <a:gd name="T36" fmla="*/ 33 w 37"/>
                <a:gd name="T37" fmla="*/ 14 h 41"/>
                <a:gd name="T38" fmla="*/ 33 w 37"/>
                <a:gd name="T3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1">
                  <a:moveTo>
                    <a:pt x="33" y="13"/>
                  </a:moveTo>
                  <a:cubicBezTo>
                    <a:pt x="32" y="12"/>
                    <a:pt x="31" y="11"/>
                    <a:pt x="30" y="11"/>
                  </a:cubicBezTo>
                  <a:cubicBezTo>
                    <a:pt x="27" y="7"/>
                    <a:pt x="26" y="10"/>
                    <a:pt x="25" y="12"/>
                  </a:cubicBezTo>
                  <a:cubicBezTo>
                    <a:pt x="25" y="14"/>
                    <a:pt x="22" y="11"/>
                    <a:pt x="20" y="11"/>
                  </a:cubicBezTo>
                  <a:cubicBezTo>
                    <a:pt x="19" y="11"/>
                    <a:pt x="21" y="7"/>
                    <a:pt x="22" y="6"/>
                  </a:cubicBezTo>
                  <a:cubicBezTo>
                    <a:pt x="23" y="6"/>
                    <a:pt x="24" y="4"/>
                    <a:pt x="24" y="2"/>
                  </a:cubicBezTo>
                  <a:cubicBezTo>
                    <a:pt x="24" y="2"/>
                    <a:pt x="24" y="2"/>
                    <a:pt x="23" y="1"/>
                  </a:cubicBezTo>
                  <a:cubicBezTo>
                    <a:pt x="20" y="0"/>
                    <a:pt x="15" y="0"/>
                    <a:pt x="15" y="3"/>
                  </a:cubicBezTo>
                  <a:cubicBezTo>
                    <a:pt x="15" y="6"/>
                    <a:pt x="19" y="5"/>
                    <a:pt x="19" y="7"/>
                  </a:cubicBezTo>
                  <a:cubicBezTo>
                    <a:pt x="19" y="9"/>
                    <a:pt x="15" y="8"/>
                    <a:pt x="13" y="10"/>
                  </a:cubicBezTo>
                  <a:cubicBezTo>
                    <a:pt x="10" y="12"/>
                    <a:pt x="7" y="9"/>
                    <a:pt x="4" y="10"/>
                  </a:cubicBezTo>
                  <a:cubicBezTo>
                    <a:pt x="1" y="12"/>
                    <a:pt x="7" y="13"/>
                    <a:pt x="5" y="16"/>
                  </a:cubicBezTo>
                  <a:cubicBezTo>
                    <a:pt x="3" y="19"/>
                    <a:pt x="5" y="19"/>
                    <a:pt x="9" y="22"/>
                  </a:cubicBezTo>
                  <a:cubicBezTo>
                    <a:pt x="12" y="25"/>
                    <a:pt x="7" y="26"/>
                    <a:pt x="7" y="29"/>
                  </a:cubicBezTo>
                  <a:cubicBezTo>
                    <a:pt x="7" y="32"/>
                    <a:pt x="2" y="32"/>
                    <a:pt x="1" y="34"/>
                  </a:cubicBezTo>
                  <a:cubicBezTo>
                    <a:pt x="0" y="36"/>
                    <a:pt x="5" y="41"/>
                    <a:pt x="9" y="41"/>
                  </a:cubicBezTo>
                  <a:cubicBezTo>
                    <a:pt x="12" y="41"/>
                    <a:pt x="19" y="39"/>
                    <a:pt x="23" y="35"/>
                  </a:cubicBezTo>
                  <a:cubicBezTo>
                    <a:pt x="27" y="31"/>
                    <a:pt x="29" y="35"/>
                    <a:pt x="33" y="33"/>
                  </a:cubicBezTo>
                  <a:cubicBezTo>
                    <a:pt x="37" y="31"/>
                    <a:pt x="34" y="17"/>
                    <a:pt x="33" y="14"/>
                  </a:cubicBezTo>
                  <a:cubicBezTo>
                    <a:pt x="33" y="14"/>
                    <a:pt x="33" y="13"/>
                    <a:pt x="33" y="1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137"/>
            <p:cNvSpPr>
              <a:spLocks noEditPoints="1"/>
            </p:cNvSpPr>
            <p:nvPr/>
          </p:nvSpPr>
          <p:spPr bwMode="auto">
            <a:xfrm>
              <a:off x="3480" y="1316"/>
              <a:ext cx="191" cy="293"/>
            </a:xfrm>
            <a:custGeom>
              <a:avLst/>
              <a:gdLst>
                <a:gd name="T0" fmla="*/ 5 w 81"/>
                <a:gd name="T1" fmla="*/ 68 h 124"/>
                <a:gd name="T2" fmla="*/ 1 w 81"/>
                <a:gd name="T3" fmla="*/ 77 h 124"/>
                <a:gd name="T4" fmla="*/ 11 w 81"/>
                <a:gd name="T5" fmla="*/ 77 h 124"/>
                <a:gd name="T6" fmla="*/ 20 w 81"/>
                <a:gd name="T7" fmla="*/ 75 h 124"/>
                <a:gd name="T8" fmla="*/ 81 w 81"/>
                <a:gd name="T9" fmla="*/ 96 h 124"/>
                <a:gd name="T10" fmla="*/ 68 w 81"/>
                <a:gd name="T11" fmla="*/ 91 h 124"/>
                <a:gd name="T12" fmla="*/ 65 w 81"/>
                <a:gd name="T13" fmla="*/ 82 h 124"/>
                <a:gd name="T14" fmla="*/ 54 w 81"/>
                <a:gd name="T15" fmla="*/ 63 h 124"/>
                <a:gd name="T16" fmla="*/ 41 w 81"/>
                <a:gd name="T17" fmla="*/ 57 h 124"/>
                <a:gd name="T18" fmla="*/ 50 w 81"/>
                <a:gd name="T19" fmla="*/ 38 h 124"/>
                <a:gd name="T20" fmla="*/ 33 w 81"/>
                <a:gd name="T21" fmla="*/ 35 h 124"/>
                <a:gd name="T22" fmla="*/ 40 w 81"/>
                <a:gd name="T23" fmla="*/ 23 h 124"/>
                <a:gd name="T24" fmla="*/ 28 w 81"/>
                <a:gd name="T25" fmla="*/ 27 h 124"/>
                <a:gd name="T26" fmla="*/ 19 w 81"/>
                <a:gd name="T27" fmla="*/ 39 h 124"/>
                <a:gd name="T28" fmla="*/ 12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2 h 124"/>
                <a:gd name="T38" fmla="*/ 36 w 81"/>
                <a:gd name="T39" fmla="*/ 69 h 124"/>
                <a:gd name="T40" fmla="*/ 39 w 81"/>
                <a:gd name="T41" fmla="*/ 76 h 124"/>
                <a:gd name="T42" fmla="*/ 41 w 81"/>
                <a:gd name="T43" fmla="*/ 86 h 124"/>
                <a:gd name="T44" fmla="*/ 30 w 81"/>
                <a:gd name="T45" fmla="*/ 88 h 124"/>
                <a:gd name="T46" fmla="*/ 32 w 81"/>
                <a:gd name="T47" fmla="*/ 96 h 124"/>
                <a:gd name="T48" fmla="*/ 28 w 81"/>
                <a:gd name="T49" fmla="*/ 105 h 124"/>
                <a:gd name="T50" fmla="*/ 41 w 81"/>
                <a:gd name="T51" fmla="*/ 107 h 124"/>
                <a:gd name="T52" fmla="*/ 33 w 81"/>
                <a:gd name="T53" fmla="*/ 110 h 124"/>
                <a:gd name="T54" fmla="*/ 28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8 h 124"/>
                <a:gd name="T64" fmla="*/ 81 w 81"/>
                <a:gd name="T65" fmla="*/ 96 h 124"/>
                <a:gd name="T66" fmla="*/ 14 w 81"/>
                <a:gd name="T67" fmla="*/ 29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6" y="66"/>
                  </a:moveTo>
                  <a:cubicBezTo>
                    <a:pt x="12" y="63"/>
                    <a:pt x="9" y="68"/>
                    <a:pt x="5" y="68"/>
                  </a:cubicBezTo>
                  <a:cubicBezTo>
                    <a:pt x="5" y="70"/>
                    <a:pt x="4" y="72"/>
                    <a:pt x="3" y="72"/>
                  </a:cubicBezTo>
                  <a:cubicBezTo>
                    <a:pt x="2" y="73"/>
                    <a:pt x="0" y="77"/>
                    <a:pt x="1" y="77"/>
                  </a:cubicBezTo>
                  <a:cubicBezTo>
                    <a:pt x="3" y="77"/>
                    <a:pt x="6" y="80"/>
                    <a:pt x="6" y="78"/>
                  </a:cubicBezTo>
                  <a:cubicBezTo>
                    <a:pt x="7" y="76"/>
                    <a:pt x="8" y="73"/>
                    <a:pt x="11" y="77"/>
                  </a:cubicBezTo>
                  <a:cubicBezTo>
                    <a:pt x="12" y="77"/>
                    <a:pt x="13" y="78"/>
                    <a:pt x="14" y="79"/>
                  </a:cubicBezTo>
                  <a:cubicBezTo>
                    <a:pt x="14" y="77"/>
                    <a:pt x="18" y="77"/>
                    <a:pt x="20" y="75"/>
                  </a:cubicBezTo>
                  <a:cubicBezTo>
                    <a:pt x="22" y="73"/>
                    <a:pt x="19" y="69"/>
                    <a:pt x="16" y="66"/>
                  </a:cubicBezTo>
                  <a:close/>
                  <a:moveTo>
                    <a:pt x="81" y="96"/>
                  </a:moveTo>
                  <a:cubicBezTo>
                    <a:pt x="81" y="92"/>
                    <a:pt x="73" y="89"/>
                    <a:pt x="72" y="91"/>
                  </a:cubicBezTo>
                  <a:cubicBezTo>
                    <a:pt x="71" y="93"/>
                    <a:pt x="69" y="93"/>
                    <a:pt x="68" y="91"/>
                  </a:cubicBezTo>
                  <a:cubicBezTo>
                    <a:pt x="67" y="89"/>
                    <a:pt x="69" y="87"/>
                    <a:pt x="68" y="87"/>
                  </a:cubicBezTo>
                  <a:cubicBezTo>
                    <a:pt x="67" y="86"/>
                    <a:pt x="65" y="83"/>
                    <a:pt x="65" y="82"/>
                  </a:cubicBezTo>
                  <a:cubicBezTo>
                    <a:pt x="66" y="81"/>
                    <a:pt x="63" y="73"/>
                    <a:pt x="59" y="72"/>
                  </a:cubicBezTo>
                  <a:cubicBezTo>
                    <a:pt x="55" y="71"/>
                    <a:pt x="55" y="66"/>
                    <a:pt x="54" y="63"/>
                  </a:cubicBezTo>
                  <a:cubicBezTo>
                    <a:pt x="53" y="60"/>
                    <a:pt x="51" y="61"/>
                    <a:pt x="49" y="59"/>
                  </a:cubicBezTo>
                  <a:cubicBezTo>
                    <a:pt x="47" y="56"/>
                    <a:pt x="43" y="57"/>
                    <a:pt x="41" y="57"/>
                  </a:cubicBezTo>
                  <a:cubicBezTo>
                    <a:pt x="40" y="57"/>
                    <a:pt x="41" y="54"/>
                    <a:pt x="44" y="52"/>
                  </a:cubicBezTo>
                  <a:cubicBezTo>
                    <a:pt x="47" y="50"/>
                    <a:pt x="50" y="40"/>
                    <a:pt x="50" y="38"/>
                  </a:cubicBezTo>
                  <a:cubicBezTo>
                    <a:pt x="50" y="36"/>
                    <a:pt x="38" y="36"/>
                    <a:pt x="36" y="37"/>
                  </a:cubicBezTo>
                  <a:cubicBezTo>
                    <a:pt x="33" y="39"/>
                    <a:pt x="31" y="36"/>
                    <a:pt x="33" y="35"/>
                  </a:cubicBezTo>
                  <a:cubicBezTo>
                    <a:pt x="35" y="34"/>
                    <a:pt x="39" y="30"/>
                    <a:pt x="39" y="28"/>
                  </a:cubicBezTo>
                  <a:cubicBezTo>
                    <a:pt x="39" y="26"/>
                    <a:pt x="42" y="25"/>
                    <a:pt x="40" y="23"/>
                  </a:cubicBezTo>
                  <a:cubicBezTo>
                    <a:pt x="38" y="22"/>
                    <a:pt x="38" y="25"/>
                    <a:pt x="37" y="27"/>
                  </a:cubicBezTo>
                  <a:cubicBezTo>
                    <a:pt x="35" y="28"/>
                    <a:pt x="32" y="27"/>
                    <a:pt x="28" y="27"/>
                  </a:cubicBezTo>
                  <a:cubicBezTo>
                    <a:pt x="24" y="26"/>
                    <a:pt x="23" y="31"/>
                    <a:pt x="23" y="33"/>
                  </a:cubicBezTo>
                  <a:cubicBezTo>
                    <a:pt x="23" y="36"/>
                    <a:pt x="19" y="37"/>
                    <a:pt x="19" y="39"/>
                  </a:cubicBezTo>
                  <a:cubicBezTo>
                    <a:pt x="20" y="41"/>
                    <a:pt x="18" y="42"/>
                    <a:pt x="17" y="41"/>
                  </a:cubicBezTo>
                  <a:cubicBezTo>
                    <a:pt x="16" y="40"/>
                    <a:pt x="15" y="38"/>
                    <a:pt x="12" y="39"/>
                  </a:cubicBezTo>
                  <a:cubicBezTo>
                    <a:pt x="10" y="41"/>
                    <a:pt x="15" y="44"/>
                    <a:pt x="18" y="44"/>
                  </a:cubicBezTo>
                  <a:cubicBezTo>
                    <a:pt x="21" y="45"/>
                    <a:pt x="16" y="47"/>
                    <a:pt x="15" y="50"/>
                  </a:cubicBezTo>
                  <a:cubicBezTo>
                    <a:pt x="15" y="53"/>
                    <a:pt x="19" y="52"/>
                    <a:pt x="20" y="54"/>
                  </a:cubicBezTo>
                  <a:cubicBezTo>
                    <a:pt x="20" y="57"/>
                    <a:pt x="13" y="57"/>
                    <a:pt x="13" y="59"/>
                  </a:cubicBezTo>
                  <a:cubicBezTo>
                    <a:pt x="13" y="62"/>
                    <a:pt x="17" y="58"/>
                    <a:pt x="19" y="57"/>
                  </a:cubicBezTo>
                  <a:cubicBezTo>
                    <a:pt x="20" y="56"/>
                    <a:pt x="18" y="63"/>
                    <a:pt x="22" y="62"/>
                  </a:cubicBezTo>
                  <a:cubicBezTo>
                    <a:pt x="26" y="62"/>
                    <a:pt x="25" y="56"/>
                    <a:pt x="27" y="56"/>
                  </a:cubicBezTo>
                  <a:cubicBezTo>
                    <a:pt x="28" y="56"/>
                    <a:pt x="26" y="59"/>
                    <a:pt x="27" y="62"/>
                  </a:cubicBezTo>
                  <a:cubicBezTo>
                    <a:pt x="28" y="64"/>
                    <a:pt x="24" y="68"/>
                    <a:pt x="24" y="70"/>
                  </a:cubicBezTo>
                  <a:cubicBezTo>
                    <a:pt x="25" y="71"/>
                    <a:pt x="33" y="71"/>
                    <a:pt x="36" y="69"/>
                  </a:cubicBezTo>
                  <a:cubicBezTo>
                    <a:pt x="39" y="66"/>
                    <a:pt x="40" y="69"/>
                    <a:pt x="38" y="71"/>
                  </a:cubicBezTo>
                  <a:cubicBezTo>
                    <a:pt x="36" y="73"/>
                    <a:pt x="37" y="75"/>
                    <a:pt x="39" y="76"/>
                  </a:cubicBezTo>
                  <a:cubicBezTo>
                    <a:pt x="42" y="77"/>
                    <a:pt x="42" y="77"/>
                    <a:pt x="41" y="79"/>
                  </a:cubicBezTo>
                  <a:cubicBezTo>
                    <a:pt x="40" y="81"/>
                    <a:pt x="41" y="84"/>
                    <a:pt x="41" y="86"/>
                  </a:cubicBezTo>
                  <a:cubicBezTo>
                    <a:pt x="40" y="88"/>
                    <a:pt x="33" y="88"/>
                    <a:pt x="33" y="87"/>
                  </a:cubicBezTo>
                  <a:cubicBezTo>
                    <a:pt x="32" y="85"/>
                    <a:pt x="29" y="86"/>
                    <a:pt x="30" y="88"/>
                  </a:cubicBezTo>
                  <a:cubicBezTo>
                    <a:pt x="31" y="89"/>
                    <a:pt x="27" y="91"/>
                    <a:pt x="28" y="93"/>
                  </a:cubicBezTo>
                  <a:cubicBezTo>
                    <a:pt x="28" y="94"/>
                    <a:pt x="32" y="94"/>
                    <a:pt x="32" y="96"/>
                  </a:cubicBezTo>
                  <a:cubicBezTo>
                    <a:pt x="32" y="98"/>
                    <a:pt x="29" y="100"/>
                    <a:pt x="25" y="101"/>
                  </a:cubicBezTo>
                  <a:cubicBezTo>
                    <a:pt x="20" y="103"/>
                    <a:pt x="26" y="106"/>
                    <a:pt x="28" y="105"/>
                  </a:cubicBezTo>
                  <a:cubicBezTo>
                    <a:pt x="30" y="103"/>
                    <a:pt x="29" y="106"/>
                    <a:pt x="33" y="106"/>
                  </a:cubicBezTo>
                  <a:cubicBezTo>
                    <a:pt x="36" y="106"/>
                    <a:pt x="37" y="108"/>
                    <a:pt x="41" y="107"/>
                  </a:cubicBezTo>
                  <a:cubicBezTo>
                    <a:pt x="44" y="106"/>
                    <a:pt x="44" y="107"/>
                    <a:pt x="42" y="109"/>
                  </a:cubicBezTo>
                  <a:cubicBezTo>
                    <a:pt x="39" y="111"/>
                    <a:pt x="35" y="109"/>
                    <a:pt x="33" y="110"/>
                  </a:cubicBezTo>
                  <a:cubicBezTo>
                    <a:pt x="30" y="111"/>
                    <a:pt x="21" y="121"/>
                    <a:pt x="23" y="123"/>
                  </a:cubicBezTo>
                  <a:cubicBezTo>
                    <a:pt x="24" y="124"/>
                    <a:pt x="25" y="121"/>
                    <a:pt x="28" y="119"/>
                  </a:cubicBezTo>
                  <a:cubicBezTo>
                    <a:pt x="32" y="118"/>
                    <a:pt x="32" y="120"/>
                    <a:pt x="34" y="121"/>
                  </a:cubicBezTo>
                  <a:cubicBezTo>
                    <a:pt x="36" y="121"/>
                    <a:pt x="36" y="117"/>
                    <a:pt x="38" y="117"/>
                  </a:cubicBezTo>
                  <a:cubicBezTo>
                    <a:pt x="40" y="117"/>
                    <a:pt x="41" y="116"/>
                    <a:pt x="44" y="116"/>
                  </a:cubicBezTo>
                  <a:cubicBezTo>
                    <a:pt x="47" y="117"/>
                    <a:pt x="49" y="116"/>
                    <a:pt x="50" y="114"/>
                  </a:cubicBezTo>
                  <a:cubicBezTo>
                    <a:pt x="52" y="113"/>
                    <a:pt x="55" y="117"/>
                    <a:pt x="57" y="116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10"/>
                  </a:cubicBezTo>
                  <a:cubicBezTo>
                    <a:pt x="79" y="108"/>
                    <a:pt x="76" y="108"/>
                    <a:pt x="73" y="108"/>
                  </a:cubicBezTo>
                  <a:cubicBezTo>
                    <a:pt x="71" y="108"/>
                    <a:pt x="71" y="106"/>
                    <a:pt x="74" y="103"/>
                  </a:cubicBezTo>
                  <a:cubicBezTo>
                    <a:pt x="76" y="101"/>
                    <a:pt x="80" y="99"/>
                    <a:pt x="81" y="96"/>
                  </a:cubicBezTo>
                  <a:close/>
                  <a:moveTo>
                    <a:pt x="9" y="36"/>
                  </a:moveTo>
                  <a:cubicBezTo>
                    <a:pt x="12" y="36"/>
                    <a:pt x="16" y="30"/>
                    <a:pt x="14" y="29"/>
                  </a:cubicBezTo>
                  <a:cubicBezTo>
                    <a:pt x="13" y="27"/>
                    <a:pt x="7" y="36"/>
                    <a:pt x="9" y="36"/>
                  </a:cubicBezTo>
                  <a:close/>
                  <a:moveTo>
                    <a:pt x="55" y="10"/>
                  </a:moveTo>
                  <a:cubicBezTo>
                    <a:pt x="57" y="8"/>
                    <a:pt x="59" y="0"/>
                    <a:pt x="56" y="1"/>
                  </a:cubicBezTo>
                  <a:cubicBezTo>
                    <a:pt x="53" y="2"/>
                    <a:pt x="54" y="11"/>
                    <a:pt x="55" y="1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138"/>
            <p:cNvSpPr>
              <a:spLocks noEditPoints="1"/>
            </p:cNvSpPr>
            <p:nvPr/>
          </p:nvSpPr>
          <p:spPr bwMode="auto">
            <a:xfrm>
              <a:off x="3480" y="1316"/>
              <a:ext cx="191" cy="293"/>
            </a:xfrm>
            <a:custGeom>
              <a:avLst/>
              <a:gdLst>
                <a:gd name="T0" fmla="*/ 5 w 81"/>
                <a:gd name="T1" fmla="*/ 68 h 124"/>
                <a:gd name="T2" fmla="*/ 1 w 81"/>
                <a:gd name="T3" fmla="*/ 77 h 124"/>
                <a:gd name="T4" fmla="*/ 11 w 81"/>
                <a:gd name="T5" fmla="*/ 77 h 124"/>
                <a:gd name="T6" fmla="*/ 20 w 81"/>
                <a:gd name="T7" fmla="*/ 75 h 124"/>
                <a:gd name="T8" fmla="*/ 81 w 81"/>
                <a:gd name="T9" fmla="*/ 96 h 124"/>
                <a:gd name="T10" fmla="*/ 68 w 81"/>
                <a:gd name="T11" fmla="*/ 91 h 124"/>
                <a:gd name="T12" fmla="*/ 65 w 81"/>
                <a:gd name="T13" fmla="*/ 82 h 124"/>
                <a:gd name="T14" fmla="*/ 54 w 81"/>
                <a:gd name="T15" fmla="*/ 63 h 124"/>
                <a:gd name="T16" fmla="*/ 41 w 81"/>
                <a:gd name="T17" fmla="*/ 57 h 124"/>
                <a:gd name="T18" fmla="*/ 50 w 81"/>
                <a:gd name="T19" fmla="*/ 38 h 124"/>
                <a:gd name="T20" fmla="*/ 33 w 81"/>
                <a:gd name="T21" fmla="*/ 35 h 124"/>
                <a:gd name="T22" fmla="*/ 40 w 81"/>
                <a:gd name="T23" fmla="*/ 23 h 124"/>
                <a:gd name="T24" fmla="*/ 28 w 81"/>
                <a:gd name="T25" fmla="*/ 27 h 124"/>
                <a:gd name="T26" fmla="*/ 19 w 81"/>
                <a:gd name="T27" fmla="*/ 39 h 124"/>
                <a:gd name="T28" fmla="*/ 12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2 h 124"/>
                <a:gd name="T38" fmla="*/ 36 w 81"/>
                <a:gd name="T39" fmla="*/ 69 h 124"/>
                <a:gd name="T40" fmla="*/ 39 w 81"/>
                <a:gd name="T41" fmla="*/ 76 h 124"/>
                <a:gd name="T42" fmla="*/ 41 w 81"/>
                <a:gd name="T43" fmla="*/ 86 h 124"/>
                <a:gd name="T44" fmla="*/ 30 w 81"/>
                <a:gd name="T45" fmla="*/ 88 h 124"/>
                <a:gd name="T46" fmla="*/ 32 w 81"/>
                <a:gd name="T47" fmla="*/ 96 h 124"/>
                <a:gd name="T48" fmla="*/ 28 w 81"/>
                <a:gd name="T49" fmla="*/ 105 h 124"/>
                <a:gd name="T50" fmla="*/ 41 w 81"/>
                <a:gd name="T51" fmla="*/ 107 h 124"/>
                <a:gd name="T52" fmla="*/ 33 w 81"/>
                <a:gd name="T53" fmla="*/ 110 h 124"/>
                <a:gd name="T54" fmla="*/ 28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8 h 124"/>
                <a:gd name="T64" fmla="*/ 81 w 81"/>
                <a:gd name="T65" fmla="*/ 96 h 124"/>
                <a:gd name="T66" fmla="*/ 14 w 81"/>
                <a:gd name="T67" fmla="*/ 29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6" y="66"/>
                  </a:moveTo>
                  <a:cubicBezTo>
                    <a:pt x="12" y="63"/>
                    <a:pt x="9" y="68"/>
                    <a:pt x="5" y="68"/>
                  </a:cubicBezTo>
                  <a:cubicBezTo>
                    <a:pt x="5" y="70"/>
                    <a:pt x="4" y="72"/>
                    <a:pt x="3" y="72"/>
                  </a:cubicBezTo>
                  <a:cubicBezTo>
                    <a:pt x="2" y="73"/>
                    <a:pt x="0" y="77"/>
                    <a:pt x="1" y="77"/>
                  </a:cubicBezTo>
                  <a:cubicBezTo>
                    <a:pt x="3" y="77"/>
                    <a:pt x="6" y="80"/>
                    <a:pt x="6" y="78"/>
                  </a:cubicBezTo>
                  <a:cubicBezTo>
                    <a:pt x="7" y="76"/>
                    <a:pt x="8" y="73"/>
                    <a:pt x="11" y="77"/>
                  </a:cubicBezTo>
                  <a:cubicBezTo>
                    <a:pt x="12" y="77"/>
                    <a:pt x="13" y="78"/>
                    <a:pt x="14" y="79"/>
                  </a:cubicBezTo>
                  <a:cubicBezTo>
                    <a:pt x="14" y="77"/>
                    <a:pt x="18" y="77"/>
                    <a:pt x="20" y="75"/>
                  </a:cubicBezTo>
                  <a:cubicBezTo>
                    <a:pt x="22" y="73"/>
                    <a:pt x="19" y="69"/>
                    <a:pt x="16" y="66"/>
                  </a:cubicBezTo>
                  <a:close/>
                  <a:moveTo>
                    <a:pt x="81" y="96"/>
                  </a:moveTo>
                  <a:cubicBezTo>
                    <a:pt x="81" y="92"/>
                    <a:pt x="73" y="89"/>
                    <a:pt x="72" y="91"/>
                  </a:cubicBezTo>
                  <a:cubicBezTo>
                    <a:pt x="71" y="93"/>
                    <a:pt x="69" y="93"/>
                    <a:pt x="68" y="91"/>
                  </a:cubicBezTo>
                  <a:cubicBezTo>
                    <a:pt x="67" y="89"/>
                    <a:pt x="69" y="87"/>
                    <a:pt x="68" y="87"/>
                  </a:cubicBezTo>
                  <a:cubicBezTo>
                    <a:pt x="67" y="86"/>
                    <a:pt x="65" y="83"/>
                    <a:pt x="65" y="82"/>
                  </a:cubicBezTo>
                  <a:cubicBezTo>
                    <a:pt x="66" y="81"/>
                    <a:pt x="63" y="73"/>
                    <a:pt x="59" y="72"/>
                  </a:cubicBezTo>
                  <a:cubicBezTo>
                    <a:pt x="55" y="71"/>
                    <a:pt x="55" y="66"/>
                    <a:pt x="54" y="63"/>
                  </a:cubicBezTo>
                  <a:cubicBezTo>
                    <a:pt x="53" y="60"/>
                    <a:pt x="51" y="61"/>
                    <a:pt x="49" y="59"/>
                  </a:cubicBezTo>
                  <a:cubicBezTo>
                    <a:pt x="47" y="56"/>
                    <a:pt x="43" y="57"/>
                    <a:pt x="41" y="57"/>
                  </a:cubicBezTo>
                  <a:cubicBezTo>
                    <a:pt x="40" y="57"/>
                    <a:pt x="41" y="54"/>
                    <a:pt x="44" y="52"/>
                  </a:cubicBezTo>
                  <a:cubicBezTo>
                    <a:pt x="47" y="50"/>
                    <a:pt x="50" y="40"/>
                    <a:pt x="50" y="38"/>
                  </a:cubicBezTo>
                  <a:cubicBezTo>
                    <a:pt x="50" y="36"/>
                    <a:pt x="38" y="36"/>
                    <a:pt x="36" y="37"/>
                  </a:cubicBezTo>
                  <a:cubicBezTo>
                    <a:pt x="33" y="39"/>
                    <a:pt x="31" y="36"/>
                    <a:pt x="33" y="35"/>
                  </a:cubicBezTo>
                  <a:cubicBezTo>
                    <a:pt x="35" y="34"/>
                    <a:pt x="39" y="30"/>
                    <a:pt x="39" y="28"/>
                  </a:cubicBezTo>
                  <a:cubicBezTo>
                    <a:pt x="39" y="26"/>
                    <a:pt x="42" y="25"/>
                    <a:pt x="40" y="23"/>
                  </a:cubicBezTo>
                  <a:cubicBezTo>
                    <a:pt x="38" y="22"/>
                    <a:pt x="38" y="25"/>
                    <a:pt x="37" y="27"/>
                  </a:cubicBezTo>
                  <a:cubicBezTo>
                    <a:pt x="35" y="28"/>
                    <a:pt x="32" y="27"/>
                    <a:pt x="28" y="27"/>
                  </a:cubicBezTo>
                  <a:cubicBezTo>
                    <a:pt x="24" y="26"/>
                    <a:pt x="23" y="31"/>
                    <a:pt x="23" y="33"/>
                  </a:cubicBezTo>
                  <a:cubicBezTo>
                    <a:pt x="23" y="36"/>
                    <a:pt x="19" y="37"/>
                    <a:pt x="19" y="39"/>
                  </a:cubicBezTo>
                  <a:cubicBezTo>
                    <a:pt x="20" y="41"/>
                    <a:pt x="18" y="42"/>
                    <a:pt x="17" y="41"/>
                  </a:cubicBezTo>
                  <a:cubicBezTo>
                    <a:pt x="16" y="40"/>
                    <a:pt x="15" y="38"/>
                    <a:pt x="12" y="39"/>
                  </a:cubicBezTo>
                  <a:cubicBezTo>
                    <a:pt x="10" y="41"/>
                    <a:pt x="15" y="44"/>
                    <a:pt x="18" y="44"/>
                  </a:cubicBezTo>
                  <a:cubicBezTo>
                    <a:pt x="21" y="45"/>
                    <a:pt x="16" y="47"/>
                    <a:pt x="15" y="50"/>
                  </a:cubicBezTo>
                  <a:cubicBezTo>
                    <a:pt x="15" y="53"/>
                    <a:pt x="19" y="52"/>
                    <a:pt x="20" y="54"/>
                  </a:cubicBezTo>
                  <a:cubicBezTo>
                    <a:pt x="20" y="57"/>
                    <a:pt x="13" y="57"/>
                    <a:pt x="13" y="59"/>
                  </a:cubicBezTo>
                  <a:cubicBezTo>
                    <a:pt x="13" y="62"/>
                    <a:pt x="17" y="58"/>
                    <a:pt x="19" y="57"/>
                  </a:cubicBezTo>
                  <a:cubicBezTo>
                    <a:pt x="20" y="56"/>
                    <a:pt x="18" y="63"/>
                    <a:pt x="22" y="62"/>
                  </a:cubicBezTo>
                  <a:cubicBezTo>
                    <a:pt x="26" y="62"/>
                    <a:pt x="25" y="56"/>
                    <a:pt x="27" y="56"/>
                  </a:cubicBezTo>
                  <a:cubicBezTo>
                    <a:pt x="28" y="56"/>
                    <a:pt x="26" y="59"/>
                    <a:pt x="27" y="62"/>
                  </a:cubicBezTo>
                  <a:cubicBezTo>
                    <a:pt x="28" y="64"/>
                    <a:pt x="24" y="68"/>
                    <a:pt x="24" y="70"/>
                  </a:cubicBezTo>
                  <a:cubicBezTo>
                    <a:pt x="25" y="71"/>
                    <a:pt x="33" y="71"/>
                    <a:pt x="36" y="69"/>
                  </a:cubicBezTo>
                  <a:cubicBezTo>
                    <a:pt x="39" y="66"/>
                    <a:pt x="40" y="69"/>
                    <a:pt x="38" y="71"/>
                  </a:cubicBezTo>
                  <a:cubicBezTo>
                    <a:pt x="36" y="73"/>
                    <a:pt x="37" y="75"/>
                    <a:pt x="39" y="76"/>
                  </a:cubicBezTo>
                  <a:cubicBezTo>
                    <a:pt x="42" y="77"/>
                    <a:pt x="42" y="77"/>
                    <a:pt x="41" y="79"/>
                  </a:cubicBezTo>
                  <a:cubicBezTo>
                    <a:pt x="40" y="81"/>
                    <a:pt x="41" y="84"/>
                    <a:pt x="41" y="86"/>
                  </a:cubicBezTo>
                  <a:cubicBezTo>
                    <a:pt x="40" y="88"/>
                    <a:pt x="33" y="88"/>
                    <a:pt x="33" y="87"/>
                  </a:cubicBezTo>
                  <a:cubicBezTo>
                    <a:pt x="32" y="85"/>
                    <a:pt x="29" y="86"/>
                    <a:pt x="30" y="88"/>
                  </a:cubicBezTo>
                  <a:cubicBezTo>
                    <a:pt x="31" y="89"/>
                    <a:pt x="27" y="91"/>
                    <a:pt x="28" y="93"/>
                  </a:cubicBezTo>
                  <a:cubicBezTo>
                    <a:pt x="28" y="94"/>
                    <a:pt x="32" y="94"/>
                    <a:pt x="32" y="96"/>
                  </a:cubicBezTo>
                  <a:cubicBezTo>
                    <a:pt x="32" y="98"/>
                    <a:pt x="29" y="100"/>
                    <a:pt x="25" y="101"/>
                  </a:cubicBezTo>
                  <a:cubicBezTo>
                    <a:pt x="20" y="103"/>
                    <a:pt x="26" y="106"/>
                    <a:pt x="28" y="105"/>
                  </a:cubicBezTo>
                  <a:cubicBezTo>
                    <a:pt x="30" y="103"/>
                    <a:pt x="29" y="106"/>
                    <a:pt x="33" y="106"/>
                  </a:cubicBezTo>
                  <a:cubicBezTo>
                    <a:pt x="36" y="106"/>
                    <a:pt x="37" y="108"/>
                    <a:pt x="41" y="107"/>
                  </a:cubicBezTo>
                  <a:cubicBezTo>
                    <a:pt x="44" y="106"/>
                    <a:pt x="44" y="107"/>
                    <a:pt x="42" y="109"/>
                  </a:cubicBezTo>
                  <a:cubicBezTo>
                    <a:pt x="39" y="111"/>
                    <a:pt x="35" y="109"/>
                    <a:pt x="33" y="110"/>
                  </a:cubicBezTo>
                  <a:cubicBezTo>
                    <a:pt x="30" y="111"/>
                    <a:pt x="21" y="121"/>
                    <a:pt x="23" y="123"/>
                  </a:cubicBezTo>
                  <a:cubicBezTo>
                    <a:pt x="24" y="124"/>
                    <a:pt x="25" y="121"/>
                    <a:pt x="28" y="119"/>
                  </a:cubicBezTo>
                  <a:cubicBezTo>
                    <a:pt x="32" y="118"/>
                    <a:pt x="32" y="120"/>
                    <a:pt x="34" y="121"/>
                  </a:cubicBezTo>
                  <a:cubicBezTo>
                    <a:pt x="36" y="121"/>
                    <a:pt x="36" y="117"/>
                    <a:pt x="38" y="117"/>
                  </a:cubicBezTo>
                  <a:cubicBezTo>
                    <a:pt x="40" y="117"/>
                    <a:pt x="41" y="116"/>
                    <a:pt x="44" y="116"/>
                  </a:cubicBezTo>
                  <a:cubicBezTo>
                    <a:pt x="47" y="117"/>
                    <a:pt x="49" y="116"/>
                    <a:pt x="50" y="114"/>
                  </a:cubicBezTo>
                  <a:cubicBezTo>
                    <a:pt x="52" y="113"/>
                    <a:pt x="55" y="117"/>
                    <a:pt x="57" y="116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10"/>
                  </a:cubicBezTo>
                  <a:cubicBezTo>
                    <a:pt x="79" y="108"/>
                    <a:pt x="76" y="108"/>
                    <a:pt x="73" y="108"/>
                  </a:cubicBezTo>
                  <a:cubicBezTo>
                    <a:pt x="71" y="108"/>
                    <a:pt x="71" y="106"/>
                    <a:pt x="74" y="103"/>
                  </a:cubicBezTo>
                  <a:cubicBezTo>
                    <a:pt x="76" y="101"/>
                    <a:pt x="80" y="99"/>
                    <a:pt x="81" y="96"/>
                  </a:cubicBezTo>
                  <a:close/>
                  <a:moveTo>
                    <a:pt x="9" y="36"/>
                  </a:moveTo>
                  <a:cubicBezTo>
                    <a:pt x="12" y="36"/>
                    <a:pt x="16" y="30"/>
                    <a:pt x="14" y="29"/>
                  </a:cubicBezTo>
                  <a:cubicBezTo>
                    <a:pt x="13" y="27"/>
                    <a:pt x="7" y="36"/>
                    <a:pt x="9" y="36"/>
                  </a:cubicBezTo>
                  <a:close/>
                  <a:moveTo>
                    <a:pt x="55" y="10"/>
                  </a:moveTo>
                  <a:cubicBezTo>
                    <a:pt x="57" y="8"/>
                    <a:pt x="59" y="0"/>
                    <a:pt x="56" y="1"/>
                  </a:cubicBezTo>
                  <a:cubicBezTo>
                    <a:pt x="53" y="2"/>
                    <a:pt x="54" y="11"/>
                    <a:pt x="55" y="1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139"/>
            <p:cNvSpPr>
              <a:spLocks noEditPoints="1"/>
            </p:cNvSpPr>
            <p:nvPr/>
          </p:nvSpPr>
          <p:spPr bwMode="auto">
            <a:xfrm>
              <a:off x="3787" y="1401"/>
              <a:ext cx="92" cy="87"/>
            </a:xfrm>
            <a:custGeom>
              <a:avLst/>
              <a:gdLst>
                <a:gd name="T0" fmla="*/ 20 w 39"/>
                <a:gd name="T1" fmla="*/ 14 h 37"/>
                <a:gd name="T2" fmla="*/ 20 w 39"/>
                <a:gd name="T3" fmla="*/ 8 h 37"/>
                <a:gd name="T4" fmla="*/ 21 w 39"/>
                <a:gd name="T5" fmla="*/ 1 h 37"/>
                <a:gd name="T6" fmla="*/ 15 w 39"/>
                <a:gd name="T7" fmla="*/ 4 h 37"/>
                <a:gd name="T8" fmla="*/ 10 w 39"/>
                <a:gd name="T9" fmla="*/ 7 h 37"/>
                <a:gd name="T10" fmla="*/ 10 w 39"/>
                <a:gd name="T11" fmla="*/ 11 h 37"/>
                <a:gd name="T12" fmla="*/ 6 w 39"/>
                <a:gd name="T13" fmla="*/ 8 h 37"/>
                <a:gd name="T14" fmla="*/ 2 w 39"/>
                <a:gd name="T15" fmla="*/ 14 h 37"/>
                <a:gd name="T16" fmla="*/ 2 w 39"/>
                <a:gd name="T17" fmla="*/ 23 h 37"/>
                <a:gd name="T18" fmla="*/ 5 w 39"/>
                <a:gd name="T19" fmla="*/ 30 h 37"/>
                <a:gd name="T20" fmla="*/ 6 w 39"/>
                <a:gd name="T21" fmla="*/ 34 h 37"/>
                <a:gd name="T22" fmla="*/ 13 w 39"/>
                <a:gd name="T23" fmla="*/ 34 h 37"/>
                <a:gd name="T24" fmla="*/ 16 w 39"/>
                <a:gd name="T25" fmla="*/ 34 h 37"/>
                <a:gd name="T26" fmla="*/ 13 w 39"/>
                <a:gd name="T27" fmla="*/ 30 h 37"/>
                <a:gd name="T28" fmla="*/ 17 w 39"/>
                <a:gd name="T29" fmla="*/ 31 h 37"/>
                <a:gd name="T30" fmla="*/ 23 w 39"/>
                <a:gd name="T31" fmla="*/ 31 h 37"/>
                <a:gd name="T32" fmla="*/ 20 w 39"/>
                <a:gd name="T33" fmla="*/ 26 h 37"/>
                <a:gd name="T34" fmla="*/ 17 w 39"/>
                <a:gd name="T35" fmla="*/ 25 h 37"/>
                <a:gd name="T36" fmla="*/ 19 w 39"/>
                <a:gd name="T37" fmla="*/ 20 h 37"/>
                <a:gd name="T38" fmla="*/ 24 w 39"/>
                <a:gd name="T39" fmla="*/ 18 h 37"/>
                <a:gd name="T40" fmla="*/ 20 w 39"/>
                <a:gd name="T41" fmla="*/ 14 h 37"/>
                <a:gd name="T42" fmla="*/ 38 w 39"/>
                <a:gd name="T43" fmla="*/ 21 h 37"/>
                <a:gd name="T44" fmla="*/ 35 w 39"/>
                <a:gd name="T45" fmla="*/ 23 h 37"/>
                <a:gd name="T46" fmla="*/ 33 w 39"/>
                <a:gd name="T47" fmla="*/ 21 h 37"/>
                <a:gd name="T48" fmla="*/ 27 w 39"/>
                <a:gd name="T49" fmla="*/ 23 h 37"/>
                <a:gd name="T50" fmla="*/ 30 w 39"/>
                <a:gd name="T51" fmla="*/ 31 h 37"/>
                <a:gd name="T52" fmla="*/ 28 w 39"/>
                <a:gd name="T53" fmla="*/ 33 h 37"/>
                <a:gd name="T54" fmla="*/ 30 w 39"/>
                <a:gd name="T55" fmla="*/ 36 h 37"/>
                <a:gd name="T56" fmla="*/ 36 w 39"/>
                <a:gd name="T57" fmla="*/ 30 h 37"/>
                <a:gd name="T58" fmla="*/ 38 w 39"/>
                <a:gd name="T59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37">
                  <a:moveTo>
                    <a:pt x="20" y="14"/>
                  </a:moveTo>
                  <a:cubicBezTo>
                    <a:pt x="19" y="13"/>
                    <a:pt x="18" y="9"/>
                    <a:pt x="20" y="8"/>
                  </a:cubicBezTo>
                  <a:cubicBezTo>
                    <a:pt x="21" y="7"/>
                    <a:pt x="22" y="2"/>
                    <a:pt x="21" y="1"/>
                  </a:cubicBezTo>
                  <a:cubicBezTo>
                    <a:pt x="19" y="0"/>
                    <a:pt x="15" y="1"/>
                    <a:pt x="15" y="4"/>
                  </a:cubicBezTo>
                  <a:cubicBezTo>
                    <a:pt x="14" y="8"/>
                    <a:pt x="11" y="6"/>
                    <a:pt x="10" y="7"/>
                  </a:cubicBezTo>
                  <a:cubicBezTo>
                    <a:pt x="9" y="8"/>
                    <a:pt x="12" y="9"/>
                    <a:pt x="10" y="11"/>
                  </a:cubicBezTo>
                  <a:cubicBezTo>
                    <a:pt x="9" y="12"/>
                    <a:pt x="8" y="8"/>
                    <a:pt x="6" y="8"/>
                  </a:cubicBezTo>
                  <a:cubicBezTo>
                    <a:pt x="3" y="8"/>
                    <a:pt x="3" y="12"/>
                    <a:pt x="2" y="14"/>
                  </a:cubicBezTo>
                  <a:cubicBezTo>
                    <a:pt x="0" y="16"/>
                    <a:pt x="1" y="20"/>
                    <a:pt x="2" y="23"/>
                  </a:cubicBezTo>
                  <a:cubicBezTo>
                    <a:pt x="2" y="26"/>
                    <a:pt x="6" y="28"/>
                    <a:pt x="5" y="30"/>
                  </a:cubicBezTo>
                  <a:cubicBezTo>
                    <a:pt x="4" y="31"/>
                    <a:pt x="5" y="33"/>
                    <a:pt x="6" y="34"/>
                  </a:cubicBezTo>
                  <a:cubicBezTo>
                    <a:pt x="9" y="34"/>
                    <a:pt x="12" y="34"/>
                    <a:pt x="13" y="34"/>
                  </a:cubicBezTo>
                  <a:cubicBezTo>
                    <a:pt x="14" y="35"/>
                    <a:pt x="15" y="35"/>
                    <a:pt x="16" y="34"/>
                  </a:cubicBezTo>
                  <a:cubicBezTo>
                    <a:pt x="15" y="33"/>
                    <a:pt x="13" y="31"/>
                    <a:pt x="13" y="30"/>
                  </a:cubicBezTo>
                  <a:cubicBezTo>
                    <a:pt x="13" y="28"/>
                    <a:pt x="16" y="29"/>
                    <a:pt x="17" y="31"/>
                  </a:cubicBezTo>
                  <a:cubicBezTo>
                    <a:pt x="19" y="32"/>
                    <a:pt x="23" y="33"/>
                    <a:pt x="23" y="31"/>
                  </a:cubicBezTo>
                  <a:cubicBezTo>
                    <a:pt x="23" y="30"/>
                    <a:pt x="22" y="25"/>
                    <a:pt x="20" y="26"/>
                  </a:cubicBezTo>
                  <a:cubicBezTo>
                    <a:pt x="18" y="27"/>
                    <a:pt x="17" y="26"/>
                    <a:pt x="17" y="25"/>
                  </a:cubicBezTo>
                  <a:cubicBezTo>
                    <a:pt x="16" y="24"/>
                    <a:pt x="18" y="22"/>
                    <a:pt x="19" y="20"/>
                  </a:cubicBezTo>
                  <a:cubicBezTo>
                    <a:pt x="19" y="18"/>
                    <a:pt x="23" y="19"/>
                    <a:pt x="24" y="18"/>
                  </a:cubicBezTo>
                  <a:cubicBezTo>
                    <a:pt x="24" y="16"/>
                    <a:pt x="21" y="14"/>
                    <a:pt x="20" y="14"/>
                  </a:cubicBezTo>
                  <a:close/>
                  <a:moveTo>
                    <a:pt x="38" y="21"/>
                  </a:moveTo>
                  <a:cubicBezTo>
                    <a:pt x="37" y="20"/>
                    <a:pt x="36" y="23"/>
                    <a:pt x="35" y="23"/>
                  </a:cubicBezTo>
                  <a:cubicBezTo>
                    <a:pt x="34" y="23"/>
                    <a:pt x="33" y="18"/>
                    <a:pt x="33" y="21"/>
                  </a:cubicBezTo>
                  <a:cubicBezTo>
                    <a:pt x="32" y="24"/>
                    <a:pt x="30" y="20"/>
                    <a:pt x="27" y="23"/>
                  </a:cubicBezTo>
                  <a:cubicBezTo>
                    <a:pt x="25" y="27"/>
                    <a:pt x="29" y="30"/>
                    <a:pt x="30" y="31"/>
                  </a:cubicBezTo>
                  <a:cubicBezTo>
                    <a:pt x="32" y="32"/>
                    <a:pt x="30" y="33"/>
                    <a:pt x="28" y="33"/>
                  </a:cubicBezTo>
                  <a:cubicBezTo>
                    <a:pt x="26" y="32"/>
                    <a:pt x="27" y="36"/>
                    <a:pt x="30" y="36"/>
                  </a:cubicBezTo>
                  <a:cubicBezTo>
                    <a:pt x="33" y="37"/>
                    <a:pt x="36" y="31"/>
                    <a:pt x="36" y="30"/>
                  </a:cubicBezTo>
                  <a:cubicBezTo>
                    <a:pt x="36" y="28"/>
                    <a:pt x="39" y="22"/>
                    <a:pt x="38" y="2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140"/>
            <p:cNvSpPr>
              <a:spLocks noEditPoints="1"/>
            </p:cNvSpPr>
            <p:nvPr/>
          </p:nvSpPr>
          <p:spPr bwMode="auto">
            <a:xfrm>
              <a:off x="3850" y="1054"/>
              <a:ext cx="237" cy="415"/>
            </a:xfrm>
            <a:custGeom>
              <a:avLst/>
              <a:gdLst>
                <a:gd name="T0" fmla="*/ 98 w 100"/>
                <a:gd name="T1" fmla="*/ 37 h 176"/>
                <a:gd name="T2" fmla="*/ 96 w 100"/>
                <a:gd name="T3" fmla="*/ 23 h 176"/>
                <a:gd name="T4" fmla="*/ 84 w 100"/>
                <a:gd name="T5" fmla="*/ 9 h 176"/>
                <a:gd name="T6" fmla="*/ 70 w 100"/>
                <a:gd name="T7" fmla="*/ 8 h 176"/>
                <a:gd name="T8" fmla="*/ 56 w 100"/>
                <a:gd name="T9" fmla="*/ 8 h 176"/>
                <a:gd name="T10" fmla="*/ 48 w 100"/>
                <a:gd name="T11" fmla="*/ 16 h 176"/>
                <a:gd name="T12" fmla="*/ 40 w 100"/>
                <a:gd name="T13" fmla="*/ 26 h 176"/>
                <a:gd name="T14" fmla="*/ 34 w 100"/>
                <a:gd name="T15" fmla="*/ 37 h 176"/>
                <a:gd name="T16" fmla="*/ 26 w 100"/>
                <a:gd name="T17" fmla="*/ 43 h 176"/>
                <a:gd name="T18" fmla="*/ 20 w 100"/>
                <a:gd name="T19" fmla="*/ 60 h 176"/>
                <a:gd name="T20" fmla="*/ 22 w 100"/>
                <a:gd name="T21" fmla="*/ 69 h 176"/>
                <a:gd name="T22" fmla="*/ 9 w 100"/>
                <a:gd name="T23" fmla="*/ 75 h 176"/>
                <a:gd name="T24" fmla="*/ 8 w 100"/>
                <a:gd name="T25" fmla="*/ 91 h 176"/>
                <a:gd name="T26" fmla="*/ 13 w 100"/>
                <a:gd name="T27" fmla="*/ 104 h 176"/>
                <a:gd name="T28" fmla="*/ 10 w 100"/>
                <a:gd name="T29" fmla="*/ 112 h 176"/>
                <a:gd name="T30" fmla="*/ 5 w 100"/>
                <a:gd name="T31" fmla="*/ 122 h 176"/>
                <a:gd name="T32" fmla="*/ 2 w 100"/>
                <a:gd name="T33" fmla="*/ 134 h 176"/>
                <a:gd name="T34" fmla="*/ 0 w 100"/>
                <a:gd name="T35" fmla="*/ 134 h 176"/>
                <a:gd name="T36" fmla="*/ 6 w 100"/>
                <a:gd name="T37" fmla="*/ 150 h 176"/>
                <a:gd name="T38" fmla="*/ 12 w 100"/>
                <a:gd name="T39" fmla="*/ 164 h 176"/>
                <a:gd name="T40" fmla="*/ 14 w 100"/>
                <a:gd name="T41" fmla="*/ 174 h 176"/>
                <a:gd name="T42" fmla="*/ 24 w 100"/>
                <a:gd name="T43" fmla="*/ 169 h 176"/>
                <a:gd name="T44" fmla="*/ 33 w 100"/>
                <a:gd name="T45" fmla="*/ 166 h 176"/>
                <a:gd name="T46" fmla="*/ 40 w 100"/>
                <a:gd name="T47" fmla="*/ 164 h 176"/>
                <a:gd name="T48" fmla="*/ 42 w 100"/>
                <a:gd name="T49" fmla="*/ 156 h 176"/>
                <a:gd name="T50" fmla="*/ 43 w 100"/>
                <a:gd name="T51" fmla="*/ 139 h 176"/>
                <a:gd name="T52" fmla="*/ 55 w 100"/>
                <a:gd name="T53" fmla="*/ 128 h 176"/>
                <a:gd name="T54" fmla="*/ 52 w 100"/>
                <a:gd name="T55" fmla="*/ 113 h 176"/>
                <a:gd name="T56" fmla="*/ 45 w 100"/>
                <a:gd name="T57" fmla="*/ 102 h 176"/>
                <a:gd name="T58" fmla="*/ 51 w 100"/>
                <a:gd name="T59" fmla="*/ 88 h 176"/>
                <a:gd name="T60" fmla="*/ 60 w 100"/>
                <a:gd name="T61" fmla="*/ 78 h 176"/>
                <a:gd name="T62" fmla="*/ 80 w 100"/>
                <a:gd name="T63" fmla="*/ 65 h 176"/>
                <a:gd name="T64" fmla="*/ 82 w 100"/>
                <a:gd name="T65" fmla="*/ 50 h 176"/>
                <a:gd name="T66" fmla="*/ 96 w 100"/>
                <a:gd name="T67" fmla="*/ 45 h 176"/>
                <a:gd name="T68" fmla="*/ 99 w 100"/>
                <a:gd name="T69" fmla="*/ 42 h 176"/>
                <a:gd name="T70" fmla="*/ 53 w 100"/>
                <a:gd name="T71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6">
                  <a:moveTo>
                    <a:pt x="99" y="42"/>
                  </a:moveTo>
                  <a:cubicBezTo>
                    <a:pt x="98" y="40"/>
                    <a:pt x="96" y="37"/>
                    <a:pt x="98" y="37"/>
                  </a:cubicBezTo>
                  <a:cubicBezTo>
                    <a:pt x="99" y="37"/>
                    <a:pt x="100" y="32"/>
                    <a:pt x="98" y="30"/>
                  </a:cubicBezTo>
                  <a:cubicBezTo>
                    <a:pt x="96" y="29"/>
                    <a:pt x="98" y="24"/>
                    <a:pt x="96" y="23"/>
                  </a:cubicBezTo>
                  <a:cubicBezTo>
                    <a:pt x="94" y="22"/>
                    <a:pt x="95" y="18"/>
                    <a:pt x="96" y="16"/>
                  </a:cubicBezTo>
                  <a:cubicBezTo>
                    <a:pt x="96" y="13"/>
                    <a:pt x="88" y="11"/>
                    <a:pt x="84" y="9"/>
                  </a:cubicBezTo>
                  <a:cubicBezTo>
                    <a:pt x="80" y="7"/>
                    <a:pt x="78" y="4"/>
                    <a:pt x="75" y="2"/>
                  </a:cubicBezTo>
                  <a:cubicBezTo>
                    <a:pt x="71" y="0"/>
                    <a:pt x="70" y="5"/>
                    <a:pt x="70" y="8"/>
                  </a:cubicBezTo>
                  <a:cubicBezTo>
                    <a:pt x="70" y="11"/>
                    <a:pt x="67" y="11"/>
                    <a:pt x="65" y="9"/>
                  </a:cubicBezTo>
                  <a:cubicBezTo>
                    <a:pt x="62" y="8"/>
                    <a:pt x="60" y="9"/>
                    <a:pt x="56" y="8"/>
                  </a:cubicBezTo>
                  <a:cubicBezTo>
                    <a:pt x="53" y="6"/>
                    <a:pt x="54" y="11"/>
                    <a:pt x="54" y="14"/>
                  </a:cubicBezTo>
                  <a:cubicBezTo>
                    <a:pt x="54" y="16"/>
                    <a:pt x="51" y="16"/>
                    <a:pt x="48" y="16"/>
                  </a:cubicBezTo>
                  <a:cubicBezTo>
                    <a:pt x="46" y="16"/>
                    <a:pt x="42" y="18"/>
                    <a:pt x="42" y="21"/>
                  </a:cubicBezTo>
                  <a:cubicBezTo>
                    <a:pt x="42" y="23"/>
                    <a:pt x="39" y="25"/>
                    <a:pt x="40" y="26"/>
                  </a:cubicBezTo>
                  <a:cubicBezTo>
                    <a:pt x="41" y="28"/>
                    <a:pt x="39" y="29"/>
                    <a:pt x="38" y="30"/>
                  </a:cubicBezTo>
                  <a:cubicBezTo>
                    <a:pt x="36" y="32"/>
                    <a:pt x="35" y="35"/>
                    <a:pt x="34" y="37"/>
                  </a:cubicBezTo>
                  <a:cubicBezTo>
                    <a:pt x="33" y="38"/>
                    <a:pt x="34" y="40"/>
                    <a:pt x="32" y="41"/>
                  </a:cubicBezTo>
                  <a:cubicBezTo>
                    <a:pt x="30" y="43"/>
                    <a:pt x="27" y="42"/>
                    <a:pt x="26" y="43"/>
                  </a:cubicBezTo>
                  <a:cubicBezTo>
                    <a:pt x="25" y="44"/>
                    <a:pt x="26" y="47"/>
                    <a:pt x="26" y="50"/>
                  </a:cubicBezTo>
                  <a:cubicBezTo>
                    <a:pt x="25" y="53"/>
                    <a:pt x="23" y="57"/>
                    <a:pt x="20" y="60"/>
                  </a:cubicBezTo>
                  <a:cubicBezTo>
                    <a:pt x="18" y="63"/>
                    <a:pt x="21" y="64"/>
                    <a:pt x="22" y="64"/>
                  </a:cubicBezTo>
                  <a:cubicBezTo>
                    <a:pt x="23" y="65"/>
                    <a:pt x="23" y="67"/>
                    <a:pt x="22" y="69"/>
                  </a:cubicBezTo>
                  <a:cubicBezTo>
                    <a:pt x="21" y="71"/>
                    <a:pt x="18" y="70"/>
                    <a:pt x="17" y="69"/>
                  </a:cubicBezTo>
                  <a:cubicBezTo>
                    <a:pt x="15" y="69"/>
                    <a:pt x="11" y="71"/>
                    <a:pt x="9" y="75"/>
                  </a:cubicBezTo>
                  <a:cubicBezTo>
                    <a:pt x="7" y="79"/>
                    <a:pt x="7" y="81"/>
                    <a:pt x="8" y="83"/>
                  </a:cubicBezTo>
                  <a:cubicBezTo>
                    <a:pt x="9" y="85"/>
                    <a:pt x="6" y="87"/>
                    <a:pt x="8" y="91"/>
                  </a:cubicBezTo>
                  <a:cubicBezTo>
                    <a:pt x="10" y="95"/>
                    <a:pt x="7" y="95"/>
                    <a:pt x="8" y="98"/>
                  </a:cubicBezTo>
                  <a:cubicBezTo>
                    <a:pt x="8" y="102"/>
                    <a:pt x="13" y="101"/>
                    <a:pt x="13" y="104"/>
                  </a:cubicBezTo>
                  <a:cubicBezTo>
                    <a:pt x="13" y="107"/>
                    <a:pt x="12" y="108"/>
                    <a:pt x="10" y="108"/>
                  </a:cubicBezTo>
                  <a:cubicBezTo>
                    <a:pt x="8" y="108"/>
                    <a:pt x="9" y="111"/>
                    <a:pt x="10" y="112"/>
                  </a:cubicBezTo>
                  <a:cubicBezTo>
                    <a:pt x="12" y="113"/>
                    <a:pt x="12" y="118"/>
                    <a:pt x="11" y="120"/>
                  </a:cubicBezTo>
                  <a:cubicBezTo>
                    <a:pt x="10" y="121"/>
                    <a:pt x="5" y="120"/>
                    <a:pt x="5" y="122"/>
                  </a:cubicBezTo>
                  <a:cubicBezTo>
                    <a:pt x="6" y="124"/>
                    <a:pt x="4" y="127"/>
                    <a:pt x="4" y="128"/>
                  </a:cubicBezTo>
                  <a:cubicBezTo>
                    <a:pt x="4" y="130"/>
                    <a:pt x="4" y="135"/>
                    <a:pt x="2" y="134"/>
                  </a:cubicBezTo>
                  <a:cubicBezTo>
                    <a:pt x="2" y="133"/>
                    <a:pt x="1" y="133"/>
                    <a:pt x="0" y="133"/>
                  </a:cubicBezTo>
                  <a:cubicBezTo>
                    <a:pt x="0" y="133"/>
                    <a:pt x="0" y="134"/>
                    <a:pt x="0" y="134"/>
                  </a:cubicBezTo>
                  <a:cubicBezTo>
                    <a:pt x="0" y="137"/>
                    <a:pt x="1" y="140"/>
                    <a:pt x="3" y="142"/>
                  </a:cubicBezTo>
                  <a:cubicBezTo>
                    <a:pt x="6" y="144"/>
                    <a:pt x="4" y="147"/>
                    <a:pt x="6" y="150"/>
                  </a:cubicBezTo>
                  <a:cubicBezTo>
                    <a:pt x="9" y="153"/>
                    <a:pt x="8" y="156"/>
                    <a:pt x="10" y="158"/>
                  </a:cubicBezTo>
                  <a:cubicBezTo>
                    <a:pt x="13" y="160"/>
                    <a:pt x="13" y="161"/>
                    <a:pt x="12" y="164"/>
                  </a:cubicBezTo>
                  <a:cubicBezTo>
                    <a:pt x="11" y="166"/>
                    <a:pt x="14" y="166"/>
                    <a:pt x="14" y="167"/>
                  </a:cubicBezTo>
                  <a:cubicBezTo>
                    <a:pt x="14" y="169"/>
                    <a:pt x="14" y="173"/>
                    <a:pt x="14" y="174"/>
                  </a:cubicBezTo>
                  <a:cubicBezTo>
                    <a:pt x="15" y="176"/>
                    <a:pt x="17" y="174"/>
                    <a:pt x="21" y="174"/>
                  </a:cubicBezTo>
                  <a:cubicBezTo>
                    <a:pt x="24" y="174"/>
                    <a:pt x="24" y="172"/>
                    <a:pt x="24" y="169"/>
                  </a:cubicBezTo>
                  <a:cubicBezTo>
                    <a:pt x="24" y="167"/>
                    <a:pt x="26" y="168"/>
                    <a:pt x="26" y="167"/>
                  </a:cubicBezTo>
                  <a:cubicBezTo>
                    <a:pt x="27" y="165"/>
                    <a:pt x="30" y="165"/>
                    <a:pt x="33" y="166"/>
                  </a:cubicBezTo>
                  <a:cubicBezTo>
                    <a:pt x="36" y="167"/>
                    <a:pt x="37" y="165"/>
                    <a:pt x="37" y="162"/>
                  </a:cubicBezTo>
                  <a:cubicBezTo>
                    <a:pt x="38" y="160"/>
                    <a:pt x="39" y="163"/>
                    <a:pt x="40" y="164"/>
                  </a:cubicBezTo>
                  <a:cubicBezTo>
                    <a:pt x="41" y="164"/>
                    <a:pt x="44" y="159"/>
                    <a:pt x="45" y="156"/>
                  </a:cubicBezTo>
                  <a:cubicBezTo>
                    <a:pt x="46" y="153"/>
                    <a:pt x="45" y="153"/>
                    <a:pt x="42" y="156"/>
                  </a:cubicBezTo>
                  <a:cubicBezTo>
                    <a:pt x="39" y="160"/>
                    <a:pt x="41" y="153"/>
                    <a:pt x="42" y="151"/>
                  </a:cubicBezTo>
                  <a:cubicBezTo>
                    <a:pt x="43" y="148"/>
                    <a:pt x="43" y="141"/>
                    <a:pt x="43" y="139"/>
                  </a:cubicBezTo>
                  <a:cubicBezTo>
                    <a:pt x="44" y="138"/>
                    <a:pt x="44" y="135"/>
                    <a:pt x="48" y="135"/>
                  </a:cubicBezTo>
                  <a:cubicBezTo>
                    <a:pt x="51" y="134"/>
                    <a:pt x="56" y="130"/>
                    <a:pt x="55" y="128"/>
                  </a:cubicBezTo>
                  <a:cubicBezTo>
                    <a:pt x="54" y="126"/>
                    <a:pt x="60" y="123"/>
                    <a:pt x="60" y="121"/>
                  </a:cubicBezTo>
                  <a:cubicBezTo>
                    <a:pt x="60" y="120"/>
                    <a:pt x="54" y="114"/>
                    <a:pt x="52" y="113"/>
                  </a:cubicBezTo>
                  <a:cubicBezTo>
                    <a:pt x="50" y="112"/>
                    <a:pt x="46" y="113"/>
                    <a:pt x="46" y="111"/>
                  </a:cubicBezTo>
                  <a:cubicBezTo>
                    <a:pt x="47" y="110"/>
                    <a:pt x="46" y="105"/>
                    <a:pt x="45" y="102"/>
                  </a:cubicBezTo>
                  <a:cubicBezTo>
                    <a:pt x="45" y="100"/>
                    <a:pt x="48" y="97"/>
                    <a:pt x="48" y="94"/>
                  </a:cubicBezTo>
                  <a:cubicBezTo>
                    <a:pt x="48" y="92"/>
                    <a:pt x="48" y="89"/>
                    <a:pt x="51" y="88"/>
                  </a:cubicBezTo>
                  <a:cubicBezTo>
                    <a:pt x="53" y="87"/>
                    <a:pt x="51" y="85"/>
                    <a:pt x="54" y="85"/>
                  </a:cubicBezTo>
                  <a:cubicBezTo>
                    <a:pt x="57" y="84"/>
                    <a:pt x="57" y="80"/>
                    <a:pt x="60" y="78"/>
                  </a:cubicBezTo>
                  <a:cubicBezTo>
                    <a:pt x="63" y="77"/>
                    <a:pt x="63" y="76"/>
                    <a:pt x="68" y="74"/>
                  </a:cubicBezTo>
                  <a:cubicBezTo>
                    <a:pt x="72" y="72"/>
                    <a:pt x="79" y="67"/>
                    <a:pt x="80" y="65"/>
                  </a:cubicBezTo>
                  <a:cubicBezTo>
                    <a:pt x="81" y="62"/>
                    <a:pt x="76" y="59"/>
                    <a:pt x="79" y="57"/>
                  </a:cubicBezTo>
                  <a:cubicBezTo>
                    <a:pt x="83" y="54"/>
                    <a:pt x="80" y="51"/>
                    <a:pt x="82" y="50"/>
                  </a:cubicBezTo>
                  <a:cubicBezTo>
                    <a:pt x="85" y="49"/>
                    <a:pt x="86" y="48"/>
                    <a:pt x="87" y="46"/>
                  </a:cubicBezTo>
                  <a:cubicBezTo>
                    <a:pt x="89" y="44"/>
                    <a:pt x="92" y="46"/>
                    <a:pt x="96" y="45"/>
                  </a:cubicBezTo>
                  <a:cubicBezTo>
                    <a:pt x="97" y="45"/>
                    <a:pt x="99" y="45"/>
                    <a:pt x="100" y="46"/>
                  </a:cubicBezTo>
                  <a:cubicBezTo>
                    <a:pt x="100" y="44"/>
                    <a:pt x="100" y="42"/>
                    <a:pt x="99" y="42"/>
                  </a:cubicBezTo>
                  <a:close/>
                  <a:moveTo>
                    <a:pt x="59" y="146"/>
                  </a:moveTo>
                  <a:cubicBezTo>
                    <a:pt x="54" y="146"/>
                    <a:pt x="52" y="155"/>
                    <a:pt x="53" y="157"/>
                  </a:cubicBezTo>
                  <a:cubicBezTo>
                    <a:pt x="54" y="158"/>
                    <a:pt x="63" y="146"/>
                    <a:pt x="59" y="14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141"/>
            <p:cNvSpPr>
              <a:spLocks noEditPoints="1"/>
            </p:cNvSpPr>
            <p:nvPr/>
          </p:nvSpPr>
          <p:spPr bwMode="auto">
            <a:xfrm>
              <a:off x="4044" y="1346"/>
              <a:ext cx="121" cy="60"/>
            </a:xfrm>
            <a:custGeom>
              <a:avLst/>
              <a:gdLst>
                <a:gd name="T0" fmla="*/ 47 w 51"/>
                <a:gd name="T1" fmla="*/ 7 h 25"/>
                <a:gd name="T2" fmla="*/ 49 w 51"/>
                <a:gd name="T3" fmla="*/ 2 h 25"/>
                <a:gd name="T4" fmla="*/ 47 w 51"/>
                <a:gd name="T5" fmla="*/ 3 h 25"/>
                <a:gd name="T6" fmla="*/ 32 w 51"/>
                <a:gd name="T7" fmla="*/ 1 h 25"/>
                <a:gd name="T8" fmla="*/ 17 w 51"/>
                <a:gd name="T9" fmla="*/ 4 h 25"/>
                <a:gd name="T10" fmla="*/ 12 w 51"/>
                <a:gd name="T11" fmla="*/ 9 h 25"/>
                <a:gd name="T12" fmla="*/ 14 w 51"/>
                <a:gd name="T13" fmla="*/ 14 h 25"/>
                <a:gd name="T14" fmla="*/ 19 w 51"/>
                <a:gd name="T15" fmla="*/ 16 h 25"/>
                <a:gd name="T16" fmla="*/ 20 w 51"/>
                <a:gd name="T17" fmla="*/ 20 h 25"/>
                <a:gd name="T18" fmla="*/ 20 w 51"/>
                <a:gd name="T19" fmla="*/ 20 h 25"/>
                <a:gd name="T20" fmla="*/ 29 w 51"/>
                <a:gd name="T21" fmla="*/ 20 h 25"/>
                <a:gd name="T22" fmla="*/ 37 w 51"/>
                <a:gd name="T23" fmla="*/ 24 h 25"/>
                <a:gd name="T24" fmla="*/ 45 w 51"/>
                <a:gd name="T25" fmla="*/ 25 h 25"/>
                <a:gd name="T26" fmla="*/ 45 w 51"/>
                <a:gd name="T27" fmla="*/ 23 h 25"/>
                <a:gd name="T28" fmla="*/ 47 w 51"/>
                <a:gd name="T29" fmla="*/ 20 h 25"/>
                <a:gd name="T30" fmla="*/ 45 w 51"/>
                <a:gd name="T31" fmla="*/ 16 h 25"/>
                <a:gd name="T32" fmla="*/ 45 w 51"/>
                <a:gd name="T33" fmla="*/ 11 h 25"/>
                <a:gd name="T34" fmla="*/ 47 w 51"/>
                <a:gd name="T35" fmla="*/ 7 h 25"/>
                <a:gd name="T36" fmla="*/ 5 w 51"/>
                <a:gd name="T37" fmla="*/ 13 h 25"/>
                <a:gd name="T38" fmla="*/ 2 w 51"/>
                <a:gd name="T39" fmla="*/ 20 h 25"/>
                <a:gd name="T40" fmla="*/ 10 w 51"/>
                <a:gd name="T41" fmla="*/ 14 h 25"/>
                <a:gd name="T42" fmla="*/ 5 w 51"/>
                <a:gd name="T43" fmla="*/ 13 h 25"/>
                <a:gd name="T44" fmla="*/ 9 w 51"/>
                <a:gd name="T45" fmla="*/ 9 h 25"/>
                <a:gd name="T46" fmla="*/ 4 w 51"/>
                <a:gd name="T47" fmla="*/ 10 h 25"/>
                <a:gd name="T48" fmla="*/ 9 w 51"/>
                <a:gd name="T4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25">
                  <a:moveTo>
                    <a:pt x="47" y="7"/>
                  </a:moveTo>
                  <a:cubicBezTo>
                    <a:pt x="48" y="5"/>
                    <a:pt x="51" y="4"/>
                    <a:pt x="49" y="2"/>
                  </a:cubicBezTo>
                  <a:cubicBezTo>
                    <a:pt x="49" y="2"/>
                    <a:pt x="48" y="2"/>
                    <a:pt x="47" y="3"/>
                  </a:cubicBezTo>
                  <a:cubicBezTo>
                    <a:pt x="44" y="3"/>
                    <a:pt x="36" y="0"/>
                    <a:pt x="32" y="1"/>
                  </a:cubicBezTo>
                  <a:cubicBezTo>
                    <a:pt x="28" y="2"/>
                    <a:pt x="19" y="2"/>
                    <a:pt x="17" y="4"/>
                  </a:cubicBezTo>
                  <a:cubicBezTo>
                    <a:pt x="15" y="6"/>
                    <a:pt x="10" y="7"/>
                    <a:pt x="12" y="9"/>
                  </a:cubicBezTo>
                  <a:cubicBezTo>
                    <a:pt x="14" y="10"/>
                    <a:pt x="12" y="11"/>
                    <a:pt x="14" y="14"/>
                  </a:cubicBezTo>
                  <a:cubicBezTo>
                    <a:pt x="15" y="16"/>
                    <a:pt x="16" y="17"/>
                    <a:pt x="19" y="16"/>
                  </a:cubicBezTo>
                  <a:cubicBezTo>
                    <a:pt x="21" y="16"/>
                    <a:pt x="23" y="17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4" y="19"/>
                    <a:pt x="28" y="19"/>
                    <a:pt x="29" y="20"/>
                  </a:cubicBezTo>
                  <a:cubicBezTo>
                    <a:pt x="30" y="20"/>
                    <a:pt x="35" y="25"/>
                    <a:pt x="37" y="24"/>
                  </a:cubicBezTo>
                  <a:cubicBezTo>
                    <a:pt x="38" y="24"/>
                    <a:pt x="42" y="25"/>
                    <a:pt x="45" y="25"/>
                  </a:cubicBezTo>
                  <a:cubicBezTo>
                    <a:pt x="44" y="24"/>
                    <a:pt x="44" y="23"/>
                    <a:pt x="45" y="23"/>
                  </a:cubicBezTo>
                  <a:cubicBezTo>
                    <a:pt x="46" y="22"/>
                    <a:pt x="48" y="22"/>
                    <a:pt x="47" y="20"/>
                  </a:cubicBezTo>
                  <a:cubicBezTo>
                    <a:pt x="46" y="18"/>
                    <a:pt x="45" y="18"/>
                    <a:pt x="45" y="16"/>
                  </a:cubicBezTo>
                  <a:cubicBezTo>
                    <a:pt x="45" y="14"/>
                    <a:pt x="44" y="13"/>
                    <a:pt x="45" y="11"/>
                  </a:cubicBezTo>
                  <a:cubicBezTo>
                    <a:pt x="45" y="10"/>
                    <a:pt x="46" y="9"/>
                    <a:pt x="47" y="7"/>
                  </a:cubicBezTo>
                  <a:close/>
                  <a:moveTo>
                    <a:pt x="5" y="13"/>
                  </a:moveTo>
                  <a:cubicBezTo>
                    <a:pt x="1" y="14"/>
                    <a:pt x="0" y="20"/>
                    <a:pt x="2" y="20"/>
                  </a:cubicBezTo>
                  <a:cubicBezTo>
                    <a:pt x="4" y="20"/>
                    <a:pt x="9" y="16"/>
                    <a:pt x="10" y="14"/>
                  </a:cubicBezTo>
                  <a:cubicBezTo>
                    <a:pt x="12" y="13"/>
                    <a:pt x="10" y="12"/>
                    <a:pt x="5" y="13"/>
                  </a:cubicBezTo>
                  <a:close/>
                  <a:moveTo>
                    <a:pt x="9" y="9"/>
                  </a:moveTo>
                  <a:cubicBezTo>
                    <a:pt x="10" y="8"/>
                    <a:pt x="2" y="8"/>
                    <a:pt x="4" y="10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142"/>
            <p:cNvSpPr>
              <a:spLocks/>
            </p:cNvSpPr>
            <p:nvPr/>
          </p:nvSpPr>
          <p:spPr bwMode="auto">
            <a:xfrm>
              <a:off x="4264" y="2558"/>
              <a:ext cx="153" cy="184"/>
            </a:xfrm>
            <a:custGeom>
              <a:avLst/>
              <a:gdLst>
                <a:gd name="T0" fmla="*/ 58 w 65"/>
                <a:gd name="T1" fmla="*/ 18 h 78"/>
                <a:gd name="T2" fmla="*/ 61 w 65"/>
                <a:gd name="T3" fmla="*/ 12 h 78"/>
                <a:gd name="T4" fmla="*/ 65 w 65"/>
                <a:gd name="T5" fmla="*/ 6 h 78"/>
                <a:gd name="T6" fmla="*/ 61 w 65"/>
                <a:gd name="T7" fmla="*/ 7 h 78"/>
                <a:gd name="T8" fmla="*/ 57 w 65"/>
                <a:gd name="T9" fmla="*/ 6 h 78"/>
                <a:gd name="T10" fmla="*/ 50 w 65"/>
                <a:gd name="T11" fmla="*/ 7 h 78"/>
                <a:gd name="T12" fmla="*/ 45 w 65"/>
                <a:gd name="T13" fmla="*/ 12 h 78"/>
                <a:gd name="T14" fmla="*/ 36 w 65"/>
                <a:gd name="T15" fmla="*/ 10 h 78"/>
                <a:gd name="T16" fmla="*/ 26 w 65"/>
                <a:gd name="T17" fmla="*/ 5 h 78"/>
                <a:gd name="T18" fmla="*/ 18 w 65"/>
                <a:gd name="T19" fmla="*/ 3 h 78"/>
                <a:gd name="T20" fmla="*/ 14 w 65"/>
                <a:gd name="T21" fmla="*/ 1 h 78"/>
                <a:gd name="T22" fmla="*/ 9 w 65"/>
                <a:gd name="T23" fmla="*/ 0 h 78"/>
                <a:gd name="T24" fmla="*/ 2 w 65"/>
                <a:gd name="T25" fmla="*/ 4 h 78"/>
                <a:gd name="T26" fmla="*/ 1 w 65"/>
                <a:gd name="T27" fmla="*/ 6 h 78"/>
                <a:gd name="T28" fmla="*/ 5 w 65"/>
                <a:gd name="T29" fmla="*/ 9 h 78"/>
                <a:gd name="T30" fmla="*/ 6 w 65"/>
                <a:gd name="T31" fmla="*/ 15 h 78"/>
                <a:gd name="T32" fmla="*/ 9 w 65"/>
                <a:gd name="T33" fmla="*/ 18 h 78"/>
                <a:gd name="T34" fmla="*/ 9 w 65"/>
                <a:gd name="T35" fmla="*/ 24 h 78"/>
                <a:gd name="T36" fmla="*/ 3 w 65"/>
                <a:gd name="T37" fmla="*/ 34 h 78"/>
                <a:gd name="T38" fmla="*/ 1 w 65"/>
                <a:gd name="T39" fmla="*/ 39 h 78"/>
                <a:gd name="T40" fmla="*/ 6 w 65"/>
                <a:gd name="T41" fmla="*/ 42 h 78"/>
                <a:gd name="T42" fmla="*/ 1 w 65"/>
                <a:gd name="T43" fmla="*/ 47 h 78"/>
                <a:gd name="T44" fmla="*/ 0 w 65"/>
                <a:gd name="T45" fmla="*/ 48 h 78"/>
                <a:gd name="T46" fmla="*/ 31 w 65"/>
                <a:gd name="T47" fmla="*/ 64 h 78"/>
                <a:gd name="T48" fmla="*/ 30 w 65"/>
                <a:gd name="T49" fmla="*/ 69 h 78"/>
                <a:gd name="T50" fmla="*/ 44 w 65"/>
                <a:gd name="T51" fmla="*/ 78 h 78"/>
                <a:gd name="T52" fmla="*/ 52 w 65"/>
                <a:gd name="T53" fmla="*/ 61 h 78"/>
                <a:gd name="T54" fmla="*/ 57 w 65"/>
                <a:gd name="T55" fmla="*/ 57 h 78"/>
                <a:gd name="T56" fmla="*/ 61 w 65"/>
                <a:gd name="T57" fmla="*/ 54 h 78"/>
                <a:gd name="T58" fmla="*/ 62 w 65"/>
                <a:gd name="T59" fmla="*/ 53 h 78"/>
                <a:gd name="T60" fmla="*/ 58 w 65"/>
                <a:gd name="T61" fmla="*/ 47 h 78"/>
                <a:gd name="T62" fmla="*/ 58 w 65"/>
                <a:gd name="T6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78">
                  <a:moveTo>
                    <a:pt x="58" y="18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7"/>
                    <a:pt x="62" y="7"/>
                    <a:pt x="61" y="7"/>
                  </a:cubicBezTo>
                  <a:cubicBezTo>
                    <a:pt x="60" y="8"/>
                    <a:pt x="58" y="7"/>
                    <a:pt x="57" y="6"/>
                  </a:cubicBezTo>
                  <a:cubicBezTo>
                    <a:pt x="57" y="5"/>
                    <a:pt x="53" y="6"/>
                    <a:pt x="50" y="7"/>
                  </a:cubicBezTo>
                  <a:cubicBezTo>
                    <a:pt x="47" y="9"/>
                    <a:pt x="46" y="12"/>
                    <a:pt x="45" y="12"/>
                  </a:cubicBezTo>
                  <a:cubicBezTo>
                    <a:pt x="44" y="11"/>
                    <a:pt x="37" y="10"/>
                    <a:pt x="36" y="10"/>
                  </a:cubicBezTo>
                  <a:cubicBezTo>
                    <a:pt x="34" y="10"/>
                    <a:pt x="28" y="6"/>
                    <a:pt x="26" y="5"/>
                  </a:cubicBezTo>
                  <a:cubicBezTo>
                    <a:pt x="25" y="3"/>
                    <a:pt x="19" y="4"/>
                    <a:pt x="18" y="3"/>
                  </a:cubicBezTo>
                  <a:cubicBezTo>
                    <a:pt x="17" y="2"/>
                    <a:pt x="14" y="2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7" y="0"/>
                    <a:pt x="3" y="3"/>
                    <a:pt x="2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21"/>
                    <a:pt x="9" y="24"/>
                  </a:cubicBezTo>
                  <a:cubicBezTo>
                    <a:pt x="8" y="28"/>
                    <a:pt x="5" y="32"/>
                    <a:pt x="3" y="34"/>
                  </a:cubicBezTo>
                  <a:cubicBezTo>
                    <a:pt x="3" y="34"/>
                    <a:pt x="2" y="36"/>
                    <a:pt x="1" y="39"/>
                  </a:cubicBezTo>
                  <a:cubicBezTo>
                    <a:pt x="4" y="40"/>
                    <a:pt x="6" y="41"/>
                    <a:pt x="6" y="42"/>
                  </a:cubicBezTo>
                  <a:cubicBezTo>
                    <a:pt x="6" y="44"/>
                    <a:pt x="1" y="43"/>
                    <a:pt x="1" y="47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7" y="74"/>
                    <a:pt x="44" y="78"/>
                  </a:cubicBezTo>
                  <a:cubicBezTo>
                    <a:pt x="47" y="71"/>
                    <a:pt x="51" y="62"/>
                    <a:pt x="52" y="61"/>
                  </a:cubicBezTo>
                  <a:cubicBezTo>
                    <a:pt x="54" y="58"/>
                    <a:pt x="55" y="59"/>
                    <a:pt x="57" y="57"/>
                  </a:cubicBezTo>
                  <a:cubicBezTo>
                    <a:pt x="58" y="55"/>
                    <a:pt x="59" y="58"/>
                    <a:pt x="61" y="54"/>
                  </a:cubicBezTo>
                  <a:cubicBezTo>
                    <a:pt x="62" y="54"/>
                    <a:pt x="62" y="53"/>
                    <a:pt x="62" y="53"/>
                  </a:cubicBezTo>
                  <a:cubicBezTo>
                    <a:pt x="58" y="47"/>
                    <a:pt x="58" y="47"/>
                    <a:pt x="58" y="47"/>
                  </a:cubicBezTo>
                  <a:lnTo>
                    <a:pt x="58" y="18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143"/>
            <p:cNvSpPr>
              <a:spLocks/>
            </p:cNvSpPr>
            <p:nvPr/>
          </p:nvSpPr>
          <p:spPr bwMode="auto">
            <a:xfrm>
              <a:off x="4181" y="2572"/>
              <a:ext cx="104" cy="107"/>
            </a:xfrm>
            <a:custGeom>
              <a:avLst/>
              <a:gdLst>
                <a:gd name="T0" fmla="*/ 41 w 44"/>
                <a:gd name="T1" fmla="*/ 9 h 45"/>
                <a:gd name="T2" fmla="*/ 40 w 44"/>
                <a:gd name="T3" fmla="*/ 3 h 45"/>
                <a:gd name="T4" fmla="*/ 36 w 44"/>
                <a:gd name="T5" fmla="*/ 0 h 45"/>
                <a:gd name="T6" fmla="*/ 34 w 44"/>
                <a:gd name="T7" fmla="*/ 2 h 45"/>
                <a:gd name="T8" fmla="*/ 29 w 44"/>
                <a:gd name="T9" fmla="*/ 3 h 45"/>
                <a:gd name="T10" fmla="*/ 23 w 44"/>
                <a:gd name="T11" fmla="*/ 5 h 45"/>
                <a:gd name="T12" fmla="*/ 18 w 44"/>
                <a:gd name="T13" fmla="*/ 3 h 45"/>
                <a:gd name="T14" fmla="*/ 12 w 44"/>
                <a:gd name="T15" fmla="*/ 5 h 45"/>
                <a:gd name="T16" fmla="*/ 11 w 44"/>
                <a:gd name="T17" fmla="*/ 12 h 45"/>
                <a:gd name="T18" fmla="*/ 14 w 44"/>
                <a:gd name="T19" fmla="*/ 16 h 45"/>
                <a:gd name="T20" fmla="*/ 11 w 44"/>
                <a:gd name="T21" fmla="*/ 20 h 45"/>
                <a:gd name="T22" fmla="*/ 8 w 44"/>
                <a:gd name="T23" fmla="*/ 22 h 45"/>
                <a:gd name="T24" fmla="*/ 5 w 44"/>
                <a:gd name="T25" fmla="*/ 26 h 45"/>
                <a:gd name="T26" fmla="*/ 3 w 44"/>
                <a:gd name="T27" fmla="*/ 32 h 45"/>
                <a:gd name="T28" fmla="*/ 1 w 44"/>
                <a:gd name="T29" fmla="*/ 39 h 45"/>
                <a:gd name="T30" fmla="*/ 0 w 44"/>
                <a:gd name="T31" fmla="*/ 45 h 45"/>
                <a:gd name="T32" fmla="*/ 4 w 44"/>
                <a:gd name="T33" fmla="*/ 44 h 45"/>
                <a:gd name="T34" fmla="*/ 12 w 44"/>
                <a:gd name="T35" fmla="*/ 42 h 45"/>
                <a:gd name="T36" fmla="*/ 19 w 44"/>
                <a:gd name="T37" fmla="*/ 41 h 45"/>
                <a:gd name="T38" fmla="*/ 25 w 44"/>
                <a:gd name="T39" fmla="*/ 32 h 45"/>
                <a:gd name="T40" fmla="*/ 36 w 44"/>
                <a:gd name="T41" fmla="*/ 33 h 45"/>
                <a:gd name="T42" fmla="*/ 38 w 44"/>
                <a:gd name="T43" fmla="*/ 28 h 45"/>
                <a:gd name="T44" fmla="*/ 44 w 44"/>
                <a:gd name="T45" fmla="*/ 18 h 45"/>
                <a:gd name="T46" fmla="*/ 44 w 44"/>
                <a:gd name="T47" fmla="*/ 12 h 45"/>
                <a:gd name="T48" fmla="*/ 41 w 44"/>
                <a:gd name="T4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5">
                  <a:moveTo>
                    <a:pt x="41" y="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3" y="4"/>
                    <a:pt x="30" y="3"/>
                    <a:pt x="29" y="3"/>
                  </a:cubicBezTo>
                  <a:cubicBezTo>
                    <a:pt x="27" y="2"/>
                    <a:pt x="23" y="4"/>
                    <a:pt x="23" y="5"/>
                  </a:cubicBezTo>
                  <a:cubicBezTo>
                    <a:pt x="22" y="6"/>
                    <a:pt x="19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4"/>
                    <a:pt x="14" y="16"/>
                  </a:cubicBezTo>
                  <a:cubicBezTo>
                    <a:pt x="14" y="17"/>
                    <a:pt x="11" y="19"/>
                    <a:pt x="11" y="20"/>
                  </a:cubicBezTo>
                  <a:cubicBezTo>
                    <a:pt x="11" y="21"/>
                    <a:pt x="10" y="21"/>
                    <a:pt x="8" y="22"/>
                  </a:cubicBezTo>
                  <a:cubicBezTo>
                    <a:pt x="6" y="22"/>
                    <a:pt x="6" y="25"/>
                    <a:pt x="5" y="26"/>
                  </a:cubicBezTo>
                  <a:cubicBezTo>
                    <a:pt x="3" y="27"/>
                    <a:pt x="4" y="30"/>
                    <a:pt x="3" y="32"/>
                  </a:cubicBezTo>
                  <a:cubicBezTo>
                    <a:pt x="2" y="34"/>
                    <a:pt x="1" y="37"/>
                    <a:pt x="1" y="39"/>
                  </a:cubicBezTo>
                  <a:cubicBezTo>
                    <a:pt x="1" y="41"/>
                    <a:pt x="1" y="44"/>
                    <a:pt x="0" y="45"/>
                  </a:cubicBezTo>
                  <a:cubicBezTo>
                    <a:pt x="2" y="45"/>
                    <a:pt x="3" y="45"/>
                    <a:pt x="4" y="44"/>
                  </a:cubicBezTo>
                  <a:cubicBezTo>
                    <a:pt x="6" y="43"/>
                    <a:pt x="12" y="42"/>
                    <a:pt x="12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37"/>
                    <a:pt x="23" y="33"/>
                    <a:pt x="25" y="32"/>
                  </a:cubicBezTo>
                  <a:cubicBezTo>
                    <a:pt x="28" y="32"/>
                    <a:pt x="33" y="32"/>
                    <a:pt x="36" y="33"/>
                  </a:cubicBezTo>
                  <a:cubicBezTo>
                    <a:pt x="37" y="30"/>
                    <a:pt x="38" y="28"/>
                    <a:pt x="38" y="28"/>
                  </a:cubicBezTo>
                  <a:cubicBezTo>
                    <a:pt x="40" y="26"/>
                    <a:pt x="43" y="22"/>
                    <a:pt x="44" y="18"/>
                  </a:cubicBezTo>
                  <a:cubicBezTo>
                    <a:pt x="44" y="15"/>
                    <a:pt x="44" y="12"/>
                    <a:pt x="44" y="12"/>
                  </a:cubicBezTo>
                  <a:lnTo>
                    <a:pt x="41" y="9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144"/>
            <p:cNvSpPr>
              <a:spLocks/>
            </p:cNvSpPr>
            <p:nvPr/>
          </p:nvSpPr>
          <p:spPr bwMode="auto">
            <a:xfrm>
              <a:off x="4694" y="1715"/>
              <a:ext cx="335" cy="196"/>
            </a:xfrm>
            <a:custGeom>
              <a:avLst/>
              <a:gdLst>
                <a:gd name="T0" fmla="*/ 138 w 142"/>
                <a:gd name="T1" fmla="*/ 47 h 83"/>
                <a:gd name="T2" fmla="*/ 127 w 142"/>
                <a:gd name="T3" fmla="*/ 42 h 83"/>
                <a:gd name="T4" fmla="*/ 121 w 142"/>
                <a:gd name="T5" fmla="*/ 42 h 83"/>
                <a:gd name="T6" fmla="*/ 113 w 142"/>
                <a:gd name="T7" fmla="*/ 40 h 83"/>
                <a:gd name="T8" fmla="*/ 105 w 142"/>
                <a:gd name="T9" fmla="*/ 46 h 83"/>
                <a:gd name="T10" fmla="*/ 101 w 142"/>
                <a:gd name="T11" fmla="*/ 47 h 83"/>
                <a:gd name="T12" fmla="*/ 94 w 142"/>
                <a:gd name="T13" fmla="*/ 43 h 83"/>
                <a:gd name="T14" fmla="*/ 87 w 142"/>
                <a:gd name="T15" fmla="*/ 41 h 83"/>
                <a:gd name="T16" fmla="*/ 83 w 142"/>
                <a:gd name="T17" fmla="*/ 33 h 83"/>
                <a:gd name="T18" fmla="*/ 81 w 142"/>
                <a:gd name="T19" fmla="*/ 25 h 83"/>
                <a:gd name="T20" fmla="*/ 75 w 142"/>
                <a:gd name="T21" fmla="*/ 21 h 83"/>
                <a:gd name="T22" fmla="*/ 59 w 142"/>
                <a:gd name="T23" fmla="*/ 20 h 83"/>
                <a:gd name="T24" fmla="*/ 48 w 142"/>
                <a:gd name="T25" fmla="*/ 21 h 83"/>
                <a:gd name="T26" fmla="*/ 39 w 142"/>
                <a:gd name="T27" fmla="*/ 10 h 83"/>
                <a:gd name="T28" fmla="*/ 36 w 142"/>
                <a:gd name="T29" fmla="*/ 14 h 83"/>
                <a:gd name="T30" fmla="*/ 27 w 142"/>
                <a:gd name="T31" fmla="*/ 12 h 83"/>
                <a:gd name="T32" fmla="*/ 26 w 142"/>
                <a:gd name="T33" fmla="*/ 1 h 83"/>
                <a:gd name="T34" fmla="*/ 22 w 142"/>
                <a:gd name="T35" fmla="*/ 13 h 83"/>
                <a:gd name="T36" fmla="*/ 21 w 142"/>
                <a:gd name="T37" fmla="*/ 0 h 83"/>
                <a:gd name="T38" fmla="*/ 1 w 142"/>
                <a:gd name="T39" fmla="*/ 5 h 83"/>
                <a:gd name="T40" fmla="*/ 0 w 142"/>
                <a:gd name="T41" fmla="*/ 41 h 83"/>
                <a:gd name="T42" fmla="*/ 0 w 142"/>
                <a:gd name="T43" fmla="*/ 41 h 83"/>
                <a:gd name="T44" fmla="*/ 5 w 142"/>
                <a:gd name="T45" fmla="*/ 42 h 83"/>
                <a:gd name="T46" fmla="*/ 8 w 142"/>
                <a:gd name="T47" fmla="*/ 39 h 83"/>
                <a:gd name="T48" fmla="*/ 14 w 142"/>
                <a:gd name="T49" fmla="*/ 34 h 83"/>
                <a:gd name="T50" fmla="*/ 17 w 142"/>
                <a:gd name="T51" fmla="*/ 31 h 83"/>
                <a:gd name="T52" fmla="*/ 20 w 142"/>
                <a:gd name="T53" fmla="*/ 30 h 83"/>
                <a:gd name="T54" fmla="*/ 26 w 142"/>
                <a:gd name="T55" fmla="*/ 31 h 83"/>
                <a:gd name="T56" fmla="*/ 32 w 142"/>
                <a:gd name="T57" fmla="*/ 33 h 83"/>
                <a:gd name="T58" fmla="*/ 35 w 142"/>
                <a:gd name="T59" fmla="*/ 42 h 83"/>
                <a:gd name="T60" fmla="*/ 47 w 142"/>
                <a:gd name="T61" fmla="*/ 43 h 83"/>
                <a:gd name="T62" fmla="*/ 50 w 142"/>
                <a:gd name="T63" fmla="*/ 48 h 83"/>
                <a:gd name="T64" fmla="*/ 54 w 142"/>
                <a:gd name="T65" fmla="*/ 55 h 83"/>
                <a:gd name="T66" fmla="*/ 62 w 142"/>
                <a:gd name="T67" fmla="*/ 61 h 83"/>
                <a:gd name="T68" fmla="*/ 71 w 142"/>
                <a:gd name="T69" fmla="*/ 66 h 83"/>
                <a:gd name="T70" fmla="*/ 79 w 142"/>
                <a:gd name="T71" fmla="*/ 72 h 83"/>
                <a:gd name="T72" fmla="*/ 86 w 142"/>
                <a:gd name="T73" fmla="*/ 74 h 83"/>
                <a:gd name="T74" fmla="*/ 87 w 142"/>
                <a:gd name="T75" fmla="*/ 80 h 83"/>
                <a:gd name="T76" fmla="*/ 88 w 142"/>
                <a:gd name="T77" fmla="*/ 79 h 83"/>
                <a:gd name="T78" fmla="*/ 94 w 142"/>
                <a:gd name="T79" fmla="*/ 82 h 83"/>
                <a:gd name="T80" fmla="*/ 98 w 142"/>
                <a:gd name="T81" fmla="*/ 83 h 83"/>
                <a:gd name="T82" fmla="*/ 101 w 142"/>
                <a:gd name="T83" fmla="*/ 75 h 83"/>
                <a:gd name="T84" fmla="*/ 100 w 142"/>
                <a:gd name="T85" fmla="*/ 68 h 83"/>
                <a:gd name="T86" fmla="*/ 95 w 142"/>
                <a:gd name="T87" fmla="*/ 61 h 83"/>
                <a:gd name="T88" fmla="*/ 103 w 142"/>
                <a:gd name="T89" fmla="*/ 59 h 83"/>
                <a:gd name="T90" fmla="*/ 105 w 142"/>
                <a:gd name="T91" fmla="*/ 54 h 83"/>
                <a:gd name="T92" fmla="*/ 109 w 142"/>
                <a:gd name="T93" fmla="*/ 50 h 83"/>
                <a:gd name="T94" fmla="*/ 115 w 142"/>
                <a:gd name="T95" fmla="*/ 48 h 83"/>
                <a:gd name="T96" fmla="*/ 121 w 142"/>
                <a:gd name="T97" fmla="*/ 47 h 83"/>
                <a:gd name="T98" fmla="*/ 118 w 142"/>
                <a:gd name="T99" fmla="*/ 54 h 83"/>
                <a:gd name="T100" fmla="*/ 127 w 142"/>
                <a:gd name="T101" fmla="*/ 52 h 83"/>
                <a:gd name="T102" fmla="*/ 135 w 142"/>
                <a:gd name="T103" fmla="*/ 51 h 83"/>
                <a:gd name="T104" fmla="*/ 138 w 142"/>
                <a:gd name="T105" fmla="*/ 4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83">
                  <a:moveTo>
                    <a:pt x="138" y="47"/>
                  </a:moveTo>
                  <a:cubicBezTo>
                    <a:pt x="134" y="44"/>
                    <a:pt x="128" y="40"/>
                    <a:pt x="127" y="42"/>
                  </a:cubicBezTo>
                  <a:cubicBezTo>
                    <a:pt x="127" y="44"/>
                    <a:pt x="122" y="44"/>
                    <a:pt x="121" y="42"/>
                  </a:cubicBezTo>
                  <a:cubicBezTo>
                    <a:pt x="119" y="40"/>
                    <a:pt x="118" y="38"/>
                    <a:pt x="113" y="40"/>
                  </a:cubicBezTo>
                  <a:cubicBezTo>
                    <a:pt x="108" y="42"/>
                    <a:pt x="105" y="44"/>
                    <a:pt x="105" y="46"/>
                  </a:cubicBezTo>
                  <a:cubicBezTo>
                    <a:pt x="105" y="48"/>
                    <a:pt x="101" y="50"/>
                    <a:pt x="101" y="47"/>
                  </a:cubicBezTo>
                  <a:cubicBezTo>
                    <a:pt x="101" y="45"/>
                    <a:pt x="97" y="44"/>
                    <a:pt x="94" y="43"/>
                  </a:cubicBezTo>
                  <a:cubicBezTo>
                    <a:pt x="92" y="43"/>
                    <a:pt x="88" y="44"/>
                    <a:pt x="87" y="41"/>
                  </a:cubicBezTo>
                  <a:cubicBezTo>
                    <a:pt x="87" y="39"/>
                    <a:pt x="83" y="36"/>
                    <a:pt x="83" y="33"/>
                  </a:cubicBezTo>
                  <a:cubicBezTo>
                    <a:pt x="83" y="30"/>
                    <a:pt x="84" y="26"/>
                    <a:pt x="81" y="25"/>
                  </a:cubicBezTo>
                  <a:cubicBezTo>
                    <a:pt x="79" y="25"/>
                    <a:pt x="77" y="21"/>
                    <a:pt x="75" y="21"/>
                  </a:cubicBezTo>
                  <a:cubicBezTo>
                    <a:pt x="73" y="21"/>
                    <a:pt x="60" y="21"/>
                    <a:pt x="59" y="20"/>
                  </a:cubicBezTo>
                  <a:cubicBezTo>
                    <a:pt x="57" y="19"/>
                    <a:pt x="49" y="23"/>
                    <a:pt x="48" y="21"/>
                  </a:cubicBezTo>
                  <a:cubicBezTo>
                    <a:pt x="48" y="19"/>
                    <a:pt x="42" y="13"/>
                    <a:pt x="39" y="10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0" y="18"/>
                    <a:pt x="25" y="17"/>
                    <a:pt x="27" y="12"/>
                  </a:cubicBezTo>
                  <a:cubicBezTo>
                    <a:pt x="28" y="7"/>
                    <a:pt x="29" y="1"/>
                    <a:pt x="26" y="1"/>
                  </a:cubicBezTo>
                  <a:cubicBezTo>
                    <a:pt x="23" y="1"/>
                    <a:pt x="25" y="12"/>
                    <a:pt x="22" y="13"/>
                  </a:cubicBezTo>
                  <a:cubicBezTo>
                    <a:pt x="20" y="13"/>
                    <a:pt x="19" y="5"/>
                    <a:pt x="2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2"/>
                    <a:pt x="4" y="42"/>
                    <a:pt x="5" y="42"/>
                  </a:cubicBezTo>
                  <a:cubicBezTo>
                    <a:pt x="8" y="43"/>
                    <a:pt x="8" y="40"/>
                    <a:pt x="8" y="39"/>
                  </a:cubicBezTo>
                  <a:cubicBezTo>
                    <a:pt x="8" y="37"/>
                    <a:pt x="12" y="34"/>
                    <a:pt x="14" y="34"/>
                  </a:cubicBezTo>
                  <a:cubicBezTo>
                    <a:pt x="16" y="35"/>
                    <a:pt x="16" y="31"/>
                    <a:pt x="17" y="31"/>
                  </a:cubicBezTo>
                  <a:cubicBezTo>
                    <a:pt x="18" y="31"/>
                    <a:pt x="19" y="31"/>
                    <a:pt x="20" y="30"/>
                  </a:cubicBezTo>
                  <a:cubicBezTo>
                    <a:pt x="21" y="28"/>
                    <a:pt x="25" y="30"/>
                    <a:pt x="26" y="31"/>
                  </a:cubicBezTo>
                  <a:cubicBezTo>
                    <a:pt x="27" y="32"/>
                    <a:pt x="30" y="33"/>
                    <a:pt x="32" y="33"/>
                  </a:cubicBezTo>
                  <a:cubicBezTo>
                    <a:pt x="34" y="34"/>
                    <a:pt x="35" y="40"/>
                    <a:pt x="35" y="42"/>
                  </a:cubicBezTo>
                  <a:cubicBezTo>
                    <a:pt x="35" y="43"/>
                    <a:pt x="45" y="43"/>
                    <a:pt x="47" y="43"/>
                  </a:cubicBezTo>
                  <a:cubicBezTo>
                    <a:pt x="48" y="43"/>
                    <a:pt x="48" y="46"/>
                    <a:pt x="50" y="48"/>
                  </a:cubicBezTo>
                  <a:cubicBezTo>
                    <a:pt x="52" y="51"/>
                    <a:pt x="53" y="53"/>
                    <a:pt x="54" y="55"/>
                  </a:cubicBezTo>
                  <a:cubicBezTo>
                    <a:pt x="54" y="57"/>
                    <a:pt x="60" y="59"/>
                    <a:pt x="62" y="61"/>
                  </a:cubicBezTo>
                  <a:cubicBezTo>
                    <a:pt x="63" y="63"/>
                    <a:pt x="68" y="65"/>
                    <a:pt x="71" y="66"/>
                  </a:cubicBezTo>
                  <a:cubicBezTo>
                    <a:pt x="74" y="68"/>
                    <a:pt x="77" y="72"/>
                    <a:pt x="79" y="72"/>
                  </a:cubicBezTo>
                  <a:cubicBezTo>
                    <a:pt x="81" y="72"/>
                    <a:pt x="86" y="74"/>
                    <a:pt x="86" y="74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7" y="80"/>
                    <a:pt x="88" y="80"/>
                    <a:pt x="88" y="79"/>
                  </a:cubicBezTo>
                  <a:cubicBezTo>
                    <a:pt x="91" y="79"/>
                    <a:pt x="92" y="82"/>
                    <a:pt x="94" y="82"/>
                  </a:cubicBezTo>
                  <a:cubicBezTo>
                    <a:pt x="95" y="82"/>
                    <a:pt x="97" y="82"/>
                    <a:pt x="98" y="83"/>
                  </a:cubicBezTo>
                  <a:cubicBezTo>
                    <a:pt x="98" y="79"/>
                    <a:pt x="99" y="76"/>
                    <a:pt x="101" y="75"/>
                  </a:cubicBezTo>
                  <a:cubicBezTo>
                    <a:pt x="103" y="73"/>
                    <a:pt x="100" y="70"/>
                    <a:pt x="100" y="68"/>
                  </a:cubicBezTo>
                  <a:cubicBezTo>
                    <a:pt x="100" y="65"/>
                    <a:pt x="95" y="64"/>
                    <a:pt x="95" y="61"/>
                  </a:cubicBezTo>
                  <a:cubicBezTo>
                    <a:pt x="96" y="59"/>
                    <a:pt x="100" y="60"/>
                    <a:pt x="103" y="59"/>
                  </a:cubicBezTo>
                  <a:cubicBezTo>
                    <a:pt x="105" y="58"/>
                    <a:pt x="103" y="54"/>
                    <a:pt x="105" y="54"/>
                  </a:cubicBezTo>
                  <a:cubicBezTo>
                    <a:pt x="107" y="54"/>
                    <a:pt x="108" y="52"/>
                    <a:pt x="109" y="50"/>
                  </a:cubicBezTo>
                  <a:cubicBezTo>
                    <a:pt x="110" y="48"/>
                    <a:pt x="113" y="50"/>
                    <a:pt x="115" y="48"/>
                  </a:cubicBezTo>
                  <a:cubicBezTo>
                    <a:pt x="117" y="47"/>
                    <a:pt x="120" y="46"/>
                    <a:pt x="121" y="47"/>
                  </a:cubicBezTo>
                  <a:cubicBezTo>
                    <a:pt x="121" y="48"/>
                    <a:pt x="119" y="52"/>
                    <a:pt x="118" y="54"/>
                  </a:cubicBezTo>
                  <a:cubicBezTo>
                    <a:pt x="121" y="54"/>
                    <a:pt x="126" y="53"/>
                    <a:pt x="127" y="52"/>
                  </a:cubicBezTo>
                  <a:cubicBezTo>
                    <a:pt x="128" y="51"/>
                    <a:pt x="133" y="54"/>
                    <a:pt x="135" y="51"/>
                  </a:cubicBezTo>
                  <a:cubicBezTo>
                    <a:pt x="136" y="48"/>
                    <a:pt x="142" y="50"/>
                    <a:pt x="138" y="4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145"/>
            <p:cNvSpPr>
              <a:spLocks noEditPoints="1"/>
            </p:cNvSpPr>
            <p:nvPr/>
          </p:nvSpPr>
          <p:spPr bwMode="auto">
            <a:xfrm>
              <a:off x="3728" y="617"/>
              <a:ext cx="493" cy="777"/>
            </a:xfrm>
            <a:custGeom>
              <a:avLst/>
              <a:gdLst>
                <a:gd name="T0" fmla="*/ 198 w 209"/>
                <a:gd name="T1" fmla="*/ 172 h 329"/>
                <a:gd name="T2" fmla="*/ 198 w 209"/>
                <a:gd name="T3" fmla="*/ 162 h 329"/>
                <a:gd name="T4" fmla="*/ 187 w 209"/>
                <a:gd name="T5" fmla="*/ 160 h 329"/>
                <a:gd name="T6" fmla="*/ 174 w 209"/>
                <a:gd name="T7" fmla="*/ 160 h 329"/>
                <a:gd name="T8" fmla="*/ 167 w 209"/>
                <a:gd name="T9" fmla="*/ 159 h 329"/>
                <a:gd name="T10" fmla="*/ 155 w 209"/>
                <a:gd name="T11" fmla="*/ 162 h 329"/>
                <a:gd name="T12" fmla="*/ 145 w 209"/>
                <a:gd name="T13" fmla="*/ 173 h 329"/>
                <a:gd name="T14" fmla="*/ 145 w 209"/>
                <a:gd name="T15" fmla="*/ 161 h 329"/>
                <a:gd name="T16" fmla="*/ 131 w 209"/>
                <a:gd name="T17" fmla="*/ 169 h 329"/>
                <a:gd name="T18" fmla="*/ 124 w 209"/>
                <a:gd name="T19" fmla="*/ 172 h 329"/>
                <a:gd name="T20" fmla="*/ 118 w 209"/>
                <a:gd name="T21" fmla="*/ 170 h 329"/>
                <a:gd name="T22" fmla="*/ 107 w 209"/>
                <a:gd name="T23" fmla="*/ 179 h 329"/>
                <a:gd name="T24" fmla="*/ 100 w 209"/>
                <a:gd name="T25" fmla="*/ 185 h 329"/>
                <a:gd name="T26" fmla="*/ 93 w 209"/>
                <a:gd name="T27" fmla="*/ 188 h 329"/>
                <a:gd name="T28" fmla="*/ 80 w 209"/>
                <a:gd name="T29" fmla="*/ 191 h 329"/>
                <a:gd name="T30" fmla="*/ 76 w 209"/>
                <a:gd name="T31" fmla="*/ 198 h 329"/>
                <a:gd name="T32" fmla="*/ 92 w 209"/>
                <a:gd name="T33" fmla="*/ 199 h 329"/>
                <a:gd name="T34" fmla="*/ 80 w 209"/>
                <a:gd name="T35" fmla="*/ 208 h 329"/>
                <a:gd name="T36" fmla="*/ 62 w 209"/>
                <a:gd name="T37" fmla="*/ 227 h 329"/>
                <a:gd name="T38" fmla="*/ 50 w 209"/>
                <a:gd name="T39" fmla="*/ 243 h 329"/>
                <a:gd name="T40" fmla="*/ 40 w 209"/>
                <a:gd name="T41" fmla="*/ 257 h 329"/>
                <a:gd name="T42" fmla="*/ 27 w 209"/>
                <a:gd name="T43" fmla="*/ 266 h 329"/>
                <a:gd name="T44" fmla="*/ 12 w 209"/>
                <a:gd name="T45" fmla="*/ 275 h 329"/>
                <a:gd name="T46" fmla="*/ 5 w 209"/>
                <a:gd name="T47" fmla="*/ 288 h 329"/>
                <a:gd name="T48" fmla="*/ 2 w 209"/>
                <a:gd name="T49" fmla="*/ 302 h 329"/>
                <a:gd name="T50" fmla="*/ 9 w 209"/>
                <a:gd name="T51" fmla="*/ 307 h 329"/>
                <a:gd name="T52" fmla="*/ 7 w 209"/>
                <a:gd name="T53" fmla="*/ 313 h 329"/>
                <a:gd name="T54" fmla="*/ 15 w 209"/>
                <a:gd name="T55" fmla="*/ 326 h 329"/>
                <a:gd name="T56" fmla="*/ 47 w 209"/>
                <a:gd name="T57" fmla="*/ 310 h 329"/>
                <a:gd name="T58" fmla="*/ 56 w 209"/>
                <a:gd name="T59" fmla="*/ 313 h 329"/>
                <a:gd name="T60" fmla="*/ 62 w 209"/>
                <a:gd name="T61" fmla="*/ 293 h 329"/>
                <a:gd name="T62" fmla="*/ 60 w 209"/>
                <a:gd name="T63" fmla="*/ 268 h 329"/>
                <a:gd name="T64" fmla="*/ 74 w 209"/>
                <a:gd name="T65" fmla="*/ 249 h 329"/>
                <a:gd name="T66" fmla="*/ 84 w 209"/>
                <a:gd name="T67" fmla="*/ 226 h 329"/>
                <a:gd name="T68" fmla="*/ 94 w 209"/>
                <a:gd name="T69" fmla="*/ 206 h 329"/>
                <a:gd name="T70" fmla="*/ 117 w 209"/>
                <a:gd name="T71" fmla="*/ 194 h 329"/>
                <a:gd name="T72" fmla="*/ 133 w 209"/>
                <a:gd name="T73" fmla="*/ 183 h 329"/>
                <a:gd name="T74" fmla="*/ 161 w 209"/>
                <a:gd name="T75" fmla="*/ 192 h 329"/>
                <a:gd name="T76" fmla="*/ 179 w 209"/>
                <a:gd name="T77" fmla="*/ 173 h 329"/>
                <a:gd name="T78" fmla="*/ 198 w 209"/>
                <a:gd name="T79" fmla="*/ 181 h 329"/>
                <a:gd name="T80" fmla="*/ 58 w 209"/>
                <a:gd name="T81" fmla="*/ 23 h 329"/>
                <a:gd name="T82" fmla="*/ 78 w 209"/>
                <a:gd name="T83" fmla="*/ 35 h 329"/>
                <a:gd name="T84" fmla="*/ 93 w 209"/>
                <a:gd name="T85" fmla="*/ 38 h 329"/>
                <a:gd name="T86" fmla="*/ 94 w 209"/>
                <a:gd name="T87" fmla="*/ 49 h 329"/>
                <a:gd name="T88" fmla="*/ 80 w 209"/>
                <a:gd name="T89" fmla="*/ 61 h 329"/>
                <a:gd name="T90" fmla="*/ 96 w 209"/>
                <a:gd name="T91" fmla="*/ 68 h 329"/>
                <a:gd name="T92" fmla="*/ 114 w 209"/>
                <a:gd name="T93" fmla="*/ 37 h 329"/>
                <a:gd name="T94" fmla="*/ 130 w 209"/>
                <a:gd name="T95" fmla="*/ 45 h 329"/>
                <a:gd name="T96" fmla="*/ 151 w 209"/>
                <a:gd name="T97" fmla="*/ 53 h 329"/>
                <a:gd name="T98" fmla="*/ 144 w 209"/>
                <a:gd name="T99" fmla="*/ 42 h 329"/>
                <a:gd name="T100" fmla="*/ 126 w 209"/>
                <a:gd name="T101" fmla="*/ 27 h 329"/>
                <a:gd name="T102" fmla="*/ 108 w 209"/>
                <a:gd name="T103" fmla="*/ 18 h 329"/>
                <a:gd name="T104" fmla="*/ 91 w 209"/>
                <a:gd name="T105" fmla="*/ 8 h 329"/>
                <a:gd name="T106" fmla="*/ 84 w 209"/>
                <a:gd name="T107" fmla="*/ 18 h 329"/>
                <a:gd name="T108" fmla="*/ 67 w 209"/>
                <a:gd name="T109" fmla="*/ 17 h 329"/>
                <a:gd name="T110" fmla="*/ 57 w 209"/>
                <a:gd name="T111" fmla="*/ 13 h 329"/>
                <a:gd name="T112" fmla="*/ 51 w 209"/>
                <a:gd name="T113" fmla="*/ 38 h 329"/>
                <a:gd name="T114" fmla="*/ 51 w 209"/>
                <a:gd name="T115" fmla="*/ 38 h 329"/>
                <a:gd name="T116" fmla="*/ 119 w 209"/>
                <a:gd name="T117" fmla="*/ 18 h 329"/>
                <a:gd name="T118" fmla="*/ 167 w 209"/>
                <a:gd name="T119" fmla="*/ 17 h 329"/>
                <a:gd name="T120" fmla="*/ 146 w 209"/>
                <a:gd name="T121" fmla="*/ 6 h 329"/>
                <a:gd name="T122" fmla="*/ 127 w 209"/>
                <a:gd name="T123" fmla="*/ 5 h 329"/>
                <a:gd name="T124" fmla="*/ 113 w 209"/>
                <a:gd name="T125" fmla="*/ 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329">
                  <a:moveTo>
                    <a:pt x="202" y="176"/>
                  </a:moveTo>
                  <a:cubicBezTo>
                    <a:pt x="202" y="178"/>
                    <a:pt x="199" y="177"/>
                    <a:pt x="199" y="175"/>
                  </a:cubicBezTo>
                  <a:cubicBezTo>
                    <a:pt x="199" y="174"/>
                    <a:pt x="194" y="172"/>
                    <a:pt x="193" y="171"/>
                  </a:cubicBezTo>
                  <a:cubicBezTo>
                    <a:pt x="193" y="171"/>
                    <a:pt x="196" y="171"/>
                    <a:pt x="198" y="172"/>
                  </a:cubicBezTo>
                  <a:cubicBezTo>
                    <a:pt x="199" y="173"/>
                    <a:pt x="201" y="172"/>
                    <a:pt x="203" y="170"/>
                  </a:cubicBezTo>
                  <a:cubicBezTo>
                    <a:pt x="205" y="168"/>
                    <a:pt x="208" y="170"/>
                    <a:pt x="208" y="168"/>
                  </a:cubicBezTo>
                  <a:cubicBezTo>
                    <a:pt x="209" y="166"/>
                    <a:pt x="205" y="165"/>
                    <a:pt x="204" y="164"/>
                  </a:cubicBezTo>
                  <a:cubicBezTo>
                    <a:pt x="203" y="163"/>
                    <a:pt x="201" y="161"/>
                    <a:pt x="198" y="162"/>
                  </a:cubicBezTo>
                  <a:cubicBezTo>
                    <a:pt x="195" y="162"/>
                    <a:pt x="195" y="161"/>
                    <a:pt x="194" y="160"/>
                  </a:cubicBezTo>
                  <a:cubicBezTo>
                    <a:pt x="192" y="158"/>
                    <a:pt x="188" y="161"/>
                    <a:pt x="188" y="164"/>
                  </a:cubicBezTo>
                  <a:cubicBezTo>
                    <a:pt x="188" y="167"/>
                    <a:pt x="185" y="167"/>
                    <a:pt x="186" y="165"/>
                  </a:cubicBezTo>
                  <a:cubicBezTo>
                    <a:pt x="187" y="163"/>
                    <a:pt x="184" y="161"/>
                    <a:pt x="187" y="160"/>
                  </a:cubicBezTo>
                  <a:cubicBezTo>
                    <a:pt x="189" y="160"/>
                    <a:pt x="188" y="156"/>
                    <a:pt x="183" y="156"/>
                  </a:cubicBezTo>
                  <a:cubicBezTo>
                    <a:pt x="179" y="155"/>
                    <a:pt x="177" y="159"/>
                    <a:pt x="178" y="160"/>
                  </a:cubicBezTo>
                  <a:cubicBezTo>
                    <a:pt x="179" y="161"/>
                    <a:pt x="175" y="167"/>
                    <a:pt x="173" y="167"/>
                  </a:cubicBezTo>
                  <a:cubicBezTo>
                    <a:pt x="172" y="167"/>
                    <a:pt x="174" y="162"/>
                    <a:pt x="174" y="160"/>
                  </a:cubicBezTo>
                  <a:cubicBezTo>
                    <a:pt x="173" y="157"/>
                    <a:pt x="172" y="159"/>
                    <a:pt x="169" y="163"/>
                  </a:cubicBezTo>
                  <a:cubicBezTo>
                    <a:pt x="165" y="166"/>
                    <a:pt x="163" y="170"/>
                    <a:pt x="161" y="170"/>
                  </a:cubicBezTo>
                  <a:cubicBezTo>
                    <a:pt x="159" y="171"/>
                    <a:pt x="159" y="167"/>
                    <a:pt x="162" y="165"/>
                  </a:cubicBezTo>
                  <a:cubicBezTo>
                    <a:pt x="165" y="163"/>
                    <a:pt x="165" y="159"/>
                    <a:pt x="167" y="159"/>
                  </a:cubicBezTo>
                  <a:cubicBezTo>
                    <a:pt x="169" y="159"/>
                    <a:pt x="169" y="156"/>
                    <a:pt x="166" y="156"/>
                  </a:cubicBezTo>
                  <a:cubicBezTo>
                    <a:pt x="164" y="155"/>
                    <a:pt x="163" y="158"/>
                    <a:pt x="162" y="159"/>
                  </a:cubicBezTo>
                  <a:cubicBezTo>
                    <a:pt x="161" y="160"/>
                    <a:pt x="156" y="158"/>
                    <a:pt x="156" y="159"/>
                  </a:cubicBezTo>
                  <a:cubicBezTo>
                    <a:pt x="156" y="160"/>
                    <a:pt x="154" y="160"/>
                    <a:pt x="155" y="162"/>
                  </a:cubicBezTo>
                  <a:cubicBezTo>
                    <a:pt x="156" y="163"/>
                    <a:pt x="154" y="165"/>
                    <a:pt x="153" y="163"/>
                  </a:cubicBezTo>
                  <a:cubicBezTo>
                    <a:pt x="152" y="161"/>
                    <a:pt x="149" y="162"/>
                    <a:pt x="148" y="165"/>
                  </a:cubicBezTo>
                  <a:cubicBezTo>
                    <a:pt x="146" y="167"/>
                    <a:pt x="144" y="167"/>
                    <a:pt x="146" y="168"/>
                  </a:cubicBezTo>
                  <a:cubicBezTo>
                    <a:pt x="147" y="169"/>
                    <a:pt x="147" y="172"/>
                    <a:pt x="145" y="173"/>
                  </a:cubicBezTo>
                  <a:cubicBezTo>
                    <a:pt x="143" y="173"/>
                    <a:pt x="144" y="167"/>
                    <a:pt x="142" y="167"/>
                  </a:cubicBezTo>
                  <a:cubicBezTo>
                    <a:pt x="140" y="168"/>
                    <a:pt x="141" y="164"/>
                    <a:pt x="144" y="164"/>
                  </a:cubicBezTo>
                  <a:cubicBezTo>
                    <a:pt x="146" y="164"/>
                    <a:pt x="148" y="161"/>
                    <a:pt x="148" y="160"/>
                  </a:cubicBezTo>
                  <a:cubicBezTo>
                    <a:pt x="147" y="159"/>
                    <a:pt x="145" y="159"/>
                    <a:pt x="145" y="161"/>
                  </a:cubicBezTo>
                  <a:cubicBezTo>
                    <a:pt x="145" y="163"/>
                    <a:pt x="141" y="162"/>
                    <a:pt x="138" y="162"/>
                  </a:cubicBezTo>
                  <a:cubicBezTo>
                    <a:pt x="135" y="162"/>
                    <a:pt x="136" y="166"/>
                    <a:pt x="139" y="167"/>
                  </a:cubicBezTo>
                  <a:cubicBezTo>
                    <a:pt x="142" y="169"/>
                    <a:pt x="138" y="171"/>
                    <a:pt x="137" y="169"/>
                  </a:cubicBezTo>
                  <a:cubicBezTo>
                    <a:pt x="135" y="168"/>
                    <a:pt x="132" y="168"/>
                    <a:pt x="131" y="169"/>
                  </a:cubicBezTo>
                  <a:cubicBezTo>
                    <a:pt x="129" y="170"/>
                    <a:pt x="135" y="172"/>
                    <a:pt x="135" y="173"/>
                  </a:cubicBezTo>
                  <a:cubicBezTo>
                    <a:pt x="135" y="174"/>
                    <a:pt x="132" y="172"/>
                    <a:pt x="131" y="173"/>
                  </a:cubicBezTo>
                  <a:cubicBezTo>
                    <a:pt x="131" y="174"/>
                    <a:pt x="127" y="172"/>
                    <a:pt x="127" y="170"/>
                  </a:cubicBezTo>
                  <a:cubicBezTo>
                    <a:pt x="127" y="168"/>
                    <a:pt x="121" y="171"/>
                    <a:pt x="124" y="172"/>
                  </a:cubicBezTo>
                  <a:cubicBezTo>
                    <a:pt x="127" y="172"/>
                    <a:pt x="126" y="174"/>
                    <a:pt x="126" y="177"/>
                  </a:cubicBezTo>
                  <a:cubicBezTo>
                    <a:pt x="126" y="180"/>
                    <a:pt x="123" y="178"/>
                    <a:pt x="124" y="175"/>
                  </a:cubicBezTo>
                  <a:cubicBezTo>
                    <a:pt x="124" y="173"/>
                    <a:pt x="121" y="173"/>
                    <a:pt x="119" y="175"/>
                  </a:cubicBezTo>
                  <a:cubicBezTo>
                    <a:pt x="117" y="176"/>
                    <a:pt x="119" y="172"/>
                    <a:pt x="118" y="170"/>
                  </a:cubicBezTo>
                  <a:cubicBezTo>
                    <a:pt x="117" y="168"/>
                    <a:pt x="115" y="170"/>
                    <a:pt x="113" y="171"/>
                  </a:cubicBezTo>
                  <a:cubicBezTo>
                    <a:pt x="110" y="171"/>
                    <a:pt x="109" y="171"/>
                    <a:pt x="111" y="173"/>
                  </a:cubicBezTo>
                  <a:cubicBezTo>
                    <a:pt x="112" y="175"/>
                    <a:pt x="112" y="177"/>
                    <a:pt x="110" y="177"/>
                  </a:cubicBezTo>
                  <a:cubicBezTo>
                    <a:pt x="108" y="176"/>
                    <a:pt x="107" y="177"/>
                    <a:pt x="107" y="179"/>
                  </a:cubicBezTo>
                  <a:cubicBezTo>
                    <a:pt x="108" y="180"/>
                    <a:pt x="105" y="181"/>
                    <a:pt x="104" y="179"/>
                  </a:cubicBezTo>
                  <a:cubicBezTo>
                    <a:pt x="104" y="177"/>
                    <a:pt x="100" y="178"/>
                    <a:pt x="99" y="180"/>
                  </a:cubicBezTo>
                  <a:cubicBezTo>
                    <a:pt x="98" y="182"/>
                    <a:pt x="94" y="183"/>
                    <a:pt x="95" y="185"/>
                  </a:cubicBezTo>
                  <a:cubicBezTo>
                    <a:pt x="95" y="187"/>
                    <a:pt x="98" y="184"/>
                    <a:pt x="100" y="185"/>
                  </a:cubicBezTo>
                  <a:cubicBezTo>
                    <a:pt x="102" y="185"/>
                    <a:pt x="100" y="187"/>
                    <a:pt x="101" y="188"/>
                  </a:cubicBezTo>
                  <a:cubicBezTo>
                    <a:pt x="102" y="189"/>
                    <a:pt x="102" y="191"/>
                    <a:pt x="100" y="190"/>
                  </a:cubicBezTo>
                  <a:cubicBezTo>
                    <a:pt x="99" y="188"/>
                    <a:pt x="96" y="188"/>
                    <a:pt x="96" y="190"/>
                  </a:cubicBezTo>
                  <a:cubicBezTo>
                    <a:pt x="96" y="193"/>
                    <a:pt x="94" y="190"/>
                    <a:pt x="93" y="188"/>
                  </a:cubicBezTo>
                  <a:cubicBezTo>
                    <a:pt x="91" y="186"/>
                    <a:pt x="90" y="191"/>
                    <a:pt x="88" y="190"/>
                  </a:cubicBezTo>
                  <a:cubicBezTo>
                    <a:pt x="87" y="189"/>
                    <a:pt x="91" y="185"/>
                    <a:pt x="90" y="184"/>
                  </a:cubicBezTo>
                  <a:cubicBezTo>
                    <a:pt x="89" y="182"/>
                    <a:pt x="88" y="185"/>
                    <a:pt x="85" y="187"/>
                  </a:cubicBezTo>
                  <a:cubicBezTo>
                    <a:pt x="83" y="190"/>
                    <a:pt x="79" y="190"/>
                    <a:pt x="80" y="191"/>
                  </a:cubicBezTo>
                  <a:cubicBezTo>
                    <a:pt x="81" y="193"/>
                    <a:pt x="77" y="193"/>
                    <a:pt x="77" y="196"/>
                  </a:cubicBezTo>
                  <a:cubicBezTo>
                    <a:pt x="76" y="198"/>
                    <a:pt x="70" y="199"/>
                    <a:pt x="67" y="201"/>
                  </a:cubicBezTo>
                  <a:cubicBezTo>
                    <a:pt x="63" y="203"/>
                    <a:pt x="68" y="204"/>
                    <a:pt x="70" y="201"/>
                  </a:cubicBezTo>
                  <a:cubicBezTo>
                    <a:pt x="72" y="199"/>
                    <a:pt x="72" y="200"/>
                    <a:pt x="76" y="198"/>
                  </a:cubicBezTo>
                  <a:cubicBezTo>
                    <a:pt x="79" y="196"/>
                    <a:pt x="82" y="195"/>
                    <a:pt x="83" y="195"/>
                  </a:cubicBezTo>
                  <a:cubicBezTo>
                    <a:pt x="85" y="196"/>
                    <a:pt x="87" y="197"/>
                    <a:pt x="88" y="195"/>
                  </a:cubicBezTo>
                  <a:cubicBezTo>
                    <a:pt x="90" y="193"/>
                    <a:pt x="92" y="193"/>
                    <a:pt x="93" y="194"/>
                  </a:cubicBezTo>
                  <a:cubicBezTo>
                    <a:pt x="95" y="196"/>
                    <a:pt x="91" y="197"/>
                    <a:pt x="92" y="199"/>
                  </a:cubicBezTo>
                  <a:cubicBezTo>
                    <a:pt x="94" y="201"/>
                    <a:pt x="90" y="202"/>
                    <a:pt x="90" y="200"/>
                  </a:cubicBezTo>
                  <a:cubicBezTo>
                    <a:pt x="90" y="198"/>
                    <a:pt x="88" y="197"/>
                    <a:pt x="87" y="198"/>
                  </a:cubicBezTo>
                  <a:cubicBezTo>
                    <a:pt x="86" y="200"/>
                    <a:pt x="85" y="202"/>
                    <a:pt x="83" y="202"/>
                  </a:cubicBezTo>
                  <a:cubicBezTo>
                    <a:pt x="82" y="202"/>
                    <a:pt x="80" y="205"/>
                    <a:pt x="80" y="208"/>
                  </a:cubicBezTo>
                  <a:cubicBezTo>
                    <a:pt x="80" y="210"/>
                    <a:pt x="77" y="208"/>
                    <a:pt x="77" y="210"/>
                  </a:cubicBezTo>
                  <a:cubicBezTo>
                    <a:pt x="77" y="213"/>
                    <a:pt x="73" y="217"/>
                    <a:pt x="70" y="220"/>
                  </a:cubicBezTo>
                  <a:cubicBezTo>
                    <a:pt x="66" y="223"/>
                    <a:pt x="69" y="224"/>
                    <a:pt x="68" y="226"/>
                  </a:cubicBezTo>
                  <a:cubicBezTo>
                    <a:pt x="67" y="228"/>
                    <a:pt x="63" y="226"/>
                    <a:pt x="62" y="227"/>
                  </a:cubicBezTo>
                  <a:cubicBezTo>
                    <a:pt x="61" y="228"/>
                    <a:pt x="63" y="233"/>
                    <a:pt x="61" y="235"/>
                  </a:cubicBezTo>
                  <a:cubicBezTo>
                    <a:pt x="59" y="236"/>
                    <a:pt x="61" y="238"/>
                    <a:pt x="61" y="240"/>
                  </a:cubicBezTo>
                  <a:cubicBezTo>
                    <a:pt x="61" y="242"/>
                    <a:pt x="56" y="239"/>
                    <a:pt x="56" y="241"/>
                  </a:cubicBezTo>
                  <a:cubicBezTo>
                    <a:pt x="56" y="243"/>
                    <a:pt x="52" y="242"/>
                    <a:pt x="50" y="243"/>
                  </a:cubicBezTo>
                  <a:cubicBezTo>
                    <a:pt x="49" y="243"/>
                    <a:pt x="53" y="246"/>
                    <a:pt x="55" y="248"/>
                  </a:cubicBezTo>
                  <a:cubicBezTo>
                    <a:pt x="57" y="249"/>
                    <a:pt x="53" y="251"/>
                    <a:pt x="52" y="249"/>
                  </a:cubicBezTo>
                  <a:cubicBezTo>
                    <a:pt x="52" y="247"/>
                    <a:pt x="49" y="250"/>
                    <a:pt x="45" y="251"/>
                  </a:cubicBezTo>
                  <a:cubicBezTo>
                    <a:pt x="42" y="253"/>
                    <a:pt x="43" y="256"/>
                    <a:pt x="40" y="257"/>
                  </a:cubicBezTo>
                  <a:cubicBezTo>
                    <a:pt x="37" y="257"/>
                    <a:pt x="38" y="261"/>
                    <a:pt x="36" y="263"/>
                  </a:cubicBezTo>
                  <a:cubicBezTo>
                    <a:pt x="34" y="264"/>
                    <a:pt x="35" y="259"/>
                    <a:pt x="32" y="259"/>
                  </a:cubicBezTo>
                  <a:cubicBezTo>
                    <a:pt x="29" y="259"/>
                    <a:pt x="29" y="261"/>
                    <a:pt x="31" y="264"/>
                  </a:cubicBezTo>
                  <a:cubicBezTo>
                    <a:pt x="33" y="266"/>
                    <a:pt x="28" y="264"/>
                    <a:pt x="27" y="266"/>
                  </a:cubicBezTo>
                  <a:cubicBezTo>
                    <a:pt x="25" y="269"/>
                    <a:pt x="20" y="268"/>
                    <a:pt x="19" y="269"/>
                  </a:cubicBezTo>
                  <a:cubicBezTo>
                    <a:pt x="18" y="271"/>
                    <a:pt x="22" y="271"/>
                    <a:pt x="23" y="273"/>
                  </a:cubicBezTo>
                  <a:cubicBezTo>
                    <a:pt x="24" y="274"/>
                    <a:pt x="19" y="273"/>
                    <a:pt x="16" y="273"/>
                  </a:cubicBezTo>
                  <a:cubicBezTo>
                    <a:pt x="14" y="272"/>
                    <a:pt x="14" y="276"/>
                    <a:pt x="12" y="275"/>
                  </a:cubicBezTo>
                  <a:cubicBezTo>
                    <a:pt x="10" y="275"/>
                    <a:pt x="7" y="278"/>
                    <a:pt x="8" y="279"/>
                  </a:cubicBezTo>
                  <a:cubicBezTo>
                    <a:pt x="10" y="281"/>
                    <a:pt x="7" y="281"/>
                    <a:pt x="5" y="280"/>
                  </a:cubicBezTo>
                  <a:cubicBezTo>
                    <a:pt x="4" y="279"/>
                    <a:pt x="2" y="282"/>
                    <a:pt x="2" y="284"/>
                  </a:cubicBezTo>
                  <a:cubicBezTo>
                    <a:pt x="1" y="286"/>
                    <a:pt x="5" y="287"/>
                    <a:pt x="5" y="288"/>
                  </a:cubicBezTo>
                  <a:cubicBezTo>
                    <a:pt x="5" y="289"/>
                    <a:pt x="2" y="290"/>
                    <a:pt x="4" y="291"/>
                  </a:cubicBezTo>
                  <a:cubicBezTo>
                    <a:pt x="6" y="291"/>
                    <a:pt x="4" y="293"/>
                    <a:pt x="3" y="294"/>
                  </a:cubicBezTo>
                  <a:cubicBezTo>
                    <a:pt x="1" y="294"/>
                    <a:pt x="1" y="296"/>
                    <a:pt x="3" y="297"/>
                  </a:cubicBezTo>
                  <a:cubicBezTo>
                    <a:pt x="4" y="299"/>
                    <a:pt x="0" y="300"/>
                    <a:pt x="2" y="302"/>
                  </a:cubicBezTo>
                  <a:cubicBezTo>
                    <a:pt x="4" y="305"/>
                    <a:pt x="6" y="302"/>
                    <a:pt x="6" y="304"/>
                  </a:cubicBezTo>
                  <a:cubicBezTo>
                    <a:pt x="7" y="306"/>
                    <a:pt x="10" y="304"/>
                    <a:pt x="12" y="301"/>
                  </a:cubicBezTo>
                  <a:cubicBezTo>
                    <a:pt x="15" y="299"/>
                    <a:pt x="16" y="304"/>
                    <a:pt x="14" y="304"/>
                  </a:cubicBezTo>
                  <a:cubicBezTo>
                    <a:pt x="11" y="304"/>
                    <a:pt x="9" y="305"/>
                    <a:pt x="9" y="307"/>
                  </a:cubicBezTo>
                  <a:cubicBezTo>
                    <a:pt x="10" y="309"/>
                    <a:pt x="6" y="309"/>
                    <a:pt x="6" y="306"/>
                  </a:cubicBezTo>
                  <a:cubicBezTo>
                    <a:pt x="6" y="304"/>
                    <a:pt x="2" y="307"/>
                    <a:pt x="3" y="309"/>
                  </a:cubicBezTo>
                  <a:cubicBezTo>
                    <a:pt x="5" y="311"/>
                    <a:pt x="3" y="312"/>
                    <a:pt x="3" y="314"/>
                  </a:cubicBezTo>
                  <a:cubicBezTo>
                    <a:pt x="3" y="315"/>
                    <a:pt x="6" y="315"/>
                    <a:pt x="7" y="313"/>
                  </a:cubicBezTo>
                  <a:cubicBezTo>
                    <a:pt x="9" y="311"/>
                    <a:pt x="11" y="311"/>
                    <a:pt x="12" y="313"/>
                  </a:cubicBezTo>
                  <a:cubicBezTo>
                    <a:pt x="13" y="315"/>
                    <a:pt x="10" y="314"/>
                    <a:pt x="10" y="317"/>
                  </a:cubicBezTo>
                  <a:cubicBezTo>
                    <a:pt x="10" y="319"/>
                    <a:pt x="8" y="317"/>
                    <a:pt x="6" y="319"/>
                  </a:cubicBezTo>
                  <a:cubicBezTo>
                    <a:pt x="5" y="321"/>
                    <a:pt x="12" y="325"/>
                    <a:pt x="15" y="326"/>
                  </a:cubicBezTo>
                  <a:cubicBezTo>
                    <a:pt x="17" y="326"/>
                    <a:pt x="19" y="329"/>
                    <a:pt x="24" y="328"/>
                  </a:cubicBezTo>
                  <a:cubicBezTo>
                    <a:pt x="29" y="328"/>
                    <a:pt x="38" y="319"/>
                    <a:pt x="39" y="317"/>
                  </a:cubicBezTo>
                  <a:cubicBezTo>
                    <a:pt x="40" y="316"/>
                    <a:pt x="43" y="317"/>
                    <a:pt x="45" y="316"/>
                  </a:cubicBezTo>
                  <a:cubicBezTo>
                    <a:pt x="47" y="315"/>
                    <a:pt x="45" y="311"/>
                    <a:pt x="47" y="310"/>
                  </a:cubicBezTo>
                  <a:cubicBezTo>
                    <a:pt x="48" y="310"/>
                    <a:pt x="49" y="314"/>
                    <a:pt x="50" y="315"/>
                  </a:cubicBezTo>
                  <a:cubicBezTo>
                    <a:pt x="51" y="315"/>
                    <a:pt x="52" y="316"/>
                    <a:pt x="52" y="318"/>
                  </a:cubicBezTo>
                  <a:cubicBezTo>
                    <a:pt x="53" y="318"/>
                    <a:pt x="54" y="318"/>
                    <a:pt x="54" y="319"/>
                  </a:cubicBezTo>
                  <a:cubicBezTo>
                    <a:pt x="56" y="320"/>
                    <a:pt x="56" y="315"/>
                    <a:pt x="56" y="313"/>
                  </a:cubicBezTo>
                  <a:cubicBezTo>
                    <a:pt x="56" y="312"/>
                    <a:pt x="58" y="309"/>
                    <a:pt x="57" y="307"/>
                  </a:cubicBezTo>
                  <a:cubicBezTo>
                    <a:pt x="57" y="305"/>
                    <a:pt x="62" y="306"/>
                    <a:pt x="63" y="305"/>
                  </a:cubicBezTo>
                  <a:cubicBezTo>
                    <a:pt x="64" y="303"/>
                    <a:pt x="64" y="298"/>
                    <a:pt x="62" y="297"/>
                  </a:cubicBezTo>
                  <a:cubicBezTo>
                    <a:pt x="61" y="296"/>
                    <a:pt x="60" y="293"/>
                    <a:pt x="62" y="293"/>
                  </a:cubicBezTo>
                  <a:cubicBezTo>
                    <a:pt x="64" y="293"/>
                    <a:pt x="65" y="292"/>
                    <a:pt x="65" y="289"/>
                  </a:cubicBezTo>
                  <a:cubicBezTo>
                    <a:pt x="65" y="286"/>
                    <a:pt x="60" y="287"/>
                    <a:pt x="60" y="283"/>
                  </a:cubicBezTo>
                  <a:cubicBezTo>
                    <a:pt x="59" y="280"/>
                    <a:pt x="62" y="280"/>
                    <a:pt x="60" y="276"/>
                  </a:cubicBezTo>
                  <a:cubicBezTo>
                    <a:pt x="58" y="272"/>
                    <a:pt x="61" y="270"/>
                    <a:pt x="60" y="268"/>
                  </a:cubicBezTo>
                  <a:cubicBezTo>
                    <a:pt x="59" y="266"/>
                    <a:pt x="59" y="264"/>
                    <a:pt x="61" y="260"/>
                  </a:cubicBezTo>
                  <a:cubicBezTo>
                    <a:pt x="63" y="256"/>
                    <a:pt x="67" y="254"/>
                    <a:pt x="69" y="254"/>
                  </a:cubicBezTo>
                  <a:cubicBezTo>
                    <a:pt x="70" y="255"/>
                    <a:pt x="73" y="256"/>
                    <a:pt x="74" y="254"/>
                  </a:cubicBezTo>
                  <a:cubicBezTo>
                    <a:pt x="75" y="252"/>
                    <a:pt x="75" y="250"/>
                    <a:pt x="74" y="249"/>
                  </a:cubicBezTo>
                  <a:cubicBezTo>
                    <a:pt x="73" y="249"/>
                    <a:pt x="70" y="248"/>
                    <a:pt x="72" y="245"/>
                  </a:cubicBezTo>
                  <a:cubicBezTo>
                    <a:pt x="75" y="242"/>
                    <a:pt x="77" y="238"/>
                    <a:pt x="78" y="235"/>
                  </a:cubicBezTo>
                  <a:cubicBezTo>
                    <a:pt x="78" y="232"/>
                    <a:pt x="77" y="229"/>
                    <a:pt x="78" y="228"/>
                  </a:cubicBezTo>
                  <a:cubicBezTo>
                    <a:pt x="79" y="227"/>
                    <a:pt x="82" y="228"/>
                    <a:pt x="84" y="226"/>
                  </a:cubicBezTo>
                  <a:cubicBezTo>
                    <a:pt x="86" y="225"/>
                    <a:pt x="85" y="223"/>
                    <a:pt x="86" y="222"/>
                  </a:cubicBezTo>
                  <a:cubicBezTo>
                    <a:pt x="87" y="220"/>
                    <a:pt x="88" y="217"/>
                    <a:pt x="90" y="215"/>
                  </a:cubicBezTo>
                  <a:cubicBezTo>
                    <a:pt x="91" y="214"/>
                    <a:pt x="93" y="213"/>
                    <a:pt x="92" y="211"/>
                  </a:cubicBezTo>
                  <a:cubicBezTo>
                    <a:pt x="91" y="210"/>
                    <a:pt x="94" y="208"/>
                    <a:pt x="94" y="206"/>
                  </a:cubicBezTo>
                  <a:cubicBezTo>
                    <a:pt x="94" y="203"/>
                    <a:pt x="98" y="201"/>
                    <a:pt x="100" y="201"/>
                  </a:cubicBezTo>
                  <a:cubicBezTo>
                    <a:pt x="103" y="201"/>
                    <a:pt x="106" y="201"/>
                    <a:pt x="106" y="199"/>
                  </a:cubicBezTo>
                  <a:cubicBezTo>
                    <a:pt x="106" y="196"/>
                    <a:pt x="105" y="191"/>
                    <a:pt x="108" y="193"/>
                  </a:cubicBezTo>
                  <a:cubicBezTo>
                    <a:pt x="112" y="194"/>
                    <a:pt x="114" y="193"/>
                    <a:pt x="117" y="194"/>
                  </a:cubicBezTo>
                  <a:cubicBezTo>
                    <a:pt x="119" y="196"/>
                    <a:pt x="122" y="196"/>
                    <a:pt x="122" y="193"/>
                  </a:cubicBezTo>
                  <a:cubicBezTo>
                    <a:pt x="122" y="190"/>
                    <a:pt x="123" y="185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8" y="185"/>
                    <a:pt x="131" y="183"/>
                    <a:pt x="133" y="183"/>
                  </a:cubicBezTo>
                  <a:cubicBezTo>
                    <a:pt x="136" y="184"/>
                    <a:pt x="138" y="189"/>
                    <a:pt x="141" y="190"/>
                  </a:cubicBezTo>
                  <a:cubicBezTo>
                    <a:pt x="145" y="191"/>
                    <a:pt x="149" y="192"/>
                    <a:pt x="150" y="190"/>
                  </a:cubicBezTo>
                  <a:cubicBezTo>
                    <a:pt x="151" y="188"/>
                    <a:pt x="154" y="191"/>
                    <a:pt x="156" y="191"/>
                  </a:cubicBezTo>
                  <a:cubicBezTo>
                    <a:pt x="159" y="190"/>
                    <a:pt x="159" y="195"/>
                    <a:pt x="161" y="192"/>
                  </a:cubicBezTo>
                  <a:cubicBezTo>
                    <a:pt x="163" y="189"/>
                    <a:pt x="161" y="187"/>
                    <a:pt x="164" y="187"/>
                  </a:cubicBezTo>
                  <a:cubicBezTo>
                    <a:pt x="168" y="188"/>
                    <a:pt x="166" y="183"/>
                    <a:pt x="166" y="180"/>
                  </a:cubicBezTo>
                  <a:cubicBezTo>
                    <a:pt x="166" y="178"/>
                    <a:pt x="171" y="177"/>
                    <a:pt x="171" y="175"/>
                  </a:cubicBezTo>
                  <a:cubicBezTo>
                    <a:pt x="171" y="173"/>
                    <a:pt x="178" y="175"/>
                    <a:pt x="179" y="173"/>
                  </a:cubicBezTo>
                  <a:cubicBezTo>
                    <a:pt x="180" y="172"/>
                    <a:pt x="184" y="170"/>
                    <a:pt x="185" y="173"/>
                  </a:cubicBezTo>
                  <a:cubicBezTo>
                    <a:pt x="187" y="176"/>
                    <a:pt x="193" y="177"/>
                    <a:pt x="194" y="179"/>
                  </a:cubicBezTo>
                  <a:cubicBezTo>
                    <a:pt x="194" y="180"/>
                    <a:pt x="194" y="182"/>
                    <a:pt x="194" y="183"/>
                  </a:cubicBezTo>
                  <a:cubicBezTo>
                    <a:pt x="195" y="182"/>
                    <a:pt x="196" y="181"/>
                    <a:pt x="198" y="181"/>
                  </a:cubicBezTo>
                  <a:cubicBezTo>
                    <a:pt x="200" y="181"/>
                    <a:pt x="202" y="178"/>
                    <a:pt x="204" y="178"/>
                  </a:cubicBezTo>
                  <a:cubicBezTo>
                    <a:pt x="206" y="179"/>
                    <a:pt x="208" y="178"/>
                    <a:pt x="208" y="175"/>
                  </a:cubicBezTo>
                  <a:cubicBezTo>
                    <a:pt x="206" y="174"/>
                    <a:pt x="203" y="174"/>
                    <a:pt x="202" y="176"/>
                  </a:cubicBezTo>
                  <a:close/>
                  <a:moveTo>
                    <a:pt x="58" y="23"/>
                  </a:moveTo>
                  <a:cubicBezTo>
                    <a:pt x="62" y="24"/>
                    <a:pt x="55" y="28"/>
                    <a:pt x="54" y="31"/>
                  </a:cubicBezTo>
                  <a:cubicBezTo>
                    <a:pt x="53" y="35"/>
                    <a:pt x="59" y="38"/>
                    <a:pt x="62" y="40"/>
                  </a:cubicBezTo>
                  <a:cubicBezTo>
                    <a:pt x="65" y="43"/>
                    <a:pt x="71" y="42"/>
                    <a:pt x="73" y="41"/>
                  </a:cubicBezTo>
                  <a:cubicBezTo>
                    <a:pt x="76" y="39"/>
                    <a:pt x="75" y="34"/>
                    <a:pt x="78" y="35"/>
                  </a:cubicBezTo>
                  <a:cubicBezTo>
                    <a:pt x="81" y="35"/>
                    <a:pt x="79" y="32"/>
                    <a:pt x="82" y="31"/>
                  </a:cubicBezTo>
                  <a:cubicBezTo>
                    <a:pt x="84" y="30"/>
                    <a:pt x="85" y="33"/>
                    <a:pt x="83" y="36"/>
                  </a:cubicBezTo>
                  <a:cubicBezTo>
                    <a:pt x="80" y="38"/>
                    <a:pt x="86" y="38"/>
                    <a:pt x="89" y="35"/>
                  </a:cubicBezTo>
                  <a:cubicBezTo>
                    <a:pt x="93" y="32"/>
                    <a:pt x="93" y="35"/>
                    <a:pt x="93" y="38"/>
                  </a:cubicBezTo>
                  <a:cubicBezTo>
                    <a:pt x="92" y="41"/>
                    <a:pt x="85" y="39"/>
                    <a:pt x="83" y="42"/>
                  </a:cubicBezTo>
                  <a:cubicBezTo>
                    <a:pt x="81" y="45"/>
                    <a:pt x="74" y="43"/>
                    <a:pt x="70" y="46"/>
                  </a:cubicBezTo>
                  <a:cubicBezTo>
                    <a:pt x="67" y="50"/>
                    <a:pt x="73" y="50"/>
                    <a:pt x="78" y="49"/>
                  </a:cubicBezTo>
                  <a:cubicBezTo>
                    <a:pt x="82" y="48"/>
                    <a:pt x="91" y="48"/>
                    <a:pt x="94" y="49"/>
                  </a:cubicBezTo>
                  <a:cubicBezTo>
                    <a:pt x="97" y="49"/>
                    <a:pt x="92" y="50"/>
                    <a:pt x="86" y="50"/>
                  </a:cubicBezTo>
                  <a:cubicBezTo>
                    <a:pt x="81" y="50"/>
                    <a:pt x="79" y="52"/>
                    <a:pt x="80" y="53"/>
                  </a:cubicBezTo>
                  <a:cubicBezTo>
                    <a:pt x="80" y="55"/>
                    <a:pt x="72" y="52"/>
                    <a:pt x="72" y="55"/>
                  </a:cubicBezTo>
                  <a:cubicBezTo>
                    <a:pt x="71" y="58"/>
                    <a:pt x="79" y="60"/>
                    <a:pt x="80" y="61"/>
                  </a:cubicBezTo>
                  <a:cubicBezTo>
                    <a:pt x="81" y="63"/>
                    <a:pt x="86" y="62"/>
                    <a:pt x="88" y="62"/>
                  </a:cubicBezTo>
                  <a:cubicBezTo>
                    <a:pt x="89" y="63"/>
                    <a:pt x="84" y="65"/>
                    <a:pt x="84" y="65"/>
                  </a:cubicBezTo>
                  <a:cubicBezTo>
                    <a:pt x="83" y="66"/>
                    <a:pt x="89" y="68"/>
                    <a:pt x="90" y="69"/>
                  </a:cubicBezTo>
                  <a:cubicBezTo>
                    <a:pt x="91" y="71"/>
                    <a:pt x="96" y="70"/>
                    <a:pt x="96" y="68"/>
                  </a:cubicBezTo>
                  <a:cubicBezTo>
                    <a:pt x="95" y="65"/>
                    <a:pt x="99" y="55"/>
                    <a:pt x="105" y="53"/>
                  </a:cubicBezTo>
                  <a:cubicBezTo>
                    <a:pt x="110" y="51"/>
                    <a:pt x="107" y="50"/>
                    <a:pt x="108" y="46"/>
                  </a:cubicBezTo>
                  <a:cubicBezTo>
                    <a:pt x="109" y="43"/>
                    <a:pt x="113" y="46"/>
                    <a:pt x="112" y="43"/>
                  </a:cubicBezTo>
                  <a:cubicBezTo>
                    <a:pt x="110" y="41"/>
                    <a:pt x="111" y="40"/>
                    <a:pt x="114" y="37"/>
                  </a:cubicBezTo>
                  <a:cubicBezTo>
                    <a:pt x="118" y="33"/>
                    <a:pt x="120" y="36"/>
                    <a:pt x="124" y="34"/>
                  </a:cubicBezTo>
                  <a:cubicBezTo>
                    <a:pt x="128" y="32"/>
                    <a:pt x="130" y="35"/>
                    <a:pt x="126" y="36"/>
                  </a:cubicBezTo>
                  <a:cubicBezTo>
                    <a:pt x="122" y="36"/>
                    <a:pt x="124" y="40"/>
                    <a:pt x="127" y="42"/>
                  </a:cubicBezTo>
                  <a:cubicBezTo>
                    <a:pt x="130" y="43"/>
                    <a:pt x="127" y="44"/>
                    <a:pt x="130" y="45"/>
                  </a:cubicBezTo>
                  <a:cubicBezTo>
                    <a:pt x="132" y="45"/>
                    <a:pt x="132" y="49"/>
                    <a:pt x="128" y="52"/>
                  </a:cubicBezTo>
                  <a:cubicBezTo>
                    <a:pt x="125" y="56"/>
                    <a:pt x="129" y="56"/>
                    <a:pt x="136" y="54"/>
                  </a:cubicBezTo>
                  <a:cubicBezTo>
                    <a:pt x="143" y="51"/>
                    <a:pt x="139" y="56"/>
                    <a:pt x="141" y="58"/>
                  </a:cubicBezTo>
                  <a:cubicBezTo>
                    <a:pt x="142" y="60"/>
                    <a:pt x="148" y="56"/>
                    <a:pt x="151" y="53"/>
                  </a:cubicBezTo>
                  <a:cubicBezTo>
                    <a:pt x="154" y="50"/>
                    <a:pt x="158" y="50"/>
                    <a:pt x="158" y="48"/>
                  </a:cubicBezTo>
                  <a:cubicBezTo>
                    <a:pt x="157" y="46"/>
                    <a:pt x="154" y="46"/>
                    <a:pt x="152" y="47"/>
                  </a:cubicBezTo>
                  <a:cubicBezTo>
                    <a:pt x="149" y="48"/>
                    <a:pt x="143" y="47"/>
                    <a:pt x="145" y="45"/>
                  </a:cubicBezTo>
                  <a:cubicBezTo>
                    <a:pt x="147" y="43"/>
                    <a:pt x="147" y="42"/>
                    <a:pt x="144" y="42"/>
                  </a:cubicBezTo>
                  <a:cubicBezTo>
                    <a:pt x="141" y="43"/>
                    <a:pt x="135" y="41"/>
                    <a:pt x="138" y="40"/>
                  </a:cubicBezTo>
                  <a:cubicBezTo>
                    <a:pt x="140" y="39"/>
                    <a:pt x="136" y="35"/>
                    <a:pt x="133" y="35"/>
                  </a:cubicBezTo>
                  <a:cubicBezTo>
                    <a:pt x="131" y="36"/>
                    <a:pt x="131" y="33"/>
                    <a:pt x="132" y="31"/>
                  </a:cubicBezTo>
                  <a:cubicBezTo>
                    <a:pt x="132" y="29"/>
                    <a:pt x="124" y="28"/>
                    <a:pt x="126" y="27"/>
                  </a:cubicBezTo>
                  <a:cubicBezTo>
                    <a:pt x="127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9" y="25"/>
                  </a:cubicBezTo>
                  <a:cubicBezTo>
                    <a:pt x="119" y="23"/>
                    <a:pt x="113" y="24"/>
                    <a:pt x="111" y="24"/>
                  </a:cubicBezTo>
                  <a:cubicBezTo>
                    <a:pt x="109" y="24"/>
                    <a:pt x="110" y="19"/>
                    <a:pt x="108" y="18"/>
                  </a:cubicBezTo>
                  <a:cubicBezTo>
                    <a:pt x="106" y="16"/>
                    <a:pt x="103" y="21"/>
                    <a:pt x="101" y="20"/>
                  </a:cubicBezTo>
                  <a:cubicBezTo>
                    <a:pt x="100" y="20"/>
                    <a:pt x="103" y="17"/>
                    <a:pt x="103" y="15"/>
                  </a:cubicBezTo>
                  <a:cubicBezTo>
                    <a:pt x="104" y="13"/>
                    <a:pt x="96" y="10"/>
                    <a:pt x="95" y="12"/>
                  </a:cubicBezTo>
                  <a:cubicBezTo>
                    <a:pt x="94" y="14"/>
                    <a:pt x="93" y="9"/>
                    <a:pt x="91" y="8"/>
                  </a:cubicBezTo>
                  <a:cubicBezTo>
                    <a:pt x="89" y="8"/>
                    <a:pt x="90" y="12"/>
                    <a:pt x="89" y="12"/>
                  </a:cubicBezTo>
                  <a:cubicBezTo>
                    <a:pt x="87" y="12"/>
                    <a:pt x="85" y="14"/>
                    <a:pt x="88" y="16"/>
                  </a:cubicBezTo>
                  <a:cubicBezTo>
                    <a:pt x="90" y="18"/>
                    <a:pt x="93" y="27"/>
                    <a:pt x="93" y="28"/>
                  </a:cubicBezTo>
                  <a:cubicBezTo>
                    <a:pt x="92" y="29"/>
                    <a:pt x="84" y="22"/>
                    <a:pt x="84" y="18"/>
                  </a:cubicBezTo>
                  <a:cubicBezTo>
                    <a:pt x="83" y="14"/>
                    <a:pt x="79" y="11"/>
                    <a:pt x="78" y="14"/>
                  </a:cubicBezTo>
                  <a:cubicBezTo>
                    <a:pt x="77" y="16"/>
                    <a:pt x="74" y="17"/>
                    <a:pt x="75" y="20"/>
                  </a:cubicBezTo>
                  <a:cubicBezTo>
                    <a:pt x="76" y="23"/>
                    <a:pt x="73" y="24"/>
                    <a:pt x="73" y="22"/>
                  </a:cubicBezTo>
                  <a:cubicBezTo>
                    <a:pt x="73" y="19"/>
                    <a:pt x="68" y="17"/>
                    <a:pt x="67" y="17"/>
                  </a:cubicBezTo>
                  <a:cubicBezTo>
                    <a:pt x="65" y="17"/>
                    <a:pt x="71" y="15"/>
                    <a:pt x="74" y="14"/>
                  </a:cubicBezTo>
                  <a:cubicBezTo>
                    <a:pt x="76" y="13"/>
                    <a:pt x="71" y="11"/>
                    <a:pt x="69" y="13"/>
                  </a:cubicBezTo>
                  <a:cubicBezTo>
                    <a:pt x="67" y="14"/>
                    <a:pt x="64" y="12"/>
                    <a:pt x="62" y="14"/>
                  </a:cubicBezTo>
                  <a:cubicBezTo>
                    <a:pt x="61" y="16"/>
                    <a:pt x="59" y="14"/>
                    <a:pt x="57" y="13"/>
                  </a:cubicBezTo>
                  <a:cubicBezTo>
                    <a:pt x="54" y="13"/>
                    <a:pt x="52" y="17"/>
                    <a:pt x="50" y="16"/>
                  </a:cubicBezTo>
                  <a:cubicBezTo>
                    <a:pt x="48" y="15"/>
                    <a:pt x="47" y="20"/>
                    <a:pt x="50" y="24"/>
                  </a:cubicBezTo>
                  <a:cubicBezTo>
                    <a:pt x="53" y="28"/>
                    <a:pt x="55" y="23"/>
                    <a:pt x="58" y="23"/>
                  </a:cubicBezTo>
                  <a:close/>
                  <a:moveTo>
                    <a:pt x="51" y="38"/>
                  </a:moveTo>
                  <a:cubicBezTo>
                    <a:pt x="53" y="38"/>
                    <a:pt x="55" y="42"/>
                    <a:pt x="57" y="42"/>
                  </a:cubicBezTo>
                  <a:cubicBezTo>
                    <a:pt x="58" y="42"/>
                    <a:pt x="54" y="37"/>
                    <a:pt x="52" y="35"/>
                  </a:cubicBezTo>
                  <a:cubicBezTo>
                    <a:pt x="49" y="32"/>
                    <a:pt x="49" y="30"/>
                    <a:pt x="46" y="31"/>
                  </a:cubicBezTo>
                  <a:cubicBezTo>
                    <a:pt x="43" y="32"/>
                    <a:pt x="49" y="37"/>
                    <a:pt x="51" y="38"/>
                  </a:cubicBezTo>
                  <a:close/>
                  <a:moveTo>
                    <a:pt x="108" y="9"/>
                  </a:moveTo>
                  <a:cubicBezTo>
                    <a:pt x="109" y="10"/>
                    <a:pt x="105" y="10"/>
                    <a:pt x="107" y="12"/>
                  </a:cubicBezTo>
                  <a:cubicBezTo>
                    <a:pt x="112" y="17"/>
                    <a:pt x="133" y="11"/>
                    <a:pt x="136" y="13"/>
                  </a:cubicBezTo>
                  <a:cubicBezTo>
                    <a:pt x="139" y="14"/>
                    <a:pt x="119" y="16"/>
                    <a:pt x="119" y="18"/>
                  </a:cubicBezTo>
                  <a:cubicBezTo>
                    <a:pt x="120" y="21"/>
                    <a:pt x="137" y="22"/>
                    <a:pt x="138" y="21"/>
                  </a:cubicBezTo>
                  <a:cubicBezTo>
                    <a:pt x="140" y="20"/>
                    <a:pt x="142" y="24"/>
                    <a:pt x="148" y="24"/>
                  </a:cubicBezTo>
                  <a:cubicBezTo>
                    <a:pt x="154" y="25"/>
                    <a:pt x="153" y="22"/>
                    <a:pt x="157" y="22"/>
                  </a:cubicBezTo>
                  <a:cubicBezTo>
                    <a:pt x="161" y="22"/>
                    <a:pt x="167" y="20"/>
                    <a:pt x="167" y="17"/>
                  </a:cubicBezTo>
                  <a:cubicBezTo>
                    <a:pt x="168" y="15"/>
                    <a:pt x="180" y="12"/>
                    <a:pt x="178" y="8"/>
                  </a:cubicBezTo>
                  <a:cubicBezTo>
                    <a:pt x="177" y="4"/>
                    <a:pt x="166" y="7"/>
                    <a:pt x="163" y="5"/>
                  </a:cubicBezTo>
                  <a:cubicBezTo>
                    <a:pt x="159" y="4"/>
                    <a:pt x="152" y="2"/>
                    <a:pt x="151" y="4"/>
                  </a:cubicBezTo>
                  <a:cubicBezTo>
                    <a:pt x="149" y="7"/>
                    <a:pt x="147" y="7"/>
                    <a:pt x="146" y="6"/>
                  </a:cubicBezTo>
                  <a:cubicBezTo>
                    <a:pt x="145" y="5"/>
                    <a:pt x="147" y="0"/>
                    <a:pt x="142" y="1"/>
                  </a:cubicBezTo>
                  <a:cubicBezTo>
                    <a:pt x="136" y="3"/>
                    <a:pt x="141" y="8"/>
                    <a:pt x="140" y="9"/>
                  </a:cubicBezTo>
                  <a:cubicBezTo>
                    <a:pt x="139" y="10"/>
                    <a:pt x="134" y="8"/>
                    <a:pt x="134" y="5"/>
                  </a:cubicBezTo>
                  <a:cubicBezTo>
                    <a:pt x="133" y="3"/>
                    <a:pt x="128" y="8"/>
                    <a:pt x="127" y="5"/>
                  </a:cubicBezTo>
                  <a:cubicBezTo>
                    <a:pt x="126" y="2"/>
                    <a:pt x="120" y="0"/>
                    <a:pt x="118" y="0"/>
                  </a:cubicBezTo>
                  <a:cubicBezTo>
                    <a:pt x="117" y="0"/>
                    <a:pt x="120" y="2"/>
                    <a:pt x="119" y="4"/>
                  </a:cubicBezTo>
                  <a:cubicBezTo>
                    <a:pt x="118" y="5"/>
                    <a:pt x="114" y="2"/>
                    <a:pt x="113" y="2"/>
                  </a:cubicBezTo>
                  <a:cubicBezTo>
                    <a:pt x="112" y="2"/>
                    <a:pt x="114" y="5"/>
                    <a:pt x="113" y="7"/>
                  </a:cubicBezTo>
                  <a:cubicBezTo>
                    <a:pt x="113" y="8"/>
                    <a:pt x="110" y="2"/>
                    <a:pt x="107" y="2"/>
                  </a:cubicBezTo>
                  <a:cubicBezTo>
                    <a:pt x="105" y="2"/>
                    <a:pt x="106" y="5"/>
                    <a:pt x="104" y="5"/>
                  </a:cubicBezTo>
                  <a:cubicBezTo>
                    <a:pt x="102" y="5"/>
                    <a:pt x="106" y="8"/>
                    <a:pt x="108" y="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146"/>
            <p:cNvSpPr>
              <a:spLocks/>
            </p:cNvSpPr>
            <p:nvPr/>
          </p:nvSpPr>
          <p:spPr bwMode="auto">
            <a:xfrm>
              <a:off x="7203" y="1238"/>
              <a:ext cx="63" cy="23"/>
            </a:xfrm>
            <a:custGeom>
              <a:avLst/>
              <a:gdLst>
                <a:gd name="T0" fmla="*/ 12 w 27"/>
                <a:gd name="T1" fmla="*/ 1 h 10"/>
                <a:gd name="T2" fmla="*/ 2 w 27"/>
                <a:gd name="T3" fmla="*/ 4 h 10"/>
                <a:gd name="T4" fmla="*/ 17 w 27"/>
                <a:gd name="T5" fmla="*/ 7 h 10"/>
                <a:gd name="T6" fmla="*/ 27 w 27"/>
                <a:gd name="T7" fmla="*/ 6 h 10"/>
                <a:gd name="T8" fmla="*/ 12 w 2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">
                  <a:moveTo>
                    <a:pt x="12" y="1"/>
                  </a:moveTo>
                  <a:cubicBezTo>
                    <a:pt x="10" y="2"/>
                    <a:pt x="0" y="1"/>
                    <a:pt x="2" y="4"/>
                  </a:cubicBezTo>
                  <a:cubicBezTo>
                    <a:pt x="4" y="6"/>
                    <a:pt x="13" y="5"/>
                    <a:pt x="17" y="7"/>
                  </a:cubicBezTo>
                  <a:cubicBezTo>
                    <a:pt x="21" y="10"/>
                    <a:pt x="27" y="8"/>
                    <a:pt x="27" y="6"/>
                  </a:cubicBezTo>
                  <a:cubicBezTo>
                    <a:pt x="27" y="4"/>
                    <a:pt x="14" y="0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147"/>
            <p:cNvSpPr>
              <a:spLocks noEditPoints="1"/>
            </p:cNvSpPr>
            <p:nvPr/>
          </p:nvSpPr>
          <p:spPr bwMode="auto">
            <a:xfrm>
              <a:off x="6076" y="1717"/>
              <a:ext cx="326" cy="326"/>
            </a:xfrm>
            <a:custGeom>
              <a:avLst/>
              <a:gdLst>
                <a:gd name="T0" fmla="*/ 122 w 138"/>
                <a:gd name="T1" fmla="*/ 17 h 138"/>
                <a:gd name="T2" fmla="*/ 100 w 138"/>
                <a:gd name="T3" fmla="*/ 6 h 138"/>
                <a:gd name="T4" fmla="*/ 97 w 138"/>
                <a:gd name="T5" fmla="*/ 22 h 138"/>
                <a:gd name="T6" fmla="*/ 87 w 138"/>
                <a:gd name="T7" fmla="*/ 29 h 138"/>
                <a:gd name="T8" fmla="*/ 85 w 138"/>
                <a:gd name="T9" fmla="*/ 40 h 138"/>
                <a:gd name="T10" fmla="*/ 94 w 138"/>
                <a:gd name="T11" fmla="*/ 38 h 138"/>
                <a:gd name="T12" fmla="*/ 96 w 138"/>
                <a:gd name="T13" fmla="*/ 31 h 138"/>
                <a:gd name="T14" fmla="*/ 113 w 138"/>
                <a:gd name="T15" fmla="*/ 32 h 138"/>
                <a:gd name="T16" fmla="*/ 129 w 138"/>
                <a:gd name="T17" fmla="*/ 23 h 138"/>
                <a:gd name="T18" fmla="*/ 130 w 138"/>
                <a:gd name="T19" fmla="*/ 15 h 138"/>
                <a:gd name="T20" fmla="*/ 85 w 138"/>
                <a:gd name="T21" fmla="*/ 58 h 138"/>
                <a:gd name="T22" fmla="*/ 76 w 138"/>
                <a:gd name="T23" fmla="*/ 77 h 138"/>
                <a:gd name="T24" fmla="*/ 64 w 138"/>
                <a:gd name="T25" fmla="*/ 80 h 138"/>
                <a:gd name="T26" fmla="*/ 53 w 138"/>
                <a:gd name="T27" fmla="*/ 94 h 138"/>
                <a:gd name="T28" fmla="*/ 38 w 138"/>
                <a:gd name="T29" fmla="*/ 97 h 138"/>
                <a:gd name="T30" fmla="*/ 14 w 138"/>
                <a:gd name="T31" fmla="*/ 107 h 138"/>
                <a:gd name="T32" fmla="*/ 22 w 138"/>
                <a:gd name="T33" fmla="*/ 110 h 138"/>
                <a:gd name="T34" fmla="*/ 46 w 138"/>
                <a:gd name="T35" fmla="*/ 112 h 138"/>
                <a:gd name="T36" fmla="*/ 58 w 138"/>
                <a:gd name="T37" fmla="*/ 106 h 138"/>
                <a:gd name="T38" fmla="*/ 71 w 138"/>
                <a:gd name="T39" fmla="*/ 104 h 138"/>
                <a:gd name="T40" fmla="*/ 82 w 138"/>
                <a:gd name="T41" fmla="*/ 100 h 138"/>
                <a:gd name="T42" fmla="*/ 91 w 138"/>
                <a:gd name="T43" fmla="*/ 87 h 138"/>
                <a:gd name="T44" fmla="*/ 101 w 138"/>
                <a:gd name="T45" fmla="*/ 66 h 138"/>
                <a:gd name="T46" fmla="*/ 87 w 138"/>
                <a:gd name="T47" fmla="*/ 47 h 138"/>
                <a:gd name="T48" fmla="*/ 27 w 138"/>
                <a:gd name="T49" fmla="*/ 111 h 138"/>
                <a:gd name="T50" fmla="*/ 30 w 138"/>
                <a:gd name="T51" fmla="*/ 120 h 138"/>
                <a:gd name="T52" fmla="*/ 42 w 138"/>
                <a:gd name="T53" fmla="*/ 110 h 138"/>
                <a:gd name="T54" fmla="*/ 18 w 138"/>
                <a:gd name="T55" fmla="*/ 119 h 138"/>
                <a:gd name="T56" fmla="*/ 5 w 138"/>
                <a:gd name="T57" fmla="*/ 116 h 138"/>
                <a:gd name="T58" fmla="*/ 6 w 138"/>
                <a:gd name="T59" fmla="*/ 119 h 138"/>
                <a:gd name="T60" fmla="*/ 11 w 138"/>
                <a:gd name="T61" fmla="*/ 137 h 138"/>
                <a:gd name="T62" fmla="*/ 18 w 138"/>
                <a:gd name="T63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8">
                  <a:moveTo>
                    <a:pt x="130" y="15"/>
                  </a:moveTo>
                  <a:cubicBezTo>
                    <a:pt x="129" y="13"/>
                    <a:pt x="126" y="16"/>
                    <a:pt x="122" y="17"/>
                  </a:cubicBezTo>
                  <a:cubicBezTo>
                    <a:pt x="119" y="17"/>
                    <a:pt x="108" y="8"/>
                    <a:pt x="105" y="4"/>
                  </a:cubicBezTo>
                  <a:cubicBezTo>
                    <a:pt x="102" y="0"/>
                    <a:pt x="97" y="3"/>
                    <a:pt x="100" y="6"/>
                  </a:cubicBezTo>
                  <a:cubicBezTo>
                    <a:pt x="102" y="9"/>
                    <a:pt x="99" y="10"/>
                    <a:pt x="99" y="15"/>
                  </a:cubicBezTo>
                  <a:cubicBezTo>
                    <a:pt x="99" y="19"/>
                    <a:pt x="96" y="19"/>
                    <a:pt x="97" y="22"/>
                  </a:cubicBezTo>
                  <a:cubicBezTo>
                    <a:pt x="97" y="25"/>
                    <a:pt x="93" y="24"/>
                    <a:pt x="90" y="25"/>
                  </a:cubicBezTo>
                  <a:cubicBezTo>
                    <a:pt x="87" y="25"/>
                    <a:pt x="90" y="28"/>
                    <a:pt x="87" y="29"/>
                  </a:cubicBezTo>
                  <a:cubicBezTo>
                    <a:pt x="84" y="31"/>
                    <a:pt x="84" y="33"/>
                    <a:pt x="85" y="34"/>
                  </a:cubicBezTo>
                  <a:cubicBezTo>
                    <a:pt x="87" y="35"/>
                    <a:pt x="86" y="38"/>
                    <a:pt x="85" y="40"/>
                  </a:cubicBezTo>
                  <a:cubicBezTo>
                    <a:pt x="85" y="42"/>
                    <a:pt x="88" y="41"/>
                    <a:pt x="90" y="39"/>
                  </a:cubicBezTo>
                  <a:cubicBezTo>
                    <a:pt x="91" y="36"/>
                    <a:pt x="93" y="40"/>
                    <a:pt x="94" y="38"/>
                  </a:cubicBezTo>
                  <a:cubicBezTo>
                    <a:pt x="94" y="35"/>
                    <a:pt x="89" y="34"/>
                    <a:pt x="89" y="32"/>
                  </a:cubicBezTo>
                  <a:cubicBezTo>
                    <a:pt x="89" y="29"/>
                    <a:pt x="93" y="32"/>
                    <a:pt x="96" y="31"/>
                  </a:cubicBezTo>
                  <a:cubicBezTo>
                    <a:pt x="99" y="30"/>
                    <a:pt x="104" y="31"/>
                    <a:pt x="108" y="34"/>
                  </a:cubicBezTo>
                  <a:cubicBezTo>
                    <a:pt x="111" y="37"/>
                    <a:pt x="112" y="36"/>
                    <a:pt x="113" y="32"/>
                  </a:cubicBezTo>
                  <a:cubicBezTo>
                    <a:pt x="114" y="28"/>
                    <a:pt x="119" y="26"/>
                    <a:pt x="125" y="26"/>
                  </a:cubicBezTo>
                  <a:cubicBezTo>
                    <a:pt x="130" y="26"/>
                    <a:pt x="131" y="24"/>
                    <a:pt x="129" y="23"/>
                  </a:cubicBezTo>
                  <a:cubicBezTo>
                    <a:pt x="127" y="21"/>
                    <a:pt x="138" y="15"/>
                    <a:pt x="138" y="13"/>
                  </a:cubicBezTo>
                  <a:cubicBezTo>
                    <a:pt x="138" y="11"/>
                    <a:pt x="132" y="17"/>
                    <a:pt x="130" y="15"/>
                  </a:cubicBezTo>
                  <a:close/>
                  <a:moveTo>
                    <a:pt x="87" y="47"/>
                  </a:moveTo>
                  <a:cubicBezTo>
                    <a:pt x="84" y="49"/>
                    <a:pt x="83" y="56"/>
                    <a:pt x="85" y="58"/>
                  </a:cubicBezTo>
                  <a:cubicBezTo>
                    <a:pt x="88" y="60"/>
                    <a:pt x="81" y="64"/>
                    <a:pt x="81" y="69"/>
                  </a:cubicBezTo>
                  <a:cubicBezTo>
                    <a:pt x="81" y="73"/>
                    <a:pt x="77" y="73"/>
                    <a:pt x="76" y="77"/>
                  </a:cubicBezTo>
                  <a:cubicBezTo>
                    <a:pt x="76" y="80"/>
                    <a:pt x="73" y="79"/>
                    <a:pt x="69" y="82"/>
                  </a:cubicBezTo>
                  <a:cubicBezTo>
                    <a:pt x="65" y="85"/>
                    <a:pt x="63" y="82"/>
                    <a:pt x="64" y="80"/>
                  </a:cubicBezTo>
                  <a:cubicBezTo>
                    <a:pt x="65" y="78"/>
                    <a:pt x="57" y="81"/>
                    <a:pt x="58" y="86"/>
                  </a:cubicBezTo>
                  <a:cubicBezTo>
                    <a:pt x="58" y="91"/>
                    <a:pt x="51" y="92"/>
                    <a:pt x="53" y="94"/>
                  </a:cubicBezTo>
                  <a:cubicBezTo>
                    <a:pt x="54" y="97"/>
                    <a:pt x="47" y="98"/>
                    <a:pt x="48" y="96"/>
                  </a:cubicBezTo>
                  <a:cubicBezTo>
                    <a:pt x="48" y="94"/>
                    <a:pt x="43" y="95"/>
                    <a:pt x="38" y="97"/>
                  </a:cubicBezTo>
                  <a:cubicBezTo>
                    <a:pt x="32" y="99"/>
                    <a:pt x="29" y="95"/>
                    <a:pt x="26" y="98"/>
                  </a:cubicBezTo>
                  <a:cubicBezTo>
                    <a:pt x="23" y="101"/>
                    <a:pt x="18" y="106"/>
                    <a:pt x="14" y="107"/>
                  </a:cubicBezTo>
                  <a:cubicBezTo>
                    <a:pt x="10" y="108"/>
                    <a:pt x="12" y="113"/>
                    <a:pt x="14" y="112"/>
                  </a:cubicBezTo>
                  <a:cubicBezTo>
                    <a:pt x="17" y="110"/>
                    <a:pt x="21" y="112"/>
                    <a:pt x="22" y="110"/>
                  </a:cubicBezTo>
                  <a:cubicBezTo>
                    <a:pt x="24" y="108"/>
                    <a:pt x="36" y="105"/>
                    <a:pt x="43" y="105"/>
                  </a:cubicBezTo>
                  <a:cubicBezTo>
                    <a:pt x="50" y="104"/>
                    <a:pt x="46" y="108"/>
                    <a:pt x="46" y="112"/>
                  </a:cubicBezTo>
                  <a:cubicBezTo>
                    <a:pt x="46" y="116"/>
                    <a:pt x="52" y="115"/>
                    <a:pt x="56" y="111"/>
                  </a:cubicBezTo>
                  <a:cubicBezTo>
                    <a:pt x="59" y="108"/>
                    <a:pt x="61" y="108"/>
                    <a:pt x="58" y="106"/>
                  </a:cubicBezTo>
                  <a:cubicBezTo>
                    <a:pt x="56" y="104"/>
                    <a:pt x="59" y="102"/>
                    <a:pt x="61" y="105"/>
                  </a:cubicBezTo>
                  <a:cubicBezTo>
                    <a:pt x="63" y="108"/>
                    <a:pt x="69" y="108"/>
                    <a:pt x="71" y="104"/>
                  </a:cubicBezTo>
                  <a:cubicBezTo>
                    <a:pt x="73" y="100"/>
                    <a:pt x="74" y="105"/>
                    <a:pt x="77" y="104"/>
                  </a:cubicBezTo>
                  <a:cubicBezTo>
                    <a:pt x="80" y="104"/>
                    <a:pt x="81" y="97"/>
                    <a:pt x="82" y="100"/>
                  </a:cubicBezTo>
                  <a:cubicBezTo>
                    <a:pt x="82" y="102"/>
                    <a:pt x="86" y="102"/>
                    <a:pt x="89" y="99"/>
                  </a:cubicBezTo>
                  <a:cubicBezTo>
                    <a:pt x="92" y="95"/>
                    <a:pt x="90" y="90"/>
                    <a:pt x="91" y="87"/>
                  </a:cubicBezTo>
                  <a:cubicBezTo>
                    <a:pt x="93" y="84"/>
                    <a:pt x="95" y="78"/>
                    <a:pt x="93" y="75"/>
                  </a:cubicBezTo>
                  <a:cubicBezTo>
                    <a:pt x="91" y="71"/>
                    <a:pt x="98" y="69"/>
                    <a:pt x="101" y="66"/>
                  </a:cubicBezTo>
                  <a:cubicBezTo>
                    <a:pt x="104" y="63"/>
                    <a:pt x="97" y="49"/>
                    <a:pt x="97" y="45"/>
                  </a:cubicBezTo>
                  <a:cubicBezTo>
                    <a:pt x="97" y="40"/>
                    <a:pt x="89" y="46"/>
                    <a:pt x="87" y="47"/>
                  </a:cubicBezTo>
                  <a:close/>
                  <a:moveTo>
                    <a:pt x="34" y="109"/>
                  </a:moveTo>
                  <a:cubicBezTo>
                    <a:pt x="33" y="112"/>
                    <a:pt x="31" y="111"/>
                    <a:pt x="27" y="111"/>
                  </a:cubicBezTo>
                  <a:cubicBezTo>
                    <a:pt x="23" y="112"/>
                    <a:pt x="23" y="121"/>
                    <a:pt x="26" y="122"/>
                  </a:cubicBezTo>
                  <a:cubicBezTo>
                    <a:pt x="28" y="123"/>
                    <a:pt x="29" y="123"/>
                    <a:pt x="30" y="120"/>
                  </a:cubicBezTo>
                  <a:cubicBezTo>
                    <a:pt x="31" y="117"/>
                    <a:pt x="35" y="116"/>
                    <a:pt x="37" y="117"/>
                  </a:cubicBezTo>
                  <a:cubicBezTo>
                    <a:pt x="39" y="119"/>
                    <a:pt x="42" y="114"/>
                    <a:pt x="42" y="110"/>
                  </a:cubicBezTo>
                  <a:cubicBezTo>
                    <a:pt x="42" y="107"/>
                    <a:pt x="35" y="107"/>
                    <a:pt x="34" y="109"/>
                  </a:cubicBezTo>
                  <a:close/>
                  <a:moveTo>
                    <a:pt x="18" y="119"/>
                  </a:moveTo>
                  <a:cubicBezTo>
                    <a:pt x="18" y="116"/>
                    <a:pt x="13" y="117"/>
                    <a:pt x="12" y="114"/>
                  </a:cubicBezTo>
                  <a:cubicBezTo>
                    <a:pt x="12" y="112"/>
                    <a:pt x="9" y="114"/>
                    <a:pt x="5" y="116"/>
                  </a:cubicBezTo>
                  <a:cubicBezTo>
                    <a:pt x="2" y="119"/>
                    <a:pt x="0" y="119"/>
                    <a:pt x="2" y="122"/>
                  </a:cubicBezTo>
                  <a:cubicBezTo>
                    <a:pt x="3" y="124"/>
                    <a:pt x="5" y="122"/>
                    <a:pt x="6" y="119"/>
                  </a:cubicBezTo>
                  <a:cubicBezTo>
                    <a:pt x="7" y="117"/>
                    <a:pt x="10" y="123"/>
                    <a:pt x="8" y="128"/>
                  </a:cubicBezTo>
                  <a:cubicBezTo>
                    <a:pt x="5" y="132"/>
                    <a:pt x="8" y="138"/>
                    <a:pt x="11" y="137"/>
                  </a:cubicBezTo>
                  <a:cubicBezTo>
                    <a:pt x="13" y="137"/>
                    <a:pt x="16" y="128"/>
                    <a:pt x="20" y="124"/>
                  </a:cubicBezTo>
                  <a:cubicBezTo>
                    <a:pt x="23" y="119"/>
                    <a:pt x="18" y="121"/>
                    <a:pt x="18" y="11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148"/>
            <p:cNvSpPr>
              <a:spLocks noEditPoints="1"/>
            </p:cNvSpPr>
            <p:nvPr/>
          </p:nvSpPr>
          <p:spPr bwMode="auto">
            <a:xfrm>
              <a:off x="5039" y="1519"/>
              <a:ext cx="1141" cy="791"/>
            </a:xfrm>
            <a:custGeom>
              <a:avLst/>
              <a:gdLst>
                <a:gd name="T0" fmla="*/ 459 w 483"/>
                <a:gd name="T1" fmla="*/ 63 h 335"/>
                <a:gd name="T2" fmla="*/ 435 w 483"/>
                <a:gd name="T3" fmla="*/ 45 h 335"/>
                <a:gd name="T4" fmla="*/ 416 w 483"/>
                <a:gd name="T5" fmla="*/ 19 h 335"/>
                <a:gd name="T6" fmla="*/ 388 w 483"/>
                <a:gd name="T7" fmla="*/ 1 h 335"/>
                <a:gd name="T8" fmla="*/ 369 w 483"/>
                <a:gd name="T9" fmla="*/ 15 h 335"/>
                <a:gd name="T10" fmla="*/ 353 w 483"/>
                <a:gd name="T11" fmla="*/ 39 h 335"/>
                <a:gd name="T12" fmla="*/ 329 w 483"/>
                <a:gd name="T13" fmla="*/ 52 h 335"/>
                <a:gd name="T14" fmla="*/ 344 w 483"/>
                <a:gd name="T15" fmla="*/ 62 h 335"/>
                <a:gd name="T16" fmla="*/ 343 w 483"/>
                <a:gd name="T17" fmla="*/ 75 h 335"/>
                <a:gd name="T18" fmla="*/ 301 w 483"/>
                <a:gd name="T19" fmla="*/ 91 h 335"/>
                <a:gd name="T20" fmla="*/ 271 w 483"/>
                <a:gd name="T21" fmla="*/ 116 h 335"/>
                <a:gd name="T22" fmla="*/ 224 w 483"/>
                <a:gd name="T23" fmla="*/ 119 h 335"/>
                <a:gd name="T24" fmla="*/ 172 w 483"/>
                <a:gd name="T25" fmla="*/ 112 h 335"/>
                <a:gd name="T26" fmla="*/ 150 w 483"/>
                <a:gd name="T27" fmla="*/ 90 h 335"/>
                <a:gd name="T28" fmla="*/ 129 w 483"/>
                <a:gd name="T29" fmla="*/ 64 h 335"/>
                <a:gd name="T30" fmla="*/ 109 w 483"/>
                <a:gd name="T31" fmla="*/ 47 h 335"/>
                <a:gd name="T32" fmla="*/ 98 w 483"/>
                <a:gd name="T33" fmla="*/ 54 h 335"/>
                <a:gd name="T34" fmla="*/ 79 w 483"/>
                <a:gd name="T35" fmla="*/ 69 h 335"/>
                <a:gd name="T36" fmla="*/ 63 w 483"/>
                <a:gd name="T37" fmla="*/ 87 h 335"/>
                <a:gd name="T38" fmla="*/ 55 w 483"/>
                <a:gd name="T39" fmla="*/ 107 h 335"/>
                <a:gd name="T40" fmla="*/ 37 w 483"/>
                <a:gd name="T41" fmla="*/ 126 h 335"/>
                <a:gd name="T42" fmla="*/ 14 w 483"/>
                <a:gd name="T43" fmla="*/ 133 h 335"/>
                <a:gd name="T44" fmla="*/ 0 w 483"/>
                <a:gd name="T45" fmla="*/ 143 h 335"/>
                <a:gd name="T46" fmla="*/ 10 w 483"/>
                <a:gd name="T47" fmla="*/ 166 h 335"/>
                <a:gd name="T48" fmla="*/ 28 w 483"/>
                <a:gd name="T49" fmla="*/ 182 h 335"/>
                <a:gd name="T50" fmla="*/ 42 w 483"/>
                <a:gd name="T51" fmla="*/ 177 h 335"/>
                <a:gd name="T52" fmla="*/ 40 w 483"/>
                <a:gd name="T53" fmla="*/ 197 h 335"/>
                <a:gd name="T54" fmla="*/ 40 w 483"/>
                <a:gd name="T55" fmla="*/ 217 h 335"/>
                <a:gd name="T56" fmla="*/ 55 w 483"/>
                <a:gd name="T57" fmla="*/ 230 h 335"/>
                <a:gd name="T58" fmla="*/ 98 w 483"/>
                <a:gd name="T59" fmla="*/ 248 h 335"/>
                <a:gd name="T60" fmla="*/ 116 w 483"/>
                <a:gd name="T61" fmla="*/ 252 h 335"/>
                <a:gd name="T62" fmla="*/ 130 w 483"/>
                <a:gd name="T63" fmla="*/ 248 h 335"/>
                <a:gd name="T64" fmla="*/ 149 w 483"/>
                <a:gd name="T65" fmla="*/ 243 h 335"/>
                <a:gd name="T66" fmla="*/ 173 w 483"/>
                <a:gd name="T67" fmla="*/ 243 h 335"/>
                <a:gd name="T68" fmla="*/ 186 w 483"/>
                <a:gd name="T69" fmla="*/ 252 h 335"/>
                <a:gd name="T70" fmla="*/ 182 w 483"/>
                <a:gd name="T71" fmla="*/ 282 h 335"/>
                <a:gd name="T72" fmla="*/ 195 w 483"/>
                <a:gd name="T73" fmla="*/ 299 h 335"/>
                <a:gd name="T74" fmla="*/ 212 w 483"/>
                <a:gd name="T75" fmla="*/ 307 h 335"/>
                <a:gd name="T76" fmla="*/ 225 w 483"/>
                <a:gd name="T77" fmla="*/ 294 h 335"/>
                <a:gd name="T78" fmla="*/ 251 w 483"/>
                <a:gd name="T79" fmla="*/ 293 h 335"/>
                <a:gd name="T80" fmla="*/ 267 w 483"/>
                <a:gd name="T81" fmla="*/ 303 h 335"/>
                <a:gd name="T82" fmla="*/ 280 w 483"/>
                <a:gd name="T83" fmla="*/ 314 h 335"/>
                <a:gd name="T84" fmla="*/ 317 w 483"/>
                <a:gd name="T85" fmla="*/ 295 h 335"/>
                <a:gd name="T86" fmla="*/ 345 w 483"/>
                <a:gd name="T87" fmla="*/ 280 h 335"/>
                <a:gd name="T88" fmla="*/ 359 w 483"/>
                <a:gd name="T89" fmla="*/ 263 h 335"/>
                <a:gd name="T90" fmla="*/ 373 w 483"/>
                <a:gd name="T91" fmla="*/ 246 h 335"/>
                <a:gd name="T92" fmla="*/ 376 w 483"/>
                <a:gd name="T93" fmla="*/ 231 h 335"/>
                <a:gd name="T94" fmla="*/ 372 w 483"/>
                <a:gd name="T95" fmla="*/ 219 h 335"/>
                <a:gd name="T96" fmla="*/ 370 w 483"/>
                <a:gd name="T97" fmla="*/ 207 h 335"/>
                <a:gd name="T98" fmla="*/ 360 w 483"/>
                <a:gd name="T99" fmla="*/ 180 h 335"/>
                <a:gd name="T100" fmla="*/ 382 w 483"/>
                <a:gd name="T101" fmla="*/ 168 h 335"/>
                <a:gd name="T102" fmla="*/ 354 w 483"/>
                <a:gd name="T103" fmla="*/ 160 h 335"/>
                <a:gd name="T104" fmla="*/ 365 w 483"/>
                <a:gd name="T105" fmla="*/ 137 h 335"/>
                <a:gd name="T106" fmla="*/ 378 w 483"/>
                <a:gd name="T107" fmla="*/ 149 h 335"/>
                <a:gd name="T108" fmla="*/ 414 w 483"/>
                <a:gd name="T109" fmla="*/ 128 h 335"/>
                <a:gd name="T110" fmla="*/ 432 w 483"/>
                <a:gd name="T111" fmla="*/ 120 h 335"/>
                <a:gd name="T112" fmla="*/ 452 w 483"/>
                <a:gd name="T113" fmla="*/ 113 h 335"/>
                <a:gd name="T114" fmla="*/ 454 w 483"/>
                <a:gd name="T115" fmla="*/ 91 h 335"/>
                <a:gd name="T116" fmla="*/ 476 w 483"/>
                <a:gd name="T117" fmla="*/ 77 h 335"/>
                <a:gd name="T118" fmla="*/ 368 w 483"/>
                <a:gd name="T119" fmla="*/ 299 h 335"/>
                <a:gd name="T120" fmla="*/ 271 w 483"/>
                <a:gd name="T121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3" h="335">
                  <a:moveTo>
                    <a:pt x="480" y="60"/>
                  </a:moveTo>
                  <a:cubicBezTo>
                    <a:pt x="480" y="56"/>
                    <a:pt x="475" y="57"/>
                    <a:pt x="474" y="58"/>
                  </a:cubicBezTo>
                  <a:cubicBezTo>
                    <a:pt x="472" y="59"/>
                    <a:pt x="467" y="58"/>
                    <a:pt x="466" y="61"/>
                  </a:cubicBezTo>
                  <a:cubicBezTo>
                    <a:pt x="464" y="64"/>
                    <a:pt x="462" y="62"/>
                    <a:pt x="459" y="63"/>
                  </a:cubicBezTo>
                  <a:cubicBezTo>
                    <a:pt x="455" y="63"/>
                    <a:pt x="451" y="62"/>
                    <a:pt x="451" y="60"/>
                  </a:cubicBezTo>
                  <a:cubicBezTo>
                    <a:pt x="451" y="57"/>
                    <a:pt x="449" y="55"/>
                    <a:pt x="449" y="53"/>
                  </a:cubicBezTo>
                  <a:cubicBezTo>
                    <a:pt x="449" y="50"/>
                    <a:pt x="446" y="51"/>
                    <a:pt x="443" y="49"/>
                  </a:cubicBezTo>
                  <a:cubicBezTo>
                    <a:pt x="441" y="47"/>
                    <a:pt x="436" y="45"/>
                    <a:pt x="435" y="45"/>
                  </a:cubicBezTo>
                  <a:cubicBezTo>
                    <a:pt x="434" y="46"/>
                    <a:pt x="432" y="43"/>
                    <a:pt x="427" y="42"/>
                  </a:cubicBezTo>
                  <a:cubicBezTo>
                    <a:pt x="423" y="42"/>
                    <a:pt x="424" y="40"/>
                    <a:pt x="424" y="38"/>
                  </a:cubicBezTo>
                  <a:cubicBezTo>
                    <a:pt x="425" y="36"/>
                    <a:pt x="421" y="31"/>
                    <a:pt x="420" y="28"/>
                  </a:cubicBezTo>
                  <a:cubicBezTo>
                    <a:pt x="420" y="25"/>
                    <a:pt x="417" y="25"/>
                    <a:pt x="416" y="19"/>
                  </a:cubicBezTo>
                  <a:cubicBezTo>
                    <a:pt x="414" y="13"/>
                    <a:pt x="411" y="14"/>
                    <a:pt x="412" y="11"/>
                  </a:cubicBezTo>
                  <a:cubicBezTo>
                    <a:pt x="412" y="8"/>
                    <a:pt x="408" y="7"/>
                    <a:pt x="407" y="5"/>
                  </a:cubicBezTo>
                  <a:cubicBezTo>
                    <a:pt x="405" y="4"/>
                    <a:pt x="400" y="4"/>
                    <a:pt x="397" y="3"/>
                  </a:cubicBezTo>
                  <a:cubicBezTo>
                    <a:pt x="393" y="1"/>
                    <a:pt x="391" y="2"/>
                    <a:pt x="388" y="1"/>
                  </a:cubicBezTo>
                  <a:cubicBezTo>
                    <a:pt x="384" y="0"/>
                    <a:pt x="377" y="2"/>
                    <a:pt x="376" y="2"/>
                  </a:cubicBezTo>
                  <a:cubicBezTo>
                    <a:pt x="375" y="2"/>
                    <a:pt x="369" y="1"/>
                    <a:pt x="366" y="5"/>
                  </a:cubicBezTo>
                  <a:cubicBezTo>
                    <a:pt x="362" y="10"/>
                    <a:pt x="365" y="10"/>
                    <a:pt x="366" y="10"/>
                  </a:cubicBezTo>
                  <a:cubicBezTo>
                    <a:pt x="368" y="10"/>
                    <a:pt x="369" y="14"/>
                    <a:pt x="369" y="15"/>
                  </a:cubicBezTo>
                  <a:cubicBezTo>
                    <a:pt x="369" y="17"/>
                    <a:pt x="366" y="19"/>
                    <a:pt x="365" y="19"/>
                  </a:cubicBezTo>
                  <a:cubicBezTo>
                    <a:pt x="364" y="20"/>
                    <a:pt x="361" y="25"/>
                    <a:pt x="360" y="27"/>
                  </a:cubicBezTo>
                  <a:cubicBezTo>
                    <a:pt x="360" y="29"/>
                    <a:pt x="356" y="34"/>
                    <a:pt x="356" y="35"/>
                  </a:cubicBezTo>
                  <a:cubicBezTo>
                    <a:pt x="357" y="37"/>
                    <a:pt x="354" y="39"/>
                    <a:pt x="353" y="39"/>
                  </a:cubicBezTo>
                  <a:cubicBezTo>
                    <a:pt x="351" y="39"/>
                    <a:pt x="347" y="42"/>
                    <a:pt x="345" y="43"/>
                  </a:cubicBezTo>
                  <a:cubicBezTo>
                    <a:pt x="344" y="43"/>
                    <a:pt x="338" y="42"/>
                    <a:pt x="337" y="41"/>
                  </a:cubicBezTo>
                  <a:cubicBezTo>
                    <a:pt x="337" y="40"/>
                    <a:pt x="336" y="40"/>
                    <a:pt x="336" y="39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29" y="56"/>
                    <a:pt x="324" y="58"/>
                    <a:pt x="328" y="61"/>
                  </a:cubicBezTo>
                  <a:cubicBezTo>
                    <a:pt x="331" y="64"/>
                    <a:pt x="331" y="61"/>
                    <a:pt x="336" y="61"/>
                  </a:cubicBezTo>
                  <a:cubicBezTo>
                    <a:pt x="341" y="61"/>
                    <a:pt x="343" y="65"/>
                    <a:pt x="344" y="62"/>
                  </a:cubicBezTo>
                  <a:cubicBezTo>
                    <a:pt x="345" y="60"/>
                    <a:pt x="349" y="58"/>
                    <a:pt x="351" y="61"/>
                  </a:cubicBezTo>
                  <a:cubicBezTo>
                    <a:pt x="354" y="64"/>
                    <a:pt x="362" y="69"/>
                    <a:pt x="362" y="72"/>
                  </a:cubicBezTo>
                  <a:cubicBezTo>
                    <a:pt x="361" y="75"/>
                    <a:pt x="357" y="74"/>
                    <a:pt x="353" y="73"/>
                  </a:cubicBezTo>
                  <a:cubicBezTo>
                    <a:pt x="350" y="72"/>
                    <a:pt x="346" y="75"/>
                    <a:pt x="343" y="75"/>
                  </a:cubicBezTo>
                  <a:cubicBezTo>
                    <a:pt x="340" y="75"/>
                    <a:pt x="336" y="76"/>
                    <a:pt x="333" y="79"/>
                  </a:cubicBezTo>
                  <a:cubicBezTo>
                    <a:pt x="330" y="82"/>
                    <a:pt x="331" y="85"/>
                    <a:pt x="326" y="86"/>
                  </a:cubicBezTo>
                  <a:cubicBezTo>
                    <a:pt x="321" y="87"/>
                    <a:pt x="319" y="86"/>
                    <a:pt x="314" y="90"/>
                  </a:cubicBezTo>
                  <a:cubicBezTo>
                    <a:pt x="309" y="93"/>
                    <a:pt x="303" y="92"/>
                    <a:pt x="301" y="91"/>
                  </a:cubicBezTo>
                  <a:cubicBezTo>
                    <a:pt x="299" y="90"/>
                    <a:pt x="295" y="89"/>
                    <a:pt x="293" y="93"/>
                  </a:cubicBezTo>
                  <a:cubicBezTo>
                    <a:pt x="291" y="96"/>
                    <a:pt x="296" y="98"/>
                    <a:pt x="295" y="102"/>
                  </a:cubicBezTo>
                  <a:cubicBezTo>
                    <a:pt x="295" y="106"/>
                    <a:pt x="290" y="105"/>
                    <a:pt x="286" y="110"/>
                  </a:cubicBezTo>
                  <a:cubicBezTo>
                    <a:pt x="281" y="115"/>
                    <a:pt x="275" y="117"/>
                    <a:pt x="271" y="116"/>
                  </a:cubicBezTo>
                  <a:cubicBezTo>
                    <a:pt x="267" y="116"/>
                    <a:pt x="260" y="113"/>
                    <a:pt x="253" y="117"/>
                  </a:cubicBezTo>
                  <a:cubicBezTo>
                    <a:pt x="246" y="120"/>
                    <a:pt x="242" y="124"/>
                    <a:pt x="239" y="124"/>
                  </a:cubicBezTo>
                  <a:cubicBezTo>
                    <a:pt x="236" y="123"/>
                    <a:pt x="236" y="120"/>
                    <a:pt x="233" y="121"/>
                  </a:cubicBezTo>
                  <a:cubicBezTo>
                    <a:pt x="229" y="121"/>
                    <a:pt x="227" y="120"/>
                    <a:pt x="224" y="119"/>
                  </a:cubicBezTo>
                  <a:cubicBezTo>
                    <a:pt x="222" y="117"/>
                    <a:pt x="220" y="120"/>
                    <a:pt x="216" y="117"/>
                  </a:cubicBezTo>
                  <a:cubicBezTo>
                    <a:pt x="212" y="113"/>
                    <a:pt x="204" y="114"/>
                    <a:pt x="201" y="113"/>
                  </a:cubicBezTo>
                  <a:cubicBezTo>
                    <a:pt x="198" y="113"/>
                    <a:pt x="186" y="113"/>
                    <a:pt x="182" y="113"/>
                  </a:cubicBezTo>
                  <a:cubicBezTo>
                    <a:pt x="178" y="112"/>
                    <a:pt x="172" y="114"/>
                    <a:pt x="172" y="112"/>
                  </a:cubicBezTo>
                  <a:cubicBezTo>
                    <a:pt x="171" y="110"/>
                    <a:pt x="168" y="108"/>
                    <a:pt x="167" y="104"/>
                  </a:cubicBezTo>
                  <a:cubicBezTo>
                    <a:pt x="166" y="99"/>
                    <a:pt x="163" y="97"/>
                    <a:pt x="161" y="97"/>
                  </a:cubicBezTo>
                  <a:cubicBezTo>
                    <a:pt x="158" y="96"/>
                    <a:pt x="158" y="94"/>
                    <a:pt x="156" y="93"/>
                  </a:cubicBezTo>
                  <a:cubicBezTo>
                    <a:pt x="154" y="93"/>
                    <a:pt x="153" y="90"/>
                    <a:pt x="150" y="90"/>
                  </a:cubicBezTo>
                  <a:cubicBezTo>
                    <a:pt x="146" y="90"/>
                    <a:pt x="133" y="88"/>
                    <a:pt x="131" y="85"/>
                  </a:cubicBezTo>
                  <a:cubicBezTo>
                    <a:pt x="130" y="82"/>
                    <a:pt x="133" y="82"/>
                    <a:pt x="133" y="79"/>
                  </a:cubicBezTo>
                  <a:cubicBezTo>
                    <a:pt x="133" y="76"/>
                    <a:pt x="135" y="72"/>
                    <a:pt x="134" y="71"/>
                  </a:cubicBezTo>
                  <a:cubicBezTo>
                    <a:pt x="132" y="69"/>
                    <a:pt x="130" y="67"/>
                    <a:pt x="129" y="64"/>
                  </a:cubicBezTo>
                  <a:cubicBezTo>
                    <a:pt x="129" y="62"/>
                    <a:pt x="125" y="59"/>
                    <a:pt x="123" y="59"/>
                  </a:cubicBezTo>
                  <a:cubicBezTo>
                    <a:pt x="120" y="59"/>
                    <a:pt x="118" y="57"/>
                    <a:pt x="115" y="55"/>
                  </a:cubicBezTo>
                  <a:cubicBezTo>
                    <a:pt x="113" y="53"/>
                    <a:pt x="111" y="53"/>
                    <a:pt x="110" y="47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08" y="46"/>
                    <a:pt x="107" y="46"/>
                    <a:pt x="106" y="46"/>
                  </a:cubicBezTo>
                  <a:cubicBezTo>
                    <a:pt x="106" y="46"/>
                    <a:pt x="105" y="46"/>
                    <a:pt x="104" y="45"/>
                  </a:cubicBezTo>
                  <a:cubicBezTo>
                    <a:pt x="103" y="47"/>
                    <a:pt x="101" y="48"/>
                    <a:pt x="101" y="50"/>
                  </a:cubicBezTo>
                  <a:cubicBezTo>
                    <a:pt x="101" y="52"/>
                    <a:pt x="100" y="54"/>
                    <a:pt x="98" y="54"/>
                  </a:cubicBezTo>
                  <a:cubicBezTo>
                    <a:pt x="95" y="54"/>
                    <a:pt x="93" y="56"/>
                    <a:pt x="93" y="60"/>
                  </a:cubicBezTo>
                  <a:cubicBezTo>
                    <a:pt x="92" y="65"/>
                    <a:pt x="95" y="65"/>
                    <a:pt x="94" y="67"/>
                  </a:cubicBezTo>
                  <a:cubicBezTo>
                    <a:pt x="93" y="69"/>
                    <a:pt x="88" y="71"/>
                    <a:pt x="86" y="70"/>
                  </a:cubicBezTo>
                  <a:cubicBezTo>
                    <a:pt x="85" y="69"/>
                    <a:pt x="81" y="69"/>
                    <a:pt x="79" y="69"/>
                  </a:cubicBezTo>
                  <a:cubicBezTo>
                    <a:pt x="76" y="69"/>
                    <a:pt x="74" y="65"/>
                    <a:pt x="73" y="69"/>
                  </a:cubicBezTo>
                  <a:cubicBezTo>
                    <a:pt x="73" y="73"/>
                    <a:pt x="67" y="83"/>
                    <a:pt x="68" y="85"/>
                  </a:cubicBezTo>
                  <a:cubicBezTo>
                    <a:pt x="70" y="86"/>
                    <a:pt x="71" y="88"/>
                    <a:pt x="68" y="88"/>
                  </a:cubicBezTo>
                  <a:cubicBezTo>
                    <a:pt x="66" y="88"/>
                    <a:pt x="64" y="88"/>
                    <a:pt x="63" y="87"/>
                  </a:cubicBezTo>
                  <a:cubicBezTo>
                    <a:pt x="61" y="86"/>
                    <a:pt x="58" y="88"/>
                    <a:pt x="55" y="88"/>
                  </a:cubicBezTo>
                  <a:cubicBezTo>
                    <a:pt x="54" y="88"/>
                    <a:pt x="49" y="91"/>
                    <a:pt x="50" y="91"/>
                  </a:cubicBezTo>
                  <a:cubicBezTo>
                    <a:pt x="52" y="92"/>
                    <a:pt x="52" y="97"/>
                    <a:pt x="52" y="98"/>
                  </a:cubicBezTo>
                  <a:cubicBezTo>
                    <a:pt x="52" y="100"/>
                    <a:pt x="56" y="106"/>
                    <a:pt x="55" y="107"/>
                  </a:cubicBezTo>
                  <a:cubicBezTo>
                    <a:pt x="55" y="109"/>
                    <a:pt x="51" y="111"/>
                    <a:pt x="51" y="113"/>
                  </a:cubicBezTo>
                  <a:cubicBezTo>
                    <a:pt x="51" y="116"/>
                    <a:pt x="52" y="118"/>
                    <a:pt x="51" y="118"/>
                  </a:cubicBezTo>
                  <a:cubicBezTo>
                    <a:pt x="49" y="119"/>
                    <a:pt x="45" y="121"/>
                    <a:pt x="43" y="122"/>
                  </a:cubicBezTo>
                  <a:cubicBezTo>
                    <a:pt x="42" y="123"/>
                    <a:pt x="38" y="123"/>
                    <a:pt x="37" y="126"/>
                  </a:cubicBezTo>
                  <a:cubicBezTo>
                    <a:pt x="36" y="128"/>
                    <a:pt x="35" y="130"/>
                    <a:pt x="31" y="129"/>
                  </a:cubicBezTo>
                  <a:cubicBezTo>
                    <a:pt x="28" y="129"/>
                    <a:pt x="26" y="128"/>
                    <a:pt x="24" y="131"/>
                  </a:cubicBezTo>
                  <a:cubicBezTo>
                    <a:pt x="21" y="134"/>
                    <a:pt x="20" y="133"/>
                    <a:pt x="19" y="134"/>
                  </a:cubicBezTo>
                  <a:cubicBezTo>
                    <a:pt x="17" y="136"/>
                    <a:pt x="15" y="133"/>
                    <a:pt x="14" y="133"/>
                  </a:cubicBezTo>
                  <a:cubicBezTo>
                    <a:pt x="12" y="132"/>
                    <a:pt x="10" y="134"/>
                    <a:pt x="9" y="134"/>
                  </a:cubicBezTo>
                  <a:cubicBezTo>
                    <a:pt x="7" y="134"/>
                    <a:pt x="6" y="137"/>
                    <a:pt x="4" y="137"/>
                  </a:cubicBezTo>
                  <a:cubicBezTo>
                    <a:pt x="3" y="138"/>
                    <a:pt x="1" y="137"/>
                    <a:pt x="1" y="139"/>
                  </a:cubicBezTo>
                  <a:cubicBezTo>
                    <a:pt x="1" y="141"/>
                    <a:pt x="1" y="142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0"/>
                    <a:pt x="8" y="153"/>
                    <a:pt x="9" y="155"/>
                  </a:cubicBezTo>
                  <a:cubicBezTo>
                    <a:pt x="9" y="158"/>
                    <a:pt x="10" y="166"/>
                    <a:pt x="10" y="166"/>
                  </a:cubicBezTo>
                  <a:cubicBezTo>
                    <a:pt x="10" y="166"/>
                    <a:pt x="10" y="166"/>
                    <a:pt x="10" y="166"/>
                  </a:cubicBezTo>
                  <a:cubicBezTo>
                    <a:pt x="13" y="169"/>
                    <a:pt x="17" y="171"/>
                    <a:pt x="17" y="172"/>
                  </a:cubicBezTo>
                  <a:cubicBezTo>
                    <a:pt x="17" y="173"/>
                    <a:pt x="18" y="177"/>
                    <a:pt x="22" y="178"/>
                  </a:cubicBezTo>
                  <a:cubicBezTo>
                    <a:pt x="24" y="179"/>
                    <a:pt x="26" y="181"/>
                    <a:pt x="28" y="182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2" y="181"/>
                    <a:pt x="33" y="182"/>
                  </a:cubicBezTo>
                  <a:cubicBezTo>
                    <a:pt x="34" y="180"/>
                    <a:pt x="39" y="177"/>
                    <a:pt x="42" y="177"/>
                  </a:cubicBezTo>
                  <a:cubicBezTo>
                    <a:pt x="45" y="177"/>
                    <a:pt x="52" y="183"/>
                    <a:pt x="52" y="185"/>
                  </a:cubicBezTo>
                  <a:cubicBezTo>
                    <a:pt x="51" y="187"/>
                    <a:pt x="46" y="194"/>
                    <a:pt x="43" y="194"/>
                  </a:cubicBezTo>
                  <a:cubicBezTo>
                    <a:pt x="43" y="194"/>
                    <a:pt x="41" y="194"/>
                    <a:pt x="40" y="195"/>
                  </a:cubicBezTo>
                  <a:cubicBezTo>
                    <a:pt x="40" y="196"/>
                    <a:pt x="40" y="197"/>
                    <a:pt x="40" y="197"/>
                  </a:cubicBezTo>
                  <a:cubicBezTo>
                    <a:pt x="40" y="199"/>
                    <a:pt x="42" y="202"/>
                    <a:pt x="44" y="204"/>
                  </a:cubicBezTo>
                  <a:cubicBezTo>
                    <a:pt x="46" y="207"/>
                    <a:pt x="41" y="209"/>
                    <a:pt x="39" y="207"/>
                  </a:cubicBezTo>
                  <a:cubicBezTo>
                    <a:pt x="37" y="205"/>
                    <a:pt x="36" y="209"/>
                    <a:pt x="37" y="211"/>
                  </a:cubicBezTo>
                  <a:cubicBezTo>
                    <a:pt x="39" y="212"/>
                    <a:pt x="38" y="217"/>
                    <a:pt x="40" y="217"/>
                  </a:cubicBezTo>
                  <a:cubicBezTo>
                    <a:pt x="42" y="217"/>
                    <a:pt x="44" y="222"/>
                    <a:pt x="47" y="222"/>
                  </a:cubicBezTo>
                  <a:cubicBezTo>
                    <a:pt x="49" y="222"/>
                    <a:pt x="52" y="226"/>
                    <a:pt x="52" y="226"/>
                  </a:cubicBezTo>
                  <a:cubicBezTo>
                    <a:pt x="52" y="226"/>
                    <a:pt x="55" y="228"/>
                    <a:pt x="55" y="229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8" y="230"/>
                    <a:pt x="60" y="230"/>
                    <a:pt x="60" y="228"/>
                  </a:cubicBezTo>
                  <a:cubicBezTo>
                    <a:pt x="60" y="227"/>
                    <a:pt x="64" y="227"/>
                    <a:pt x="66" y="230"/>
                  </a:cubicBezTo>
                  <a:cubicBezTo>
                    <a:pt x="69" y="232"/>
                    <a:pt x="79" y="239"/>
                    <a:pt x="83" y="242"/>
                  </a:cubicBezTo>
                  <a:cubicBezTo>
                    <a:pt x="86" y="245"/>
                    <a:pt x="95" y="248"/>
                    <a:pt x="98" y="248"/>
                  </a:cubicBezTo>
                  <a:cubicBezTo>
                    <a:pt x="101" y="248"/>
                    <a:pt x="104" y="250"/>
                    <a:pt x="109" y="250"/>
                  </a:cubicBezTo>
                  <a:cubicBezTo>
                    <a:pt x="109" y="250"/>
                    <a:pt x="110" y="250"/>
                    <a:pt x="111" y="250"/>
                  </a:cubicBezTo>
                  <a:cubicBezTo>
                    <a:pt x="111" y="249"/>
                    <a:pt x="112" y="249"/>
                    <a:pt x="113" y="248"/>
                  </a:cubicBezTo>
                  <a:cubicBezTo>
                    <a:pt x="115" y="246"/>
                    <a:pt x="116" y="249"/>
                    <a:pt x="116" y="252"/>
                  </a:cubicBezTo>
                  <a:cubicBezTo>
                    <a:pt x="115" y="253"/>
                    <a:pt x="116" y="255"/>
                    <a:pt x="116" y="256"/>
                  </a:cubicBezTo>
                  <a:cubicBezTo>
                    <a:pt x="117" y="255"/>
                    <a:pt x="118" y="253"/>
                    <a:pt x="118" y="252"/>
                  </a:cubicBezTo>
                  <a:cubicBezTo>
                    <a:pt x="120" y="248"/>
                    <a:pt x="122" y="248"/>
                    <a:pt x="124" y="247"/>
                  </a:cubicBezTo>
                  <a:cubicBezTo>
                    <a:pt x="125" y="246"/>
                    <a:pt x="127" y="246"/>
                    <a:pt x="130" y="248"/>
                  </a:cubicBezTo>
                  <a:cubicBezTo>
                    <a:pt x="134" y="250"/>
                    <a:pt x="135" y="246"/>
                    <a:pt x="140" y="251"/>
                  </a:cubicBezTo>
                  <a:cubicBezTo>
                    <a:pt x="141" y="250"/>
                    <a:pt x="142" y="250"/>
                    <a:pt x="142" y="250"/>
                  </a:cubicBezTo>
                  <a:cubicBezTo>
                    <a:pt x="143" y="250"/>
                    <a:pt x="145" y="248"/>
                    <a:pt x="146" y="246"/>
                  </a:cubicBezTo>
                  <a:cubicBezTo>
                    <a:pt x="148" y="245"/>
                    <a:pt x="148" y="243"/>
                    <a:pt x="149" y="243"/>
                  </a:cubicBezTo>
                  <a:cubicBezTo>
                    <a:pt x="151" y="243"/>
                    <a:pt x="152" y="241"/>
                    <a:pt x="156" y="239"/>
                  </a:cubicBezTo>
                  <a:cubicBezTo>
                    <a:pt x="161" y="236"/>
                    <a:pt x="164" y="240"/>
                    <a:pt x="166" y="238"/>
                  </a:cubicBezTo>
                  <a:cubicBezTo>
                    <a:pt x="168" y="237"/>
                    <a:pt x="170" y="236"/>
                    <a:pt x="170" y="238"/>
                  </a:cubicBezTo>
                  <a:cubicBezTo>
                    <a:pt x="170" y="239"/>
                    <a:pt x="173" y="241"/>
                    <a:pt x="173" y="243"/>
                  </a:cubicBezTo>
                  <a:cubicBezTo>
                    <a:pt x="174" y="245"/>
                    <a:pt x="177" y="246"/>
                    <a:pt x="178" y="246"/>
                  </a:cubicBezTo>
                  <a:cubicBezTo>
                    <a:pt x="178" y="245"/>
                    <a:pt x="179" y="245"/>
                    <a:pt x="179" y="245"/>
                  </a:cubicBezTo>
                  <a:cubicBezTo>
                    <a:pt x="181" y="243"/>
                    <a:pt x="185" y="245"/>
                    <a:pt x="185" y="247"/>
                  </a:cubicBezTo>
                  <a:cubicBezTo>
                    <a:pt x="185" y="249"/>
                    <a:pt x="185" y="252"/>
                    <a:pt x="186" y="252"/>
                  </a:cubicBezTo>
                  <a:cubicBezTo>
                    <a:pt x="188" y="252"/>
                    <a:pt x="190" y="252"/>
                    <a:pt x="190" y="256"/>
                  </a:cubicBezTo>
                  <a:cubicBezTo>
                    <a:pt x="190" y="259"/>
                    <a:pt x="191" y="264"/>
                    <a:pt x="188" y="267"/>
                  </a:cubicBezTo>
                  <a:cubicBezTo>
                    <a:pt x="184" y="271"/>
                    <a:pt x="180" y="277"/>
                    <a:pt x="181" y="279"/>
                  </a:cubicBezTo>
                  <a:cubicBezTo>
                    <a:pt x="182" y="280"/>
                    <a:pt x="180" y="284"/>
                    <a:pt x="182" y="282"/>
                  </a:cubicBezTo>
                  <a:cubicBezTo>
                    <a:pt x="185" y="281"/>
                    <a:pt x="191" y="282"/>
                    <a:pt x="190" y="284"/>
                  </a:cubicBezTo>
                  <a:cubicBezTo>
                    <a:pt x="189" y="285"/>
                    <a:pt x="190" y="290"/>
                    <a:pt x="192" y="290"/>
                  </a:cubicBezTo>
                  <a:cubicBezTo>
                    <a:pt x="195" y="291"/>
                    <a:pt x="196" y="292"/>
                    <a:pt x="195" y="294"/>
                  </a:cubicBezTo>
                  <a:cubicBezTo>
                    <a:pt x="195" y="296"/>
                    <a:pt x="193" y="299"/>
                    <a:pt x="195" y="299"/>
                  </a:cubicBezTo>
                  <a:cubicBezTo>
                    <a:pt x="197" y="299"/>
                    <a:pt x="200" y="299"/>
                    <a:pt x="200" y="302"/>
                  </a:cubicBezTo>
                  <a:cubicBezTo>
                    <a:pt x="199" y="304"/>
                    <a:pt x="201" y="306"/>
                    <a:pt x="205" y="304"/>
                  </a:cubicBezTo>
                  <a:cubicBezTo>
                    <a:pt x="207" y="303"/>
                    <a:pt x="208" y="303"/>
                    <a:pt x="208" y="303"/>
                  </a:cubicBezTo>
                  <a:cubicBezTo>
                    <a:pt x="210" y="303"/>
                    <a:pt x="210" y="307"/>
                    <a:pt x="212" y="307"/>
                  </a:cubicBezTo>
                  <a:cubicBezTo>
                    <a:pt x="215" y="308"/>
                    <a:pt x="214" y="302"/>
                    <a:pt x="213" y="301"/>
                  </a:cubicBezTo>
                  <a:cubicBezTo>
                    <a:pt x="212" y="300"/>
                    <a:pt x="213" y="296"/>
                    <a:pt x="214" y="297"/>
                  </a:cubicBezTo>
                  <a:cubicBezTo>
                    <a:pt x="215" y="298"/>
                    <a:pt x="218" y="297"/>
                    <a:pt x="219" y="295"/>
                  </a:cubicBezTo>
                  <a:cubicBezTo>
                    <a:pt x="221" y="293"/>
                    <a:pt x="224" y="296"/>
                    <a:pt x="225" y="294"/>
                  </a:cubicBezTo>
                  <a:cubicBezTo>
                    <a:pt x="227" y="292"/>
                    <a:pt x="229" y="296"/>
                    <a:pt x="232" y="294"/>
                  </a:cubicBezTo>
                  <a:cubicBezTo>
                    <a:pt x="235" y="293"/>
                    <a:pt x="236" y="296"/>
                    <a:pt x="238" y="293"/>
                  </a:cubicBezTo>
                  <a:cubicBezTo>
                    <a:pt x="239" y="291"/>
                    <a:pt x="243" y="288"/>
                    <a:pt x="244" y="289"/>
                  </a:cubicBezTo>
                  <a:cubicBezTo>
                    <a:pt x="245" y="290"/>
                    <a:pt x="246" y="292"/>
                    <a:pt x="251" y="293"/>
                  </a:cubicBezTo>
                  <a:cubicBezTo>
                    <a:pt x="256" y="293"/>
                    <a:pt x="253" y="296"/>
                    <a:pt x="253" y="297"/>
                  </a:cubicBezTo>
                  <a:cubicBezTo>
                    <a:pt x="253" y="299"/>
                    <a:pt x="259" y="303"/>
                    <a:pt x="261" y="303"/>
                  </a:cubicBezTo>
                  <a:cubicBezTo>
                    <a:pt x="261" y="304"/>
                    <a:pt x="262" y="304"/>
                    <a:pt x="263" y="305"/>
                  </a:cubicBezTo>
                  <a:cubicBezTo>
                    <a:pt x="264" y="304"/>
                    <a:pt x="267" y="305"/>
                    <a:pt x="267" y="303"/>
                  </a:cubicBezTo>
                  <a:cubicBezTo>
                    <a:pt x="268" y="301"/>
                    <a:pt x="271" y="302"/>
                    <a:pt x="272" y="304"/>
                  </a:cubicBezTo>
                  <a:cubicBezTo>
                    <a:pt x="273" y="305"/>
                    <a:pt x="274" y="306"/>
                    <a:pt x="276" y="304"/>
                  </a:cubicBezTo>
                  <a:cubicBezTo>
                    <a:pt x="279" y="302"/>
                    <a:pt x="280" y="306"/>
                    <a:pt x="279" y="307"/>
                  </a:cubicBezTo>
                  <a:cubicBezTo>
                    <a:pt x="277" y="308"/>
                    <a:pt x="278" y="312"/>
                    <a:pt x="280" y="314"/>
                  </a:cubicBezTo>
                  <a:cubicBezTo>
                    <a:pt x="283" y="316"/>
                    <a:pt x="283" y="313"/>
                    <a:pt x="283" y="311"/>
                  </a:cubicBezTo>
                  <a:cubicBezTo>
                    <a:pt x="282" y="308"/>
                    <a:pt x="286" y="306"/>
                    <a:pt x="294" y="304"/>
                  </a:cubicBezTo>
                  <a:cubicBezTo>
                    <a:pt x="301" y="301"/>
                    <a:pt x="309" y="296"/>
                    <a:pt x="310" y="295"/>
                  </a:cubicBezTo>
                  <a:cubicBezTo>
                    <a:pt x="310" y="293"/>
                    <a:pt x="315" y="297"/>
                    <a:pt x="317" y="295"/>
                  </a:cubicBezTo>
                  <a:cubicBezTo>
                    <a:pt x="320" y="293"/>
                    <a:pt x="329" y="293"/>
                    <a:pt x="331" y="293"/>
                  </a:cubicBezTo>
                  <a:cubicBezTo>
                    <a:pt x="334" y="293"/>
                    <a:pt x="334" y="290"/>
                    <a:pt x="336" y="288"/>
                  </a:cubicBezTo>
                  <a:cubicBezTo>
                    <a:pt x="339" y="286"/>
                    <a:pt x="338" y="285"/>
                    <a:pt x="341" y="285"/>
                  </a:cubicBezTo>
                  <a:cubicBezTo>
                    <a:pt x="344" y="284"/>
                    <a:pt x="345" y="281"/>
                    <a:pt x="345" y="280"/>
                  </a:cubicBezTo>
                  <a:cubicBezTo>
                    <a:pt x="345" y="278"/>
                    <a:pt x="351" y="278"/>
                    <a:pt x="351" y="276"/>
                  </a:cubicBezTo>
                  <a:cubicBezTo>
                    <a:pt x="351" y="275"/>
                    <a:pt x="355" y="274"/>
                    <a:pt x="355" y="272"/>
                  </a:cubicBezTo>
                  <a:cubicBezTo>
                    <a:pt x="355" y="271"/>
                    <a:pt x="357" y="271"/>
                    <a:pt x="358" y="269"/>
                  </a:cubicBezTo>
                  <a:cubicBezTo>
                    <a:pt x="359" y="268"/>
                    <a:pt x="358" y="264"/>
                    <a:pt x="359" y="263"/>
                  </a:cubicBezTo>
                  <a:cubicBezTo>
                    <a:pt x="361" y="263"/>
                    <a:pt x="359" y="260"/>
                    <a:pt x="358" y="259"/>
                  </a:cubicBezTo>
                  <a:cubicBezTo>
                    <a:pt x="358" y="258"/>
                    <a:pt x="362" y="258"/>
                    <a:pt x="364" y="257"/>
                  </a:cubicBezTo>
                  <a:cubicBezTo>
                    <a:pt x="366" y="255"/>
                    <a:pt x="367" y="253"/>
                    <a:pt x="368" y="251"/>
                  </a:cubicBezTo>
                  <a:cubicBezTo>
                    <a:pt x="368" y="249"/>
                    <a:pt x="371" y="247"/>
                    <a:pt x="373" y="246"/>
                  </a:cubicBezTo>
                  <a:cubicBezTo>
                    <a:pt x="374" y="246"/>
                    <a:pt x="375" y="242"/>
                    <a:pt x="375" y="240"/>
                  </a:cubicBezTo>
                  <a:cubicBezTo>
                    <a:pt x="374" y="237"/>
                    <a:pt x="377" y="238"/>
                    <a:pt x="376" y="237"/>
                  </a:cubicBezTo>
                  <a:cubicBezTo>
                    <a:pt x="374" y="236"/>
                    <a:pt x="376" y="233"/>
                    <a:pt x="379" y="232"/>
                  </a:cubicBezTo>
                  <a:cubicBezTo>
                    <a:pt x="382" y="231"/>
                    <a:pt x="378" y="230"/>
                    <a:pt x="376" y="231"/>
                  </a:cubicBezTo>
                  <a:cubicBezTo>
                    <a:pt x="374" y="232"/>
                    <a:pt x="373" y="227"/>
                    <a:pt x="371" y="229"/>
                  </a:cubicBezTo>
                  <a:cubicBezTo>
                    <a:pt x="370" y="231"/>
                    <a:pt x="366" y="228"/>
                    <a:pt x="369" y="227"/>
                  </a:cubicBezTo>
                  <a:cubicBezTo>
                    <a:pt x="371" y="227"/>
                    <a:pt x="375" y="224"/>
                    <a:pt x="377" y="223"/>
                  </a:cubicBezTo>
                  <a:cubicBezTo>
                    <a:pt x="379" y="223"/>
                    <a:pt x="374" y="219"/>
                    <a:pt x="372" y="219"/>
                  </a:cubicBezTo>
                  <a:cubicBezTo>
                    <a:pt x="370" y="219"/>
                    <a:pt x="367" y="214"/>
                    <a:pt x="365" y="214"/>
                  </a:cubicBezTo>
                  <a:cubicBezTo>
                    <a:pt x="363" y="214"/>
                    <a:pt x="367" y="212"/>
                    <a:pt x="369" y="213"/>
                  </a:cubicBezTo>
                  <a:cubicBezTo>
                    <a:pt x="372" y="215"/>
                    <a:pt x="375" y="216"/>
                    <a:pt x="377" y="215"/>
                  </a:cubicBezTo>
                  <a:cubicBezTo>
                    <a:pt x="378" y="214"/>
                    <a:pt x="372" y="209"/>
                    <a:pt x="370" y="207"/>
                  </a:cubicBezTo>
                  <a:cubicBezTo>
                    <a:pt x="368" y="206"/>
                    <a:pt x="370" y="203"/>
                    <a:pt x="368" y="202"/>
                  </a:cubicBezTo>
                  <a:cubicBezTo>
                    <a:pt x="367" y="201"/>
                    <a:pt x="364" y="195"/>
                    <a:pt x="363" y="193"/>
                  </a:cubicBezTo>
                  <a:cubicBezTo>
                    <a:pt x="362" y="190"/>
                    <a:pt x="357" y="189"/>
                    <a:pt x="356" y="188"/>
                  </a:cubicBezTo>
                  <a:cubicBezTo>
                    <a:pt x="355" y="186"/>
                    <a:pt x="356" y="182"/>
                    <a:pt x="360" y="180"/>
                  </a:cubicBezTo>
                  <a:cubicBezTo>
                    <a:pt x="364" y="179"/>
                    <a:pt x="362" y="176"/>
                    <a:pt x="364" y="176"/>
                  </a:cubicBezTo>
                  <a:cubicBezTo>
                    <a:pt x="365" y="176"/>
                    <a:pt x="367" y="176"/>
                    <a:pt x="368" y="173"/>
                  </a:cubicBezTo>
                  <a:cubicBezTo>
                    <a:pt x="369" y="170"/>
                    <a:pt x="372" y="172"/>
                    <a:pt x="373" y="170"/>
                  </a:cubicBezTo>
                  <a:cubicBezTo>
                    <a:pt x="374" y="169"/>
                    <a:pt x="380" y="169"/>
                    <a:pt x="382" y="168"/>
                  </a:cubicBezTo>
                  <a:cubicBezTo>
                    <a:pt x="384" y="166"/>
                    <a:pt x="380" y="162"/>
                    <a:pt x="378" y="162"/>
                  </a:cubicBezTo>
                  <a:cubicBezTo>
                    <a:pt x="375" y="163"/>
                    <a:pt x="372" y="162"/>
                    <a:pt x="370" y="159"/>
                  </a:cubicBezTo>
                  <a:cubicBezTo>
                    <a:pt x="368" y="156"/>
                    <a:pt x="363" y="164"/>
                    <a:pt x="359" y="166"/>
                  </a:cubicBezTo>
                  <a:cubicBezTo>
                    <a:pt x="355" y="168"/>
                    <a:pt x="353" y="163"/>
                    <a:pt x="354" y="160"/>
                  </a:cubicBezTo>
                  <a:cubicBezTo>
                    <a:pt x="355" y="157"/>
                    <a:pt x="351" y="157"/>
                    <a:pt x="346" y="157"/>
                  </a:cubicBezTo>
                  <a:cubicBezTo>
                    <a:pt x="340" y="157"/>
                    <a:pt x="342" y="147"/>
                    <a:pt x="346" y="147"/>
                  </a:cubicBezTo>
                  <a:cubicBezTo>
                    <a:pt x="349" y="147"/>
                    <a:pt x="354" y="150"/>
                    <a:pt x="356" y="144"/>
                  </a:cubicBezTo>
                  <a:cubicBezTo>
                    <a:pt x="358" y="138"/>
                    <a:pt x="360" y="143"/>
                    <a:pt x="365" y="137"/>
                  </a:cubicBezTo>
                  <a:cubicBezTo>
                    <a:pt x="369" y="132"/>
                    <a:pt x="375" y="129"/>
                    <a:pt x="379" y="132"/>
                  </a:cubicBezTo>
                  <a:cubicBezTo>
                    <a:pt x="383" y="135"/>
                    <a:pt x="374" y="140"/>
                    <a:pt x="373" y="143"/>
                  </a:cubicBezTo>
                  <a:cubicBezTo>
                    <a:pt x="372" y="146"/>
                    <a:pt x="374" y="147"/>
                    <a:pt x="372" y="149"/>
                  </a:cubicBezTo>
                  <a:cubicBezTo>
                    <a:pt x="370" y="152"/>
                    <a:pt x="373" y="152"/>
                    <a:pt x="378" y="149"/>
                  </a:cubicBezTo>
                  <a:cubicBezTo>
                    <a:pt x="382" y="146"/>
                    <a:pt x="388" y="143"/>
                    <a:pt x="392" y="141"/>
                  </a:cubicBezTo>
                  <a:cubicBezTo>
                    <a:pt x="394" y="140"/>
                    <a:pt x="395" y="140"/>
                    <a:pt x="396" y="140"/>
                  </a:cubicBezTo>
                  <a:cubicBezTo>
                    <a:pt x="397" y="139"/>
                    <a:pt x="398" y="137"/>
                    <a:pt x="399" y="137"/>
                  </a:cubicBezTo>
                  <a:cubicBezTo>
                    <a:pt x="402" y="135"/>
                    <a:pt x="412" y="131"/>
                    <a:pt x="414" y="128"/>
                  </a:cubicBezTo>
                  <a:cubicBezTo>
                    <a:pt x="415" y="126"/>
                    <a:pt x="417" y="123"/>
                    <a:pt x="419" y="123"/>
                  </a:cubicBezTo>
                  <a:cubicBezTo>
                    <a:pt x="421" y="123"/>
                    <a:pt x="421" y="125"/>
                    <a:pt x="424" y="125"/>
                  </a:cubicBezTo>
                  <a:cubicBezTo>
                    <a:pt x="427" y="125"/>
                    <a:pt x="431" y="126"/>
                    <a:pt x="429" y="123"/>
                  </a:cubicBezTo>
                  <a:cubicBezTo>
                    <a:pt x="428" y="121"/>
                    <a:pt x="429" y="121"/>
                    <a:pt x="432" y="120"/>
                  </a:cubicBezTo>
                  <a:cubicBezTo>
                    <a:pt x="436" y="120"/>
                    <a:pt x="435" y="116"/>
                    <a:pt x="438" y="116"/>
                  </a:cubicBezTo>
                  <a:cubicBezTo>
                    <a:pt x="441" y="116"/>
                    <a:pt x="440" y="110"/>
                    <a:pt x="443" y="110"/>
                  </a:cubicBezTo>
                  <a:cubicBezTo>
                    <a:pt x="445" y="110"/>
                    <a:pt x="446" y="113"/>
                    <a:pt x="449" y="112"/>
                  </a:cubicBezTo>
                  <a:cubicBezTo>
                    <a:pt x="450" y="112"/>
                    <a:pt x="451" y="112"/>
                    <a:pt x="452" y="113"/>
                  </a:cubicBezTo>
                  <a:cubicBezTo>
                    <a:pt x="452" y="112"/>
                    <a:pt x="453" y="112"/>
                    <a:pt x="453" y="111"/>
                  </a:cubicBezTo>
                  <a:cubicBezTo>
                    <a:pt x="453" y="108"/>
                    <a:pt x="454" y="105"/>
                    <a:pt x="453" y="104"/>
                  </a:cubicBezTo>
                  <a:cubicBezTo>
                    <a:pt x="452" y="101"/>
                    <a:pt x="453" y="99"/>
                    <a:pt x="452" y="97"/>
                  </a:cubicBezTo>
                  <a:cubicBezTo>
                    <a:pt x="452" y="95"/>
                    <a:pt x="452" y="91"/>
                    <a:pt x="454" y="91"/>
                  </a:cubicBezTo>
                  <a:cubicBezTo>
                    <a:pt x="456" y="91"/>
                    <a:pt x="458" y="86"/>
                    <a:pt x="460" y="88"/>
                  </a:cubicBezTo>
                  <a:cubicBezTo>
                    <a:pt x="463" y="90"/>
                    <a:pt x="467" y="90"/>
                    <a:pt x="467" y="88"/>
                  </a:cubicBezTo>
                  <a:cubicBezTo>
                    <a:pt x="467" y="86"/>
                    <a:pt x="471" y="86"/>
                    <a:pt x="471" y="83"/>
                  </a:cubicBezTo>
                  <a:cubicBezTo>
                    <a:pt x="472" y="80"/>
                    <a:pt x="475" y="79"/>
                    <a:pt x="476" y="77"/>
                  </a:cubicBezTo>
                  <a:cubicBezTo>
                    <a:pt x="477" y="74"/>
                    <a:pt x="478" y="68"/>
                    <a:pt x="480" y="66"/>
                  </a:cubicBezTo>
                  <a:cubicBezTo>
                    <a:pt x="483" y="65"/>
                    <a:pt x="480" y="64"/>
                    <a:pt x="480" y="60"/>
                  </a:cubicBezTo>
                  <a:close/>
                  <a:moveTo>
                    <a:pt x="364" y="285"/>
                  </a:moveTo>
                  <a:cubicBezTo>
                    <a:pt x="361" y="295"/>
                    <a:pt x="367" y="299"/>
                    <a:pt x="368" y="299"/>
                  </a:cubicBezTo>
                  <a:cubicBezTo>
                    <a:pt x="370" y="297"/>
                    <a:pt x="380" y="277"/>
                    <a:pt x="378" y="274"/>
                  </a:cubicBezTo>
                  <a:cubicBezTo>
                    <a:pt x="376" y="271"/>
                    <a:pt x="366" y="276"/>
                    <a:pt x="364" y="285"/>
                  </a:cubicBezTo>
                  <a:close/>
                  <a:moveTo>
                    <a:pt x="279" y="317"/>
                  </a:moveTo>
                  <a:cubicBezTo>
                    <a:pt x="276" y="317"/>
                    <a:pt x="268" y="322"/>
                    <a:pt x="271" y="328"/>
                  </a:cubicBezTo>
                  <a:cubicBezTo>
                    <a:pt x="274" y="335"/>
                    <a:pt x="284" y="330"/>
                    <a:pt x="284" y="328"/>
                  </a:cubicBezTo>
                  <a:cubicBezTo>
                    <a:pt x="285" y="325"/>
                    <a:pt x="289" y="320"/>
                    <a:pt x="289" y="318"/>
                  </a:cubicBezTo>
                  <a:cubicBezTo>
                    <a:pt x="288" y="316"/>
                    <a:pt x="282" y="317"/>
                    <a:pt x="279" y="31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149"/>
            <p:cNvSpPr>
              <a:spLocks noEditPoints="1"/>
            </p:cNvSpPr>
            <p:nvPr/>
          </p:nvSpPr>
          <p:spPr bwMode="auto">
            <a:xfrm>
              <a:off x="5840" y="2296"/>
              <a:ext cx="184" cy="255"/>
            </a:xfrm>
            <a:custGeom>
              <a:avLst/>
              <a:gdLst>
                <a:gd name="T0" fmla="*/ 41 w 78"/>
                <a:gd name="T1" fmla="*/ 42 h 108"/>
                <a:gd name="T2" fmla="*/ 51 w 78"/>
                <a:gd name="T3" fmla="*/ 49 h 108"/>
                <a:gd name="T4" fmla="*/ 53 w 78"/>
                <a:gd name="T5" fmla="*/ 56 h 108"/>
                <a:gd name="T6" fmla="*/ 57 w 78"/>
                <a:gd name="T7" fmla="*/ 59 h 108"/>
                <a:gd name="T8" fmla="*/ 61 w 78"/>
                <a:gd name="T9" fmla="*/ 69 h 108"/>
                <a:gd name="T10" fmla="*/ 63 w 78"/>
                <a:gd name="T11" fmla="*/ 67 h 108"/>
                <a:gd name="T12" fmla="*/ 67 w 78"/>
                <a:gd name="T13" fmla="*/ 63 h 108"/>
                <a:gd name="T14" fmla="*/ 65 w 78"/>
                <a:gd name="T15" fmla="*/ 53 h 108"/>
                <a:gd name="T16" fmla="*/ 56 w 78"/>
                <a:gd name="T17" fmla="*/ 46 h 108"/>
                <a:gd name="T18" fmla="*/ 50 w 78"/>
                <a:gd name="T19" fmla="*/ 39 h 108"/>
                <a:gd name="T20" fmla="*/ 39 w 78"/>
                <a:gd name="T21" fmla="*/ 37 h 108"/>
                <a:gd name="T22" fmla="*/ 35 w 78"/>
                <a:gd name="T23" fmla="*/ 30 h 108"/>
                <a:gd name="T24" fmla="*/ 40 w 78"/>
                <a:gd name="T25" fmla="*/ 19 h 108"/>
                <a:gd name="T26" fmla="*/ 40 w 78"/>
                <a:gd name="T27" fmla="*/ 5 h 108"/>
                <a:gd name="T28" fmla="*/ 39 w 78"/>
                <a:gd name="T29" fmla="*/ 3 h 108"/>
                <a:gd name="T30" fmla="*/ 27 w 78"/>
                <a:gd name="T31" fmla="*/ 2 h 108"/>
                <a:gd name="T32" fmla="*/ 25 w 78"/>
                <a:gd name="T33" fmla="*/ 20 h 108"/>
                <a:gd name="T34" fmla="*/ 21 w 78"/>
                <a:gd name="T35" fmla="*/ 20 h 108"/>
                <a:gd name="T36" fmla="*/ 24 w 78"/>
                <a:gd name="T37" fmla="*/ 30 h 108"/>
                <a:gd name="T38" fmla="*/ 26 w 78"/>
                <a:gd name="T39" fmla="*/ 37 h 108"/>
                <a:gd name="T40" fmla="*/ 34 w 78"/>
                <a:gd name="T41" fmla="*/ 39 h 108"/>
                <a:gd name="T42" fmla="*/ 41 w 78"/>
                <a:gd name="T43" fmla="*/ 42 h 108"/>
                <a:gd name="T44" fmla="*/ 26 w 78"/>
                <a:gd name="T45" fmla="*/ 44 h 108"/>
                <a:gd name="T46" fmla="*/ 34 w 78"/>
                <a:gd name="T47" fmla="*/ 52 h 108"/>
                <a:gd name="T48" fmla="*/ 26 w 78"/>
                <a:gd name="T49" fmla="*/ 44 h 108"/>
                <a:gd name="T50" fmla="*/ 39 w 78"/>
                <a:gd name="T51" fmla="*/ 67 h 108"/>
                <a:gd name="T52" fmla="*/ 44 w 78"/>
                <a:gd name="T53" fmla="*/ 64 h 108"/>
                <a:gd name="T54" fmla="*/ 44 w 78"/>
                <a:gd name="T55" fmla="*/ 71 h 108"/>
                <a:gd name="T56" fmla="*/ 45 w 78"/>
                <a:gd name="T57" fmla="*/ 80 h 108"/>
                <a:gd name="T58" fmla="*/ 54 w 78"/>
                <a:gd name="T59" fmla="*/ 67 h 108"/>
                <a:gd name="T60" fmla="*/ 51 w 78"/>
                <a:gd name="T61" fmla="*/ 65 h 108"/>
                <a:gd name="T62" fmla="*/ 39 w 78"/>
                <a:gd name="T63" fmla="*/ 56 h 108"/>
                <a:gd name="T64" fmla="*/ 39 w 78"/>
                <a:gd name="T65" fmla="*/ 67 h 108"/>
                <a:gd name="T66" fmla="*/ 11 w 78"/>
                <a:gd name="T67" fmla="*/ 71 h 108"/>
                <a:gd name="T68" fmla="*/ 1 w 78"/>
                <a:gd name="T69" fmla="*/ 85 h 108"/>
                <a:gd name="T70" fmla="*/ 15 w 78"/>
                <a:gd name="T71" fmla="*/ 71 h 108"/>
                <a:gd name="T72" fmla="*/ 18 w 78"/>
                <a:gd name="T73" fmla="*/ 63 h 108"/>
                <a:gd name="T74" fmla="*/ 11 w 78"/>
                <a:gd name="T75" fmla="*/ 71 h 108"/>
                <a:gd name="T76" fmla="*/ 54 w 78"/>
                <a:gd name="T77" fmla="*/ 76 h 108"/>
                <a:gd name="T78" fmla="*/ 59 w 78"/>
                <a:gd name="T79" fmla="*/ 72 h 108"/>
                <a:gd name="T80" fmla="*/ 54 w 78"/>
                <a:gd name="T81" fmla="*/ 76 h 108"/>
                <a:gd name="T82" fmla="*/ 75 w 78"/>
                <a:gd name="T83" fmla="*/ 95 h 108"/>
                <a:gd name="T84" fmla="*/ 73 w 78"/>
                <a:gd name="T85" fmla="*/ 77 h 108"/>
                <a:gd name="T86" fmla="*/ 67 w 78"/>
                <a:gd name="T87" fmla="*/ 76 h 108"/>
                <a:gd name="T88" fmla="*/ 63 w 78"/>
                <a:gd name="T89" fmla="*/ 81 h 108"/>
                <a:gd name="T90" fmla="*/ 58 w 78"/>
                <a:gd name="T91" fmla="*/ 84 h 108"/>
                <a:gd name="T92" fmla="*/ 51 w 78"/>
                <a:gd name="T93" fmla="*/ 83 h 108"/>
                <a:gd name="T94" fmla="*/ 42 w 78"/>
                <a:gd name="T95" fmla="*/ 88 h 108"/>
                <a:gd name="T96" fmla="*/ 39 w 78"/>
                <a:gd name="T97" fmla="*/ 96 h 108"/>
                <a:gd name="T98" fmla="*/ 46 w 78"/>
                <a:gd name="T99" fmla="*/ 93 h 108"/>
                <a:gd name="T100" fmla="*/ 52 w 78"/>
                <a:gd name="T101" fmla="*/ 90 h 108"/>
                <a:gd name="T102" fmla="*/ 58 w 78"/>
                <a:gd name="T103" fmla="*/ 104 h 108"/>
                <a:gd name="T104" fmla="*/ 67 w 78"/>
                <a:gd name="T105" fmla="*/ 108 h 108"/>
                <a:gd name="T106" fmla="*/ 66 w 78"/>
                <a:gd name="T107" fmla="*/ 98 h 108"/>
                <a:gd name="T108" fmla="*/ 75 w 78"/>
                <a:gd name="T109" fmla="*/ 9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08">
                  <a:moveTo>
                    <a:pt x="41" y="42"/>
                  </a:moveTo>
                  <a:cubicBezTo>
                    <a:pt x="46" y="41"/>
                    <a:pt x="52" y="47"/>
                    <a:pt x="51" y="49"/>
                  </a:cubicBezTo>
                  <a:cubicBezTo>
                    <a:pt x="50" y="51"/>
                    <a:pt x="51" y="58"/>
                    <a:pt x="53" y="56"/>
                  </a:cubicBezTo>
                  <a:cubicBezTo>
                    <a:pt x="55" y="54"/>
                    <a:pt x="59" y="56"/>
                    <a:pt x="57" y="59"/>
                  </a:cubicBezTo>
                  <a:cubicBezTo>
                    <a:pt x="54" y="63"/>
                    <a:pt x="60" y="66"/>
                    <a:pt x="61" y="69"/>
                  </a:cubicBezTo>
                  <a:cubicBezTo>
                    <a:pt x="61" y="73"/>
                    <a:pt x="64" y="70"/>
                    <a:pt x="63" y="67"/>
                  </a:cubicBezTo>
                  <a:cubicBezTo>
                    <a:pt x="63" y="64"/>
                    <a:pt x="64" y="65"/>
                    <a:pt x="67" y="63"/>
                  </a:cubicBezTo>
                  <a:cubicBezTo>
                    <a:pt x="70" y="60"/>
                    <a:pt x="67" y="57"/>
                    <a:pt x="65" y="53"/>
                  </a:cubicBezTo>
                  <a:cubicBezTo>
                    <a:pt x="63" y="49"/>
                    <a:pt x="56" y="50"/>
                    <a:pt x="56" y="46"/>
                  </a:cubicBezTo>
                  <a:cubicBezTo>
                    <a:pt x="56" y="43"/>
                    <a:pt x="50" y="41"/>
                    <a:pt x="50" y="39"/>
                  </a:cubicBezTo>
                  <a:cubicBezTo>
                    <a:pt x="50" y="37"/>
                    <a:pt x="43" y="35"/>
                    <a:pt x="39" y="37"/>
                  </a:cubicBezTo>
                  <a:cubicBezTo>
                    <a:pt x="35" y="40"/>
                    <a:pt x="38" y="33"/>
                    <a:pt x="35" y="30"/>
                  </a:cubicBezTo>
                  <a:cubicBezTo>
                    <a:pt x="32" y="27"/>
                    <a:pt x="37" y="22"/>
                    <a:pt x="40" y="19"/>
                  </a:cubicBezTo>
                  <a:cubicBezTo>
                    <a:pt x="44" y="15"/>
                    <a:pt x="39" y="8"/>
                    <a:pt x="40" y="5"/>
                  </a:cubicBezTo>
                  <a:cubicBezTo>
                    <a:pt x="40" y="3"/>
                    <a:pt x="40" y="2"/>
                    <a:pt x="39" y="3"/>
                  </a:cubicBezTo>
                  <a:cubicBezTo>
                    <a:pt x="37" y="4"/>
                    <a:pt x="30" y="0"/>
                    <a:pt x="27" y="2"/>
                  </a:cubicBezTo>
                  <a:cubicBezTo>
                    <a:pt x="24" y="4"/>
                    <a:pt x="27" y="19"/>
                    <a:pt x="25" y="20"/>
                  </a:cubicBezTo>
                  <a:cubicBezTo>
                    <a:pt x="24" y="22"/>
                    <a:pt x="22" y="18"/>
                    <a:pt x="21" y="20"/>
                  </a:cubicBezTo>
                  <a:cubicBezTo>
                    <a:pt x="21" y="22"/>
                    <a:pt x="22" y="30"/>
                    <a:pt x="24" y="30"/>
                  </a:cubicBezTo>
                  <a:cubicBezTo>
                    <a:pt x="25" y="30"/>
                    <a:pt x="27" y="33"/>
                    <a:pt x="26" y="37"/>
                  </a:cubicBezTo>
                  <a:cubicBezTo>
                    <a:pt x="25" y="40"/>
                    <a:pt x="29" y="41"/>
                    <a:pt x="34" y="39"/>
                  </a:cubicBezTo>
                  <a:cubicBezTo>
                    <a:pt x="38" y="38"/>
                    <a:pt x="37" y="42"/>
                    <a:pt x="41" y="42"/>
                  </a:cubicBezTo>
                  <a:close/>
                  <a:moveTo>
                    <a:pt x="26" y="44"/>
                  </a:moveTo>
                  <a:cubicBezTo>
                    <a:pt x="27" y="47"/>
                    <a:pt x="28" y="54"/>
                    <a:pt x="34" y="52"/>
                  </a:cubicBezTo>
                  <a:cubicBezTo>
                    <a:pt x="39" y="51"/>
                    <a:pt x="25" y="41"/>
                    <a:pt x="26" y="44"/>
                  </a:cubicBezTo>
                  <a:close/>
                  <a:moveTo>
                    <a:pt x="39" y="67"/>
                  </a:moveTo>
                  <a:cubicBezTo>
                    <a:pt x="40" y="67"/>
                    <a:pt x="43" y="67"/>
                    <a:pt x="44" y="64"/>
                  </a:cubicBezTo>
                  <a:cubicBezTo>
                    <a:pt x="44" y="62"/>
                    <a:pt x="46" y="69"/>
                    <a:pt x="44" y="71"/>
                  </a:cubicBezTo>
                  <a:cubicBezTo>
                    <a:pt x="42" y="73"/>
                    <a:pt x="42" y="79"/>
                    <a:pt x="45" y="80"/>
                  </a:cubicBezTo>
                  <a:cubicBezTo>
                    <a:pt x="49" y="80"/>
                    <a:pt x="55" y="69"/>
                    <a:pt x="54" y="67"/>
                  </a:cubicBezTo>
                  <a:cubicBezTo>
                    <a:pt x="53" y="65"/>
                    <a:pt x="50" y="68"/>
                    <a:pt x="51" y="65"/>
                  </a:cubicBezTo>
                  <a:cubicBezTo>
                    <a:pt x="52" y="63"/>
                    <a:pt x="42" y="55"/>
                    <a:pt x="39" y="56"/>
                  </a:cubicBezTo>
                  <a:cubicBezTo>
                    <a:pt x="35" y="57"/>
                    <a:pt x="36" y="67"/>
                    <a:pt x="39" y="67"/>
                  </a:cubicBezTo>
                  <a:close/>
                  <a:moveTo>
                    <a:pt x="11" y="71"/>
                  </a:moveTo>
                  <a:cubicBezTo>
                    <a:pt x="8" y="76"/>
                    <a:pt x="0" y="83"/>
                    <a:pt x="1" y="85"/>
                  </a:cubicBezTo>
                  <a:cubicBezTo>
                    <a:pt x="2" y="87"/>
                    <a:pt x="11" y="74"/>
                    <a:pt x="15" y="71"/>
                  </a:cubicBezTo>
                  <a:cubicBezTo>
                    <a:pt x="20" y="68"/>
                    <a:pt x="19" y="65"/>
                    <a:pt x="18" y="63"/>
                  </a:cubicBezTo>
                  <a:cubicBezTo>
                    <a:pt x="16" y="60"/>
                    <a:pt x="15" y="67"/>
                    <a:pt x="11" y="71"/>
                  </a:cubicBezTo>
                  <a:close/>
                  <a:moveTo>
                    <a:pt x="54" y="76"/>
                  </a:moveTo>
                  <a:cubicBezTo>
                    <a:pt x="54" y="78"/>
                    <a:pt x="61" y="75"/>
                    <a:pt x="59" y="72"/>
                  </a:cubicBezTo>
                  <a:cubicBezTo>
                    <a:pt x="58" y="70"/>
                    <a:pt x="53" y="74"/>
                    <a:pt x="54" y="76"/>
                  </a:cubicBezTo>
                  <a:close/>
                  <a:moveTo>
                    <a:pt x="75" y="95"/>
                  </a:moveTo>
                  <a:cubicBezTo>
                    <a:pt x="78" y="91"/>
                    <a:pt x="73" y="83"/>
                    <a:pt x="73" y="77"/>
                  </a:cubicBezTo>
                  <a:cubicBezTo>
                    <a:pt x="73" y="71"/>
                    <a:pt x="65" y="73"/>
                    <a:pt x="67" y="76"/>
                  </a:cubicBezTo>
                  <a:cubicBezTo>
                    <a:pt x="69" y="80"/>
                    <a:pt x="63" y="77"/>
                    <a:pt x="63" y="81"/>
                  </a:cubicBezTo>
                  <a:cubicBezTo>
                    <a:pt x="62" y="84"/>
                    <a:pt x="58" y="81"/>
                    <a:pt x="58" y="84"/>
                  </a:cubicBezTo>
                  <a:cubicBezTo>
                    <a:pt x="58" y="87"/>
                    <a:pt x="53" y="84"/>
                    <a:pt x="51" y="83"/>
                  </a:cubicBezTo>
                  <a:cubicBezTo>
                    <a:pt x="49" y="81"/>
                    <a:pt x="45" y="87"/>
                    <a:pt x="42" y="88"/>
                  </a:cubicBezTo>
                  <a:cubicBezTo>
                    <a:pt x="38" y="89"/>
                    <a:pt x="36" y="97"/>
                    <a:pt x="39" y="96"/>
                  </a:cubicBezTo>
                  <a:cubicBezTo>
                    <a:pt x="41" y="96"/>
                    <a:pt x="43" y="92"/>
                    <a:pt x="46" y="93"/>
                  </a:cubicBezTo>
                  <a:cubicBezTo>
                    <a:pt x="49" y="93"/>
                    <a:pt x="48" y="90"/>
                    <a:pt x="52" y="90"/>
                  </a:cubicBezTo>
                  <a:cubicBezTo>
                    <a:pt x="56" y="91"/>
                    <a:pt x="53" y="103"/>
                    <a:pt x="58" y="104"/>
                  </a:cubicBezTo>
                  <a:cubicBezTo>
                    <a:pt x="64" y="105"/>
                    <a:pt x="64" y="108"/>
                    <a:pt x="67" y="108"/>
                  </a:cubicBezTo>
                  <a:cubicBezTo>
                    <a:pt x="69" y="108"/>
                    <a:pt x="66" y="101"/>
                    <a:pt x="66" y="98"/>
                  </a:cubicBezTo>
                  <a:cubicBezTo>
                    <a:pt x="67" y="96"/>
                    <a:pt x="72" y="98"/>
                    <a:pt x="75" y="9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150"/>
            <p:cNvSpPr>
              <a:spLocks noEditPoints="1"/>
            </p:cNvSpPr>
            <p:nvPr/>
          </p:nvSpPr>
          <p:spPr bwMode="auto">
            <a:xfrm>
              <a:off x="6293" y="2709"/>
              <a:ext cx="241" cy="154"/>
            </a:xfrm>
            <a:custGeom>
              <a:avLst/>
              <a:gdLst>
                <a:gd name="T0" fmla="*/ 73 w 102"/>
                <a:gd name="T1" fmla="*/ 60 h 65"/>
                <a:gd name="T2" fmla="*/ 68 w 102"/>
                <a:gd name="T3" fmla="*/ 54 h 65"/>
                <a:gd name="T4" fmla="*/ 60 w 102"/>
                <a:gd name="T5" fmla="*/ 51 h 65"/>
                <a:gd name="T6" fmla="*/ 54 w 102"/>
                <a:gd name="T7" fmla="*/ 40 h 65"/>
                <a:gd name="T8" fmla="*/ 52 w 102"/>
                <a:gd name="T9" fmla="*/ 33 h 65"/>
                <a:gd name="T10" fmla="*/ 54 w 102"/>
                <a:gd name="T11" fmla="*/ 28 h 65"/>
                <a:gd name="T12" fmla="*/ 38 w 102"/>
                <a:gd name="T13" fmla="*/ 19 h 65"/>
                <a:gd name="T14" fmla="*/ 6 w 102"/>
                <a:gd name="T15" fmla="*/ 2 h 65"/>
                <a:gd name="T16" fmla="*/ 0 w 102"/>
                <a:gd name="T17" fmla="*/ 0 h 65"/>
                <a:gd name="T18" fmla="*/ 0 w 102"/>
                <a:gd name="T19" fmla="*/ 51 h 65"/>
                <a:gd name="T20" fmla="*/ 9 w 102"/>
                <a:gd name="T21" fmla="*/ 54 h 65"/>
                <a:gd name="T22" fmla="*/ 18 w 102"/>
                <a:gd name="T23" fmla="*/ 48 h 65"/>
                <a:gd name="T24" fmla="*/ 23 w 102"/>
                <a:gd name="T25" fmla="*/ 42 h 65"/>
                <a:gd name="T26" fmla="*/ 40 w 102"/>
                <a:gd name="T27" fmla="*/ 46 h 65"/>
                <a:gd name="T28" fmla="*/ 58 w 102"/>
                <a:gd name="T29" fmla="*/ 62 h 65"/>
                <a:gd name="T30" fmla="*/ 75 w 102"/>
                <a:gd name="T31" fmla="*/ 65 h 65"/>
                <a:gd name="T32" fmla="*/ 73 w 102"/>
                <a:gd name="T33" fmla="*/ 60 h 65"/>
                <a:gd name="T34" fmla="*/ 87 w 102"/>
                <a:gd name="T35" fmla="*/ 18 h 65"/>
                <a:gd name="T36" fmla="*/ 77 w 102"/>
                <a:gd name="T37" fmla="*/ 23 h 65"/>
                <a:gd name="T38" fmla="*/ 60 w 102"/>
                <a:gd name="T39" fmla="*/ 24 h 65"/>
                <a:gd name="T40" fmla="*/ 73 w 102"/>
                <a:gd name="T41" fmla="*/ 30 h 65"/>
                <a:gd name="T42" fmla="*/ 90 w 102"/>
                <a:gd name="T43" fmla="*/ 22 h 65"/>
                <a:gd name="T44" fmla="*/ 92 w 102"/>
                <a:gd name="T45" fmla="*/ 15 h 65"/>
                <a:gd name="T46" fmla="*/ 87 w 102"/>
                <a:gd name="T47" fmla="*/ 18 h 65"/>
                <a:gd name="T48" fmla="*/ 95 w 102"/>
                <a:gd name="T49" fmla="*/ 9 h 65"/>
                <a:gd name="T50" fmla="*/ 93 w 102"/>
                <a:gd name="T51" fmla="*/ 9 h 65"/>
                <a:gd name="T52" fmla="*/ 98 w 102"/>
                <a:gd name="T53" fmla="*/ 17 h 65"/>
                <a:gd name="T54" fmla="*/ 95 w 102"/>
                <a:gd name="T55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5">
                  <a:moveTo>
                    <a:pt x="73" y="60"/>
                  </a:moveTo>
                  <a:cubicBezTo>
                    <a:pt x="72" y="59"/>
                    <a:pt x="67" y="56"/>
                    <a:pt x="68" y="54"/>
                  </a:cubicBezTo>
                  <a:cubicBezTo>
                    <a:pt x="68" y="53"/>
                    <a:pt x="63" y="53"/>
                    <a:pt x="60" y="51"/>
                  </a:cubicBezTo>
                  <a:cubicBezTo>
                    <a:pt x="56" y="49"/>
                    <a:pt x="57" y="42"/>
                    <a:pt x="54" y="40"/>
                  </a:cubicBezTo>
                  <a:cubicBezTo>
                    <a:pt x="50" y="38"/>
                    <a:pt x="48" y="33"/>
                    <a:pt x="52" y="33"/>
                  </a:cubicBezTo>
                  <a:cubicBezTo>
                    <a:pt x="56" y="34"/>
                    <a:pt x="57" y="31"/>
                    <a:pt x="54" y="28"/>
                  </a:cubicBezTo>
                  <a:cubicBezTo>
                    <a:pt x="50" y="25"/>
                    <a:pt x="38" y="24"/>
                    <a:pt x="38" y="19"/>
                  </a:cubicBezTo>
                  <a:cubicBezTo>
                    <a:pt x="37" y="15"/>
                    <a:pt x="16" y="4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5" y="54"/>
                    <a:pt x="9" y="54"/>
                  </a:cubicBezTo>
                  <a:cubicBezTo>
                    <a:pt x="19" y="54"/>
                    <a:pt x="17" y="48"/>
                    <a:pt x="18" y="48"/>
                  </a:cubicBezTo>
                  <a:cubicBezTo>
                    <a:pt x="20" y="48"/>
                    <a:pt x="21" y="45"/>
                    <a:pt x="23" y="42"/>
                  </a:cubicBezTo>
                  <a:cubicBezTo>
                    <a:pt x="25" y="40"/>
                    <a:pt x="35" y="42"/>
                    <a:pt x="40" y="46"/>
                  </a:cubicBezTo>
                  <a:cubicBezTo>
                    <a:pt x="46" y="50"/>
                    <a:pt x="52" y="63"/>
                    <a:pt x="58" y="62"/>
                  </a:cubicBezTo>
                  <a:cubicBezTo>
                    <a:pt x="63" y="61"/>
                    <a:pt x="69" y="65"/>
                    <a:pt x="75" y="65"/>
                  </a:cubicBezTo>
                  <a:cubicBezTo>
                    <a:pt x="80" y="65"/>
                    <a:pt x="75" y="61"/>
                    <a:pt x="73" y="60"/>
                  </a:cubicBezTo>
                  <a:close/>
                  <a:moveTo>
                    <a:pt x="87" y="18"/>
                  </a:moveTo>
                  <a:cubicBezTo>
                    <a:pt x="87" y="20"/>
                    <a:pt x="83" y="21"/>
                    <a:pt x="77" y="23"/>
                  </a:cubicBezTo>
                  <a:cubicBezTo>
                    <a:pt x="71" y="26"/>
                    <a:pt x="60" y="21"/>
                    <a:pt x="60" y="24"/>
                  </a:cubicBezTo>
                  <a:cubicBezTo>
                    <a:pt x="60" y="26"/>
                    <a:pt x="67" y="30"/>
                    <a:pt x="73" y="30"/>
                  </a:cubicBezTo>
                  <a:cubicBezTo>
                    <a:pt x="80" y="30"/>
                    <a:pt x="90" y="24"/>
                    <a:pt x="90" y="22"/>
                  </a:cubicBezTo>
                  <a:cubicBezTo>
                    <a:pt x="90" y="20"/>
                    <a:pt x="94" y="16"/>
                    <a:pt x="92" y="15"/>
                  </a:cubicBezTo>
                  <a:cubicBezTo>
                    <a:pt x="91" y="13"/>
                    <a:pt x="87" y="15"/>
                    <a:pt x="87" y="18"/>
                  </a:cubicBezTo>
                  <a:close/>
                  <a:moveTo>
                    <a:pt x="95" y="9"/>
                  </a:moveTo>
                  <a:cubicBezTo>
                    <a:pt x="91" y="6"/>
                    <a:pt x="88" y="5"/>
                    <a:pt x="93" y="9"/>
                  </a:cubicBezTo>
                  <a:cubicBezTo>
                    <a:pt x="97" y="14"/>
                    <a:pt x="95" y="17"/>
                    <a:pt x="98" y="17"/>
                  </a:cubicBezTo>
                  <a:cubicBezTo>
                    <a:pt x="102" y="15"/>
                    <a:pt x="99" y="11"/>
                    <a:pt x="95" y="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151"/>
            <p:cNvSpPr>
              <a:spLocks/>
            </p:cNvSpPr>
            <p:nvPr/>
          </p:nvSpPr>
          <p:spPr bwMode="auto">
            <a:xfrm>
              <a:off x="5145" y="2471"/>
              <a:ext cx="43" cy="78"/>
            </a:xfrm>
            <a:custGeom>
              <a:avLst/>
              <a:gdLst>
                <a:gd name="T0" fmla="*/ 4 w 18"/>
                <a:gd name="T1" fmla="*/ 0 h 33"/>
                <a:gd name="T2" fmla="*/ 2 w 18"/>
                <a:gd name="T3" fmla="*/ 8 h 33"/>
                <a:gd name="T4" fmla="*/ 1 w 18"/>
                <a:gd name="T5" fmla="*/ 18 h 33"/>
                <a:gd name="T6" fmla="*/ 5 w 18"/>
                <a:gd name="T7" fmla="*/ 30 h 33"/>
                <a:gd name="T8" fmla="*/ 17 w 18"/>
                <a:gd name="T9" fmla="*/ 19 h 33"/>
                <a:gd name="T10" fmla="*/ 4 w 1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3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4"/>
                    <a:pt x="1" y="18"/>
                  </a:cubicBezTo>
                  <a:cubicBezTo>
                    <a:pt x="2" y="23"/>
                    <a:pt x="1" y="28"/>
                    <a:pt x="5" y="30"/>
                  </a:cubicBezTo>
                  <a:cubicBezTo>
                    <a:pt x="10" y="33"/>
                    <a:pt x="17" y="25"/>
                    <a:pt x="17" y="19"/>
                  </a:cubicBezTo>
                  <a:cubicBezTo>
                    <a:pt x="18" y="12"/>
                    <a:pt x="6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152"/>
            <p:cNvSpPr>
              <a:spLocks/>
            </p:cNvSpPr>
            <p:nvPr/>
          </p:nvSpPr>
          <p:spPr bwMode="auto">
            <a:xfrm>
              <a:off x="4439" y="2877"/>
              <a:ext cx="141" cy="279"/>
            </a:xfrm>
            <a:custGeom>
              <a:avLst/>
              <a:gdLst>
                <a:gd name="T0" fmla="*/ 51 w 60"/>
                <a:gd name="T1" fmla="*/ 3 h 118"/>
                <a:gd name="T2" fmla="*/ 48 w 60"/>
                <a:gd name="T3" fmla="*/ 6 h 118"/>
                <a:gd name="T4" fmla="*/ 47 w 60"/>
                <a:gd name="T5" fmla="*/ 12 h 118"/>
                <a:gd name="T6" fmla="*/ 42 w 60"/>
                <a:gd name="T7" fmla="*/ 15 h 118"/>
                <a:gd name="T8" fmla="*/ 38 w 60"/>
                <a:gd name="T9" fmla="*/ 19 h 118"/>
                <a:gd name="T10" fmla="*/ 38 w 60"/>
                <a:gd name="T11" fmla="*/ 23 h 118"/>
                <a:gd name="T12" fmla="*/ 32 w 60"/>
                <a:gd name="T13" fmla="*/ 28 h 118"/>
                <a:gd name="T14" fmla="*/ 20 w 60"/>
                <a:gd name="T15" fmla="*/ 34 h 118"/>
                <a:gd name="T16" fmla="*/ 10 w 60"/>
                <a:gd name="T17" fmla="*/ 36 h 118"/>
                <a:gd name="T18" fmla="*/ 7 w 60"/>
                <a:gd name="T19" fmla="*/ 46 h 118"/>
                <a:gd name="T20" fmla="*/ 8 w 60"/>
                <a:gd name="T21" fmla="*/ 61 h 118"/>
                <a:gd name="T22" fmla="*/ 6 w 60"/>
                <a:gd name="T23" fmla="*/ 77 h 118"/>
                <a:gd name="T24" fmla="*/ 3 w 60"/>
                <a:gd name="T25" fmla="*/ 96 h 118"/>
                <a:gd name="T26" fmla="*/ 8 w 60"/>
                <a:gd name="T27" fmla="*/ 112 h 118"/>
                <a:gd name="T28" fmla="*/ 22 w 60"/>
                <a:gd name="T29" fmla="*/ 115 h 118"/>
                <a:gd name="T30" fmla="*/ 31 w 60"/>
                <a:gd name="T31" fmla="*/ 112 h 118"/>
                <a:gd name="T32" fmla="*/ 42 w 60"/>
                <a:gd name="T33" fmla="*/ 78 h 118"/>
                <a:gd name="T34" fmla="*/ 51 w 60"/>
                <a:gd name="T35" fmla="*/ 47 h 118"/>
                <a:gd name="T36" fmla="*/ 53 w 60"/>
                <a:gd name="T37" fmla="*/ 38 h 118"/>
                <a:gd name="T38" fmla="*/ 55 w 60"/>
                <a:gd name="T39" fmla="*/ 33 h 118"/>
                <a:gd name="T40" fmla="*/ 59 w 60"/>
                <a:gd name="T41" fmla="*/ 32 h 118"/>
                <a:gd name="T42" fmla="*/ 56 w 60"/>
                <a:gd name="T43" fmla="*/ 17 h 118"/>
                <a:gd name="T44" fmla="*/ 51 w 60"/>
                <a:gd name="T45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18">
                  <a:moveTo>
                    <a:pt x="51" y="3"/>
                  </a:moveTo>
                  <a:cubicBezTo>
                    <a:pt x="50" y="0"/>
                    <a:pt x="49" y="5"/>
                    <a:pt x="48" y="6"/>
                  </a:cubicBezTo>
                  <a:cubicBezTo>
                    <a:pt x="47" y="7"/>
                    <a:pt x="46" y="10"/>
                    <a:pt x="47" y="12"/>
                  </a:cubicBezTo>
                  <a:cubicBezTo>
                    <a:pt x="47" y="13"/>
                    <a:pt x="44" y="15"/>
                    <a:pt x="42" y="15"/>
                  </a:cubicBezTo>
                  <a:cubicBezTo>
                    <a:pt x="40" y="15"/>
                    <a:pt x="37" y="16"/>
                    <a:pt x="38" y="19"/>
                  </a:cubicBezTo>
                  <a:cubicBezTo>
                    <a:pt x="39" y="21"/>
                    <a:pt x="36" y="21"/>
                    <a:pt x="38" y="23"/>
                  </a:cubicBezTo>
                  <a:cubicBezTo>
                    <a:pt x="39" y="25"/>
                    <a:pt x="35" y="28"/>
                    <a:pt x="32" y="28"/>
                  </a:cubicBezTo>
                  <a:cubicBezTo>
                    <a:pt x="28" y="28"/>
                    <a:pt x="24" y="34"/>
                    <a:pt x="20" y="34"/>
                  </a:cubicBezTo>
                  <a:cubicBezTo>
                    <a:pt x="17" y="33"/>
                    <a:pt x="13" y="36"/>
                    <a:pt x="10" y="36"/>
                  </a:cubicBezTo>
                  <a:cubicBezTo>
                    <a:pt x="7" y="35"/>
                    <a:pt x="9" y="42"/>
                    <a:pt x="7" y="46"/>
                  </a:cubicBezTo>
                  <a:cubicBezTo>
                    <a:pt x="4" y="51"/>
                    <a:pt x="6" y="56"/>
                    <a:pt x="8" y="61"/>
                  </a:cubicBezTo>
                  <a:cubicBezTo>
                    <a:pt x="10" y="66"/>
                    <a:pt x="12" y="70"/>
                    <a:pt x="6" y="77"/>
                  </a:cubicBezTo>
                  <a:cubicBezTo>
                    <a:pt x="0" y="84"/>
                    <a:pt x="1" y="92"/>
                    <a:pt x="3" y="96"/>
                  </a:cubicBezTo>
                  <a:cubicBezTo>
                    <a:pt x="5" y="101"/>
                    <a:pt x="5" y="108"/>
                    <a:pt x="8" y="112"/>
                  </a:cubicBezTo>
                  <a:cubicBezTo>
                    <a:pt x="11" y="115"/>
                    <a:pt x="20" y="118"/>
                    <a:pt x="22" y="115"/>
                  </a:cubicBezTo>
                  <a:cubicBezTo>
                    <a:pt x="25" y="113"/>
                    <a:pt x="28" y="116"/>
                    <a:pt x="31" y="112"/>
                  </a:cubicBezTo>
                  <a:cubicBezTo>
                    <a:pt x="33" y="109"/>
                    <a:pt x="38" y="90"/>
                    <a:pt x="42" y="78"/>
                  </a:cubicBezTo>
                  <a:cubicBezTo>
                    <a:pt x="46" y="66"/>
                    <a:pt x="52" y="50"/>
                    <a:pt x="51" y="47"/>
                  </a:cubicBezTo>
                  <a:cubicBezTo>
                    <a:pt x="51" y="44"/>
                    <a:pt x="54" y="42"/>
                    <a:pt x="53" y="38"/>
                  </a:cubicBezTo>
                  <a:cubicBezTo>
                    <a:pt x="51" y="34"/>
                    <a:pt x="53" y="30"/>
                    <a:pt x="55" y="33"/>
                  </a:cubicBezTo>
                  <a:cubicBezTo>
                    <a:pt x="56" y="36"/>
                    <a:pt x="59" y="36"/>
                    <a:pt x="59" y="32"/>
                  </a:cubicBezTo>
                  <a:cubicBezTo>
                    <a:pt x="60" y="28"/>
                    <a:pt x="57" y="22"/>
                    <a:pt x="56" y="17"/>
                  </a:cubicBezTo>
                  <a:cubicBezTo>
                    <a:pt x="56" y="11"/>
                    <a:pt x="51" y="6"/>
                    <a:pt x="51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153"/>
            <p:cNvSpPr>
              <a:spLocks noEditPoints="1"/>
            </p:cNvSpPr>
            <p:nvPr/>
          </p:nvSpPr>
          <p:spPr bwMode="auto">
            <a:xfrm>
              <a:off x="4434" y="2284"/>
              <a:ext cx="227" cy="140"/>
            </a:xfrm>
            <a:custGeom>
              <a:avLst/>
              <a:gdLst>
                <a:gd name="T0" fmla="*/ 68 w 96"/>
                <a:gd name="T1" fmla="*/ 3 h 59"/>
                <a:gd name="T2" fmla="*/ 52 w 96"/>
                <a:gd name="T3" fmla="*/ 3 h 59"/>
                <a:gd name="T4" fmla="*/ 40 w 96"/>
                <a:gd name="T5" fmla="*/ 14 h 59"/>
                <a:gd name="T6" fmla="*/ 34 w 96"/>
                <a:gd name="T7" fmla="*/ 16 h 59"/>
                <a:gd name="T8" fmla="*/ 23 w 96"/>
                <a:gd name="T9" fmla="*/ 15 h 59"/>
                <a:gd name="T10" fmla="*/ 13 w 96"/>
                <a:gd name="T11" fmla="*/ 14 h 59"/>
                <a:gd name="T12" fmla="*/ 7 w 96"/>
                <a:gd name="T13" fmla="*/ 13 h 59"/>
                <a:gd name="T14" fmla="*/ 4 w 96"/>
                <a:gd name="T15" fmla="*/ 16 h 59"/>
                <a:gd name="T16" fmla="*/ 4 w 96"/>
                <a:gd name="T17" fmla="*/ 20 h 59"/>
                <a:gd name="T18" fmla="*/ 0 w 96"/>
                <a:gd name="T19" fmla="*/ 22 h 59"/>
                <a:gd name="T20" fmla="*/ 1 w 96"/>
                <a:gd name="T21" fmla="*/ 27 h 59"/>
                <a:gd name="T22" fmla="*/ 3 w 96"/>
                <a:gd name="T23" fmla="*/ 40 h 59"/>
                <a:gd name="T24" fmla="*/ 6 w 96"/>
                <a:gd name="T25" fmla="*/ 52 h 59"/>
                <a:gd name="T26" fmla="*/ 20 w 96"/>
                <a:gd name="T27" fmla="*/ 50 h 59"/>
                <a:gd name="T28" fmla="*/ 31 w 96"/>
                <a:gd name="T29" fmla="*/ 47 h 59"/>
                <a:gd name="T30" fmla="*/ 40 w 96"/>
                <a:gd name="T31" fmla="*/ 42 h 59"/>
                <a:gd name="T32" fmla="*/ 48 w 96"/>
                <a:gd name="T33" fmla="*/ 41 h 59"/>
                <a:gd name="T34" fmla="*/ 54 w 96"/>
                <a:gd name="T35" fmla="*/ 37 h 59"/>
                <a:gd name="T36" fmla="*/ 71 w 96"/>
                <a:gd name="T37" fmla="*/ 31 h 59"/>
                <a:gd name="T38" fmla="*/ 79 w 96"/>
                <a:gd name="T39" fmla="*/ 23 h 59"/>
                <a:gd name="T40" fmla="*/ 86 w 96"/>
                <a:gd name="T41" fmla="*/ 21 h 59"/>
                <a:gd name="T42" fmla="*/ 76 w 96"/>
                <a:gd name="T43" fmla="*/ 0 h 59"/>
                <a:gd name="T44" fmla="*/ 68 w 96"/>
                <a:gd name="T45" fmla="*/ 3 h 59"/>
                <a:gd name="T46" fmla="*/ 88 w 96"/>
                <a:gd name="T47" fmla="*/ 56 h 59"/>
                <a:gd name="T48" fmla="*/ 96 w 96"/>
                <a:gd name="T49" fmla="*/ 54 h 59"/>
                <a:gd name="T50" fmla="*/ 88 w 96"/>
                <a:gd name="T51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59">
                  <a:moveTo>
                    <a:pt x="68" y="3"/>
                  </a:moveTo>
                  <a:cubicBezTo>
                    <a:pt x="64" y="3"/>
                    <a:pt x="53" y="3"/>
                    <a:pt x="52" y="3"/>
                  </a:cubicBezTo>
                  <a:cubicBezTo>
                    <a:pt x="51" y="4"/>
                    <a:pt x="41" y="11"/>
                    <a:pt x="40" y="14"/>
                  </a:cubicBezTo>
                  <a:cubicBezTo>
                    <a:pt x="38" y="17"/>
                    <a:pt x="36" y="18"/>
                    <a:pt x="34" y="16"/>
                  </a:cubicBezTo>
                  <a:cubicBezTo>
                    <a:pt x="32" y="15"/>
                    <a:pt x="24" y="15"/>
                    <a:pt x="23" y="15"/>
                  </a:cubicBezTo>
                  <a:cubicBezTo>
                    <a:pt x="22" y="14"/>
                    <a:pt x="16" y="13"/>
                    <a:pt x="13" y="14"/>
                  </a:cubicBezTo>
                  <a:cubicBezTo>
                    <a:pt x="10" y="14"/>
                    <a:pt x="8" y="12"/>
                    <a:pt x="7" y="13"/>
                  </a:cubicBezTo>
                  <a:cubicBezTo>
                    <a:pt x="6" y="13"/>
                    <a:pt x="4" y="15"/>
                    <a:pt x="4" y="16"/>
                  </a:cubicBezTo>
                  <a:cubicBezTo>
                    <a:pt x="3" y="17"/>
                    <a:pt x="4" y="19"/>
                    <a:pt x="4" y="20"/>
                  </a:cubicBezTo>
                  <a:cubicBezTo>
                    <a:pt x="4" y="20"/>
                    <a:pt x="2" y="21"/>
                    <a:pt x="0" y="22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0" y="30"/>
                    <a:pt x="1" y="36"/>
                    <a:pt x="3" y="40"/>
                  </a:cubicBezTo>
                  <a:cubicBezTo>
                    <a:pt x="6" y="44"/>
                    <a:pt x="5" y="50"/>
                    <a:pt x="6" y="52"/>
                  </a:cubicBezTo>
                  <a:cubicBezTo>
                    <a:pt x="7" y="53"/>
                    <a:pt x="16" y="53"/>
                    <a:pt x="20" y="50"/>
                  </a:cubicBezTo>
                  <a:cubicBezTo>
                    <a:pt x="25" y="47"/>
                    <a:pt x="28" y="47"/>
                    <a:pt x="31" y="47"/>
                  </a:cubicBezTo>
                  <a:cubicBezTo>
                    <a:pt x="34" y="47"/>
                    <a:pt x="39" y="44"/>
                    <a:pt x="40" y="42"/>
                  </a:cubicBezTo>
                  <a:cubicBezTo>
                    <a:pt x="41" y="41"/>
                    <a:pt x="46" y="41"/>
                    <a:pt x="48" y="41"/>
                  </a:cubicBezTo>
                  <a:cubicBezTo>
                    <a:pt x="50" y="41"/>
                    <a:pt x="52" y="39"/>
                    <a:pt x="54" y="37"/>
                  </a:cubicBezTo>
                  <a:cubicBezTo>
                    <a:pt x="56" y="35"/>
                    <a:pt x="63" y="34"/>
                    <a:pt x="71" y="31"/>
                  </a:cubicBezTo>
                  <a:cubicBezTo>
                    <a:pt x="79" y="29"/>
                    <a:pt x="77" y="25"/>
                    <a:pt x="79" y="23"/>
                  </a:cubicBezTo>
                  <a:cubicBezTo>
                    <a:pt x="80" y="21"/>
                    <a:pt x="82" y="22"/>
                    <a:pt x="86" y="21"/>
                  </a:cubicBezTo>
                  <a:cubicBezTo>
                    <a:pt x="82" y="13"/>
                    <a:pt x="78" y="5"/>
                    <a:pt x="76" y="0"/>
                  </a:cubicBezTo>
                  <a:cubicBezTo>
                    <a:pt x="72" y="1"/>
                    <a:pt x="69" y="2"/>
                    <a:pt x="68" y="3"/>
                  </a:cubicBezTo>
                  <a:close/>
                  <a:moveTo>
                    <a:pt x="88" y="56"/>
                  </a:moveTo>
                  <a:cubicBezTo>
                    <a:pt x="90" y="59"/>
                    <a:pt x="95" y="55"/>
                    <a:pt x="96" y="54"/>
                  </a:cubicBezTo>
                  <a:cubicBezTo>
                    <a:pt x="96" y="53"/>
                    <a:pt x="84" y="53"/>
                    <a:pt x="88" y="5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154"/>
            <p:cNvSpPr>
              <a:spLocks/>
            </p:cNvSpPr>
            <p:nvPr/>
          </p:nvSpPr>
          <p:spPr bwMode="auto">
            <a:xfrm>
              <a:off x="4916" y="3668"/>
              <a:ext cx="49" cy="33"/>
            </a:xfrm>
            <a:custGeom>
              <a:avLst/>
              <a:gdLst>
                <a:gd name="T0" fmla="*/ 9 w 21"/>
                <a:gd name="T1" fmla="*/ 3 h 14"/>
                <a:gd name="T2" fmla="*/ 7 w 21"/>
                <a:gd name="T3" fmla="*/ 12 h 14"/>
                <a:gd name="T4" fmla="*/ 13 w 21"/>
                <a:gd name="T5" fmla="*/ 12 h 14"/>
                <a:gd name="T6" fmla="*/ 20 w 21"/>
                <a:gd name="T7" fmla="*/ 9 h 14"/>
                <a:gd name="T8" fmla="*/ 9 w 21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9" y="3"/>
                  </a:moveTo>
                  <a:cubicBezTo>
                    <a:pt x="8" y="0"/>
                    <a:pt x="0" y="9"/>
                    <a:pt x="7" y="12"/>
                  </a:cubicBezTo>
                  <a:cubicBezTo>
                    <a:pt x="10" y="13"/>
                    <a:pt x="11" y="10"/>
                    <a:pt x="13" y="12"/>
                  </a:cubicBezTo>
                  <a:cubicBezTo>
                    <a:pt x="15" y="14"/>
                    <a:pt x="20" y="13"/>
                    <a:pt x="20" y="9"/>
                  </a:cubicBezTo>
                  <a:cubicBezTo>
                    <a:pt x="21" y="4"/>
                    <a:pt x="11" y="5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155"/>
            <p:cNvSpPr>
              <a:spLocks noEditPoints="1"/>
            </p:cNvSpPr>
            <p:nvPr/>
          </p:nvSpPr>
          <p:spPr bwMode="auto">
            <a:xfrm>
              <a:off x="6555" y="2759"/>
              <a:ext cx="154" cy="111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156"/>
            <p:cNvSpPr>
              <a:spLocks noEditPoints="1"/>
            </p:cNvSpPr>
            <p:nvPr/>
          </p:nvSpPr>
          <p:spPr bwMode="auto">
            <a:xfrm>
              <a:off x="6555" y="2759"/>
              <a:ext cx="154" cy="111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157"/>
            <p:cNvSpPr>
              <a:spLocks noEditPoints="1"/>
            </p:cNvSpPr>
            <p:nvPr/>
          </p:nvSpPr>
          <p:spPr bwMode="auto">
            <a:xfrm>
              <a:off x="5757" y="2861"/>
              <a:ext cx="779" cy="694"/>
            </a:xfrm>
            <a:custGeom>
              <a:avLst/>
              <a:gdLst>
                <a:gd name="T0" fmla="*/ 326 w 330"/>
                <a:gd name="T1" fmla="*/ 128 h 294"/>
                <a:gd name="T2" fmla="*/ 312 w 330"/>
                <a:gd name="T3" fmla="*/ 114 h 294"/>
                <a:gd name="T4" fmla="*/ 302 w 330"/>
                <a:gd name="T5" fmla="*/ 100 h 294"/>
                <a:gd name="T6" fmla="*/ 293 w 330"/>
                <a:gd name="T7" fmla="*/ 89 h 294"/>
                <a:gd name="T8" fmla="*/ 269 w 330"/>
                <a:gd name="T9" fmla="*/ 66 h 294"/>
                <a:gd name="T10" fmla="*/ 262 w 330"/>
                <a:gd name="T11" fmla="*/ 38 h 294"/>
                <a:gd name="T12" fmla="*/ 247 w 330"/>
                <a:gd name="T13" fmla="*/ 24 h 294"/>
                <a:gd name="T14" fmla="*/ 235 w 330"/>
                <a:gd name="T15" fmla="*/ 7 h 294"/>
                <a:gd name="T16" fmla="*/ 231 w 330"/>
                <a:gd name="T17" fmla="*/ 37 h 294"/>
                <a:gd name="T18" fmla="*/ 212 w 330"/>
                <a:gd name="T19" fmla="*/ 55 h 294"/>
                <a:gd name="T20" fmla="*/ 189 w 330"/>
                <a:gd name="T21" fmla="*/ 42 h 294"/>
                <a:gd name="T22" fmla="*/ 185 w 330"/>
                <a:gd name="T23" fmla="*/ 25 h 294"/>
                <a:gd name="T24" fmla="*/ 191 w 330"/>
                <a:gd name="T25" fmla="*/ 12 h 294"/>
                <a:gd name="T26" fmla="*/ 179 w 330"/>
                <a:gd name="T27" fmla="*/ 14 h 294"/>
                <a:gd name="T28" fmla="*/ 158 w 330"/>
                <a:gd name="T29" fmla="*/ 10 h 294"/>
                <a:gd name="T30" fmla="*/ 138 w 330"/>
                <a:gd name="T31" fmla="*/ 23 h 294"/>
                <a:gd name="T32" fmla="*/ 131 w 330"/>
                <a:gd name="T33" fmla="*/ 37 h 294"/>
                <a:gd name="T34" fmla="*/ 119 w 330"/>
                <a:gd name="T35" fmla="*/ 31 h 294"/>
                <a:gd name="T36" fmla="*/ 105 w 330"/>
                <a:gd name="T37" fmla="*/ 33 h 294"/>
                <a:gd name="T38" fmla="*/ 94 w 330"/>
                <a:gd name="T39" fmla="*/ 39 h 294"/>
                <a:gd name="T40" fmla="*/ 87 w 330"/>
                <a:gd name="T41" fmla="*/ 53 h 294"/>
                <a:gd name="T42" fmla="*/ 75 w 330"/>
                <a:gd name="T43" fmla="*/ 54 h 294"/>
                <a:gd name="T44" fmla="*/ 49 w 330"/>
                <a:gd name="T45" fmla="*/ 79 h 294"/>
                <a:gd name="T46" fmla="*/ 24 w 330"/>
                <a:gd name="T47" fmla="*/ 87 h 294"/>
                <a:gd name="T48" fmla="*/ 9 w 330"/>
                <a:gd name="T49" fmla="*/ 93 h 294"/>
                <a:gd name="T50" fmla="*/ 4 w 330"/>
                <a:gd name="T51" fmla="*/ 121 h 294"/>
                <a:gd name="T52" fmla="*/ 6 w 330"/>
                <a:gd name="T53" fmla="*/ 133 h 294"/>
                <a:gd name="T54" fmla="*/ 15 w 330"/>
                <a:gd name="T55" fmla="*/ 162 h 294"/>
                <a:gd name="T56" fmla="*/ 16 w 330"/>
                <a:gd name="T57" fmla="*/ 198 h 294"/>
                <a:gd name="T58" fmla="*/ 40 w 330"/>
                <a:gd name="T59" fmla="*/ 210 h 294"/>
                <a:gd name="T60" fmla="*/ 74 w 330"/>
                <a:gd name="T61" fmla="*/ 200 h 294"/>
                <a:gd name="T62" fmla="*/ 112 w 330"/>
                <a:gd name="T63" fmla="*/ 186 h 294"/>
                <a:gd name="T64" fmla="*/ 156 w 330"/>
                <a:gd name="T65" fmla="*/ 183 h 294"/>
                <a:gd name="T66" fmla="*/ 171 w 330"/>
                <a:gd name="T67" fmla="*/ 192 h 294"/>
                <a:gd name="T68" fmla="*/ 187 w 330"/>
                <a:gd name="T69" fmla="*/ 205 h 294"/>
                <a:gd name="T70" fmla="*/ 198 w 330"/>
                <a:gd name="T71" fmla="*/ 203 h 294"/>
                <a:gd name="T72" fmla="*/ 205 w 330"/>
                <a:gd name="T73" fmla="*/ 207 h 294"/>
                <a:gd name="T74" fmla="*/ 217 w 330"/>
                <a:gd name="T75" fmla="*/ 226 h 294"/>
                <a:gd name="T76" fmla="*/ 245 w 330"/>
                <a:gd name="T77" fmla="*/ 246 h 294"/>
                <a:gd name="T78" fmla="*/ 260 w 330"/>
                <a:gd name="T79" fmla="*/ 244 h 294"/>
                <a:gd name="T80" fmla="*/ 270 w 330"/>
                <a:gd name="T81" fmla="*/ 249 h 294"/>
                <a:gd name="T82" fmla="*/ 298 w 330"/>
                <a:gd name="T83" fmla="*/ 236 h 294"/>
                <a:gd name="T84" fmla="*/ 316 w 330"/>
                <a:gd name="T85" fmla="*/ 190 h 294"/>
                <a:gd name="T86" fmla="*/ 327 w 330"/>
                <a:gd name="T87" fmla="*/ 163 h 294"/>
                <a:gd name="T88" fmla="*/ 149 w 330"/>
                <a:gd name="T89" fmla="*/ 8 h 294"/>
                <a:gd name="T90" fmla="*/ 189 w 330"/>
                <a:gd name="T91" fmla="*/ 219 h 294"/>
                <a:gd name="T92" fmla="*/ 270 w 330"/>
                <a:gd name="T93" fmla="*/ 269 h 294"/>
                <a:gd name="T94" fmla="*/ 271 w 330"/>
                <a:gd name="T95" fmla="*/ 293 h 294"/>
                <a:gd name="T96" fmla="*/ 282 w 330"/>
                <a:gd name="T97" fmla="*/ 287 h 294"/>
                <a:gd name="T98" fmla="*/ 270 w 330"/>
                <a:gd name="T99" fmla="*/ 26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0" h="294">
                  <a:moveTo>
                    <a:pt x="328" y="148"/>
                  </a:moveTo>
                  <a:cubicBezTo>
                    <a:pt x="329" y="147"/>
                    <a:pt x="327" y="141"/>
                    <a:pt x="326" y="142"/>
                  </a:cubicBezTo>
                  <a:cubicBezTo>
                    <a:pt x="325" y="143"/>
                    <a:pt x="325" y="133"/>
                    <a:pt x="326" y="128"/>
                  </a:cubicBezTo>
                  <a:cubicBezTo>
                    <a:pt x="327" y="124"/>
                    <a:pt x="326" y="124"/>
                    <a:pt x="324" y="127"/>
                  </a:cubicBezTo>
                  <a:cubicBezTo>
                    <a:pt x="321" y="129"/>
                    <a:pt x="319" y="122"/>
                    <a:pt x="318" y="121"/>
                  </a:cubicBezTo>
                  <a:cubicBezTo>
                    <a:pt x="318" y="119"/>
                    <a:pt x="315" y="114"/>
                    <a:pt x="312" y="114"/>
                  </a:cubicBezTo>
                  <a:cubicBezTo>
                    <a:pt x="309" y="115"/>
                    <a:pt x="311" y="110"/>
                    <a:pt x="308" y="111"/>
                  </a:cubicBezTo>
                  <a:cubicBezTo>
                    <a:pt x="305" y="111"/>
                    <a:pt x="305" y="107"/>
                    <a:pt x="305" y="102"/>
                  </a:cubicBezTo>
                  <a:cubicBezTo>
                    <a:pt x="306" y="98"/>
                    <a:pt x="303" y="101"/>
                    <a:pt x="302" y="100"/>
                  </a:cubicBezTo>
                  <a:cubicBezTo>
                    <a:pt x="301" y="98"/>
                    <a:pt x="300" y="99"/>
                    <a:pt x="298" y="100"/>
                  </a:cubicBezTo>
                  <a:cubicBezTo>
                    <a:pt x="296" y="101"/>
                    <a:pt x="295" y="96"/>
                    <a:pt x="296" y="95"/>
                  </a:cubicBezTo>
                  <a:cubicBezTo>
                    <a:pt x="296" y="93"/>
                    <a:pt x="295" y="91"/>
                    <a:pt x="293" y="89"/>
                  </a:cubicBezTo>
                  <a:cubicBezTo>
                    <a:pt x="290" y="87"/>
                    <a:pt x="290" y="85"/>
                    <a:pt x="290" y="83"/>
                  </a:cubicBezTo>
                  <a:cubicBezTo>
                    <a:pt x="290" y="80"/>
                    <a:pt x="275" y="73"/>
                    <a:pt x="271" y="72"/>
                  </a:cubicBezTo>
                  <a:cubicBezTo>
                    <a:pt x="268" y="71"/>
                    <a:pt x="271" y="68"/>
                    <a:pt x="269" y="66"/>
                  </a:cubicBezTo>
                  <a:cubicBezTo>
                    <a:pt x="268" y="65"/>
                    <a:pt x="267" y="60"/>
                    <a:pt x="267" y="57"/>
                  </a:cubicBezTo>
                  <a:cubicBezTo>
                    <a:pt x="267" y="53"/>
                    <a:pt x="262" y="51"/>
                    <a:pt x="263" y="48"/>
                  </a:cubicBezTo>
                  <a:cubicBezTo>
                    <a:pt x="263" y="45"/>
                    <a:pt x="261" y="42"/>
                    <a:pt x="262" y="38"/>
                  </a:cubicBezTo>
                  <a:cubicBezTo>
                    <a:pt x="262" y="35"/>
                    <a:pt x="256" y="34"/>
                    <a:pt x="256" y="32"/>
                  </a:cubicBezTo>
                  <a:cubicBezTo>
                    <a:pt x="256" y="30"/>
                    <a:pt x="253" y="32"/>
                    <a:pt x="250" y="32"/>
                  </a:cubicBezTo>
                  <a:cubicBezTo>
                    <a:pt x="247" y="32"/>
                    <a:pt x="247" y="28"/>
                    <a:pt x="247" y="24"/>
                  </a:cubicBezTo>
                  <a:cubicBezTo>
                    <a:pt x="248" y="20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4" y="5"/>
                    <a:pt x="235" y="7"/>
                  </a:cubicBezTo>
                  <a:cubicBezTo>
                    <a:pt x="235" y="10"/>
                    <a:pt x="234" y="12"/>
                    <a:pt x="233" y="14"/>
                  </a:cubicBezTo>
                  <a:cubicBezTo>
                    <a:pt x="231" y="15"/>
                    <a:pt x="234" y="21"/>
                    <a:pt x="232" y="23"/>
                  </a:cubicBezTo>
                  <a:cubicBezTo>
                    <a:pt x="229" y="25"/>
                    <a:pt x="231" y="32"/>
                    <a:pt x="231" y="37"/>
                  </a:cubicBezTo>
                  <a:cubicBezTo>
                    <a:pt x="230" y="41"/>
                    <a:pt x="230" y="46"/>
                    <a:pt x="228" y="49"/>
                  </a:cubicBezTo>
                  <a:cubicBezTo>
                    <a:pt x="226" y="52"/>
                    <a:pt x="226" y="57"/>
                    <a:pt x="222" y="59"/>
                  </a:cubicBezTo>
                  <a:cubicBezTo>
                    <a:pt x="217" y="60"/>
                    <a:pt x="212" y="57"/>
                    <a:pt x="212" y="55"/>
                  </a:cubicBezTo>
                  <a:cubicBezTo>
                    <a:pt x="212" y="52"/>
                    <a:pt x="207" y="51"/>
                    <a:pt x="205" y="51"/>
                  </a:cubicBezTo>
                  <a:cubicBezTo>
                    <a:pt x="202" y="52"/>
                    <a:pt x="201" y="48"/>
                    <a:pt x="197" y="45"/>
                  </a:cubicBezTo>
                  <a:cubicBezTo>
                    <a:pt x="193" y="42"/>
                    <a:pt x="190" y="46"/>
                    <a:pt x="189" y="42"/>
                  </a:cubicBezTo>
                  <a:cubicBezTo>
                    <a:pt x="187" y="39"/>
                    <a:pt x="186" y="38"/>
                    <a:pt x="183" y="36"/>
                  </a:cubicBezTo>
                  <a:cubicBezTo>
                    <a:pt x="180" y="34"/>
                    <a:pt x="181" y="34"/>
                    <a:pt x="184" y="32"/>
                  </a:cubicBezTo>
                  <a:cubicBezTo>
                    <a:pt x="187" y="30"/>
                    <a:pt x="186" y="28"/>
                    <a:pt x="185" y="25"/>
                  </a:cubicBezTo>
                  <a:cubicBezTo>
                    <a:pt x="183" y="23"/>
                    <a:pt x="186" y="24"/>
                    <a:pt x="190" y="22"/>
                  </a:cubicBezTo>
                  <a:cubicBezTo>
                    <a:pt x="193" y="20"/>
                    <a:pt x="190" y="17"/>
                    <a:pt x="192" y="16"/>
                  </a:cubicBezTo>
                  <a:cubicBezTo>
                    <a:pt x="195" y="15"/>
                    <a:pt x="194" y="13"/>
                    <a:pt x="191" y="12"/>
                  </a:cubicBezTo>
                  <a:cubicBezTo>
                    <a:pt x="188" y="12"/>
                    <a:pt x="189" y="15"/>
                    <a:pt x="188" y="16"/>
                  </a:cubicBezTo>
                  <a:cubicBezTo>
                    <a:pt x="187" y="16"/>
                    <a:pt x="186" y="11"/>
                    <a:pt x="185" y="11"/>
                  </a:cubicBezTo>
                  <a:cubicBezTo>
                    <a:pt x="184" y="11"/>
                    <a:pt x="180" y="16"/>
                    <a:pt x="179" y="14"/>
                  </a:cubicBezTo>
                  <a:cubicBezTo>
                    <a:pt x="177" y="11"/>
                    <a:pt x="167" y="9"/>
                    <a:pt x="163" y="9"/>
                  </a:cubicBezTo>
                  <a:cubicBezTo>
                    <a:pt x="159" y="8"/>
                    <a:pt x="158" y="3"/>
                    <a:pt x="155" y="4"/>
                  </a:cubicBezTo>
                  <a:cubicBezTo>
                    <a:pt x="153" y="5"/>
                    <a:pt x="156" y="7"/>
                    <a:pt x="158" y="10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6"/>
                    <a:pt x="144" y="16"/>
                  </a:cubicBezTo>
                  <a:cubicBezTo>
                    <a:pt x="141" y="16"/>
                    <a:pt x="140" y="21"/>
                    <a:pt x="138" y="23"/>
                  </a:cubicBezTo>
                  <a:cubicBezTo>
                    <a:pt x="136" y="26"/>
                    <a:pt x="137" y="27"/>
                    <a:pt x="135" y="29"/>
                  </a:cubicBezTo>
                  <a:cubicBezTo>
                    <a:pt x="132" y="30"/>
                    <a:pt x="132" y="32"/>
                    <a:pt x="135" y="36"/>
                  </a:cubicBezTo>
                  <a:cubicBezTo>
                    <a:pt x="138" y="39"/>
                    <a:pt x="134" y="39"/>
                    <a:pt x="131" y="37"/>
                  </a:cubicBezTo>
                  <a:cubicBezTo>
                    <a:pt x="128" y="34"/>
                    <a:pt x="126" y="34"/>
                    <a:pt x="126" y="37"/>
                  </a:cubicBezTo>
                  <a:cubicBezTo>
                    <a:pt x="126" y="40"/>
                    <a:pt x="123" y="39"/>
                    <a:pt x="123" y="35"/>
                  </a:cubicBezTo>
                  <a:cubicBezTo>
                    <a:pt x="124" y="32"/>
                    <a:pt x="120" y="33"/>
                    <a:pt x="119" y="31"/>
                  </a:cubicBezTo>
                  <a:cubicBezTo>
                    <a:pt x="118" y="29"/>
                    <a:pt x="114" y="26"/>
                    <a:pt x="112" y="26"/>
                  </a:cubicBezTo>
                  <a:cubicBezTo>
                    <a:pt x="110" y="27"/>
                    <a:pt x="110" y="29"/>
                    <a:pt x="107" y="29"/>
                  </a:cubicBezTo>
                  <a:cubicBezTo>
                    <a:pt x="105" y="29"/>
                    <a:pt x="105" y="30"/>
                    <a:pt x="105" y="33"/>
                  </a:cubicBezTo>
                  <a:cubicBezTo>
                    <a:pt x="105" y="35"/>
                    <a:pt x="101" y="33"/>
                    <a:pt x="99" y="33"/>
                  </a:cubicBezTo>
                  <a:cubicBezTo>
                    <a:pt x="96" y="33"/>
                    <a:pt x="99" y="36"/>
                    <a:pt x="97" y="37"/>
                  </a:cubicBezTo>
                  <a:cubicBezTo>
                    <a:pt x="96" y="37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50"/>
                    <a:pt x="88" y="46"/>
                    <a:pt x="86" y="47"/>
                  </a:cubicBezTo>
                  <a:cubicBezTo>
                    <a:pt x="84" y="47"/>
                    <a:pt x="87" y="50"/>
                    <a:pt x="87" y="53"/>
                  </a:cubicBezTo>
                  <a:cubicBezTo>
                    <a:pt x="88" y="56"/>
                    <a:pt x="86" y="55"/>
                    <a:pt x="85" y="57"/>
                  </a:cubicBezTo>
                  <a:cubicBezTo>
                    <a:pt x="84" y="58"/>
                    <a:pt x="82" y="53"/>
                    <a:pt x="82" y="51"/>
                  </a:cubicBezTo>
                  <a:cubicBezTo>
                    <a:pt x="82" y="48"/>
                    <a:pt x="79" y="50"/>
                    <a:pt x="75" y="54"/>
                  </a:cubicBezTo>
                  <a:cubicBezTo>
                    <a:pt x="72" y="57"/>
                    <a:pt x="76" y="62"/>
                    <a:pt x="75" y="63"/>
                  </a:cubicBezTo>
                  <a:cubicBezTo>
                    <a:pt x="74" y="64"/>
                    <a:pt x="67" y="70"/>
                    <a:pt x="63" y="75"/>
                  </a:cubicBezTo>
                  <a:cubicBezTo>
                    <a:pt x="60" y="79"/>
                    <a:pt x="52" y="77"/>
                    <a:pt x="49" y="79"/>
                  </a:cubicBezTo>
                  <a:cubicBezTo>
                    <a:pt x="47" y="81"/>
                    <a:pt x="44" y="79"/>
                    <a:pt x="41" y="81"/>
                  </a:cubicBezTo>
                  <a:cubicBezTo>
                    <a:pt x="39" y="83"/>
                    <a:pt x="34" y="87"/>
                    <a:pt x="34" y="85"/>
                  </a:cubicBezTo>
                  <a:cubicBezTo>
                    <a:pt x="33" y="82"/>
                    <a:pt x="27" y="84"/>
                    <a:pt x="24" y="87"/>
                  </a:cubicBezTo>
                  <a:cubicBezTo>
                    <a:pt x="21" y="90"/>
                    <a:pt x="17" y="92"/>
                    <a:pt x="14" y="92"/>
                  </a:cubicBezTo>
                  <a:cubicBezTo>
                    <a:pt x="11" y="93"/>
                    <a:pt x="11" y="97"/>
                    <a:pt x="10" y="98"/>
                  </a:cubicBezTo>
                  <a:cubicBezTo>
                    <a:pt x="9" y="99"/>
                    <a:pt x="9" y="95"/>
                    <a:pt x="9" y="93"/>
                  </a:cubicBezTo>
                  <a:cubicBezTo>
                    <a:pt x="9" y="92"/>
                    <a:pt x="6" y="95"/>
                    <a:pt x="5" y="99"/>
                  </a:cubicBezTo>
                  <a:cubicBezTo>
                    <a:pt x="4" y="103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8" y="132"/>
                  </a:cubicBezTo>
                  <a:cubicBezTo>
                    <a:pt x="7" y="134"/>
                    <a:pt x="5" y="127"/>
                    <a:pt x="4" y="128"/>
                  </a:cubicBezTo>
                  <a:cubicBezTo>
                    <a:pt x="3" y="129"/>
                    <a:pt x="7" y="132"/>
                    <a:pt x="6" y="133"/>
                  </a:cubicBezTo>
                  <a:cubicBezTo>
                    <a:pt x="5" y="135"/>
                    <a:pt x="1" y="127"/>
                    <a:pt x="0" y="129"/>
                  </a:cubicBezTo>
                  <a:cubicBezTo>
                    <a:pt x="0" y="131"/>
                    <a:pt x="8" y="143"/>
                    <a:pt x="8" y="147"/>
                  </a:cubicBezTo>
                  <a:cubicBezTo>
                    <a:pt x="9" y="152"/>
                    <a:pt x="16" y="156"/>
                    <a:pt x="15" y="162"/>
                  </a:cubicBezTo>
                  <a:cubicBezTo>
                    <a:pt x="15" y="169"/>
                    <a:pt x="21" y="179"/>
                    <a:pt x="22" y="181"/>
                  </a:cubicBezTo>
                  <a:cubicBezTo>
                    <a:pt x="23" y="182"/>
                    <a:pt x="20" y="187"/>
                    <a:pt x="21" y="192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1" y="204"/>
                    <a:pt x="20" y="206"/>
                    <a:pt x="24" y="209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6"/>
                    <a:pt x="48" y="205"/>
                  </a:cubicBezTo>
                  <a:cubicBezTo>
                    <a:pt x="52" y="205"/>
                    <a:pt x="51" y="204"/>
                    <a:pt x="53" y="202"/>
                  </a:cubicBezTo>
                  <a:cubicBezTo>
                    <a:pt x="55" y="199"/>
                    <a:pt x="65" y="200"/>
                    <a:pt x="74" y="200"/>
                  </a:cubicBezTo>
                  <a:cubicBezTo>
                    <a:pt x="84" y="201"/>
                    <a:pt x="88" y="198"/>
                    <a:pt x="89" y="194"/>
                  </a:cubicBezTo>
                  <a:cubicBezTo>
                    <a:pt x="90" y="191"/>
                    <a:pt x="97" y="190"/>
                    <a:pt x="100" y="188"/>
                  </a:cubicBezTo>
                  <a:cubicBezTo>
                    <a:pt x="102" y="185"/>
                    <a:pt x="105" y="185"/>
                    <a:pt x="112" y="186"/>
                  </a:cubicBezTo>
                  <a:cubicBezTo>
                    <a:pt x="119" y="186"/>
                    <a:pt x="125" y="182"/>
                    <a:pt x="130" y="180"/>
                  </a:cubicBezTo>
                  <a:cubicBezTo>
                    <a:pt x="134" y="179"/>
                    <a:pt x="142" y="179"/>
                    <a:pt x="146" y="178"/>
                  </a:cubicBezTo>
                  <a:cubicBezTo>
                    <a:pt x="151" y="177"/>
                    <a:pt x="151" y="184"/>
                    <a:pt x="156" y="183"/>
                  </a:cubicBezTo>
                  <a:cubicBezTo>
                    <a:pt x="161" y="183"/>
                    <a:pt x="163" y="185"/>
                    <a:pt x="166" y="184"/>
                  </a:cubicBezTo>
                  <a:cubicBezTo>
                    <a:pt x="168" y="184"/>
                    <a:pt x="168" y="186"/>
                    <a:pt x="170" y="187"/>
                  </a:cubicBezTo>
                  <a:cubicBezTo>
                    <a:pt x="173" y="187"/>
                    <a:pt x="173" y="189"/>
                    <a:pt x="171" y="192"/>
                  </a:cubicBezTo>
                  <a:cubicBezTo>
                    <a:pt x="169" y="194"/>
                    <a:pt x="175" y="194"/>
                    <a:pt x="178" y="198"/>
                  </a:cubicBezTo>
                  <a:cubicBezTo>
                    <a:pt x="181" y="203"/>
                    <a:pt x="178" y="204"/>
                    <a:pt x="180" y="207"/>
                  </a:cubicBezTo>
                  <a:cubicBezTo>
                    <a:pt x="182" y="211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9"/>
                  </a:cubicBezTo>
                  <a:cubicBezTo>
                    <a:pt x="195" y="195"/>
                    <a:pt x="199" y="190"/>
                    <a:pt x="201" y="192"/>
                  </a:cubicBezTo>
                  <a:cubicBezTo>
                    <a:pt x="204" y="194"/>
                    <a:pt x="200" y="195"/>
                    <a:pt x="198" y="203"/>
                  </a:cubicBezTo>
                  <a:cubicBezTo>
                    <a:pt x="196" y="212"/>
                    <a:pt x="194" y="207"/>
                    <a:pt x="193" y="210"/>
                  </a:cubicBezTo>
                  <a:cubicBezTo>
                    <a:pt x="192" y="212"/>
                    <a:pt x="201" y="213"/>
                    <a:pt x="201" y="209"/>
                  </a:cubicBezTo>
                  <a:cubicBezTo>
                    <a:pt x="201" y="205"/>
                    <a:pt x="202" y="203"/>
                    <a:pt x="205" y="207"/>
                  </a:cubicBezTo>
                  <a:cubicBezTo>
                    <a:pt x="208" y="210"/>
                    <a:pt x="203" y="214"/>
                    <a:pt x="204" y="215"/>
                  </a:cubicBezTo>
                  <a:cubicBezTo>
                    <a:pt x="205" y="217"/>
                    <a:pt x="208" y="215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30"/>
                    <a:pt x="215" y="233"/>
                    <a:pt x="221" y="236"/>
                  </a:cubicBezTo>
                  <a:cubicBezTo>
                    <a:pt x="227" y="240"/>
                    <a:pt x="225" y="240"/>
                    <a:pt x="229" y="240"/>
                  </a:cubicBezTo>
                  <a:cubicBezTo>
                    <a:pt x="234" y="240"/>
                    <a:pt x="243" y="244"/>
                    <a:pt x="245" y="246"/>
                  </a:cubicBezTo>
                  <a:cubicBezTo>
                    <a:pt x="248" y="248"/>
                    <a:pt x="254" y="244"/>
                    <a:pt x="255" y="240"/>
                  </a:cubicBezTo>
                  <a:cubicBezTo>
                    <a:pt x="257" y="236"/>
                    <a:pt x="261" y="240"/>
                    <a:pt x="259" y="241"/>
                  </a:cubicBezTo>
                  <a:cubicBezTo>
                    <a:pt x="256" y="243"/>
                    <a:pt x="260" y="246"/>
                    <a:pt x="260" y="244"/>
                  </a:cubicBezTo>
                  <a:cubicBezTo>
                    <a:pt x="260" y="241"/>
                    <a:pt x="262" y="239"/>
                    <a:pt x="262" y="242"/>
                  </a:cubicBezTo>
                  <a:cubicBezTo>
                    <a:pt x="263" y="245"/>
                    <a:pt x="267" y="245"/>
                    <a:pt x="268" y="247"/>
                  </a:cubicBezTo>
                  <a:cubicBezTo>
                    <a:pt x="269" y="249"/>
                    <a:pt x="270" y="251"/>
                    <a:pt x="270" y="249"/>
                  </a:cubicBezTo>
                  <a:cubicBezTo>
                    <a:pt x="270" y="247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9"/>
                  </a:cubicBezTo>
                  <a:cubicBezTo>
                    <a:pt x="285" y="236"/>
                    <a:pt x="297" y="236"/>
                    <a:pt x="298" y="236"/>
                  </a:cubicBezTo>
                  <a:cubicBezTo>
                    <a:pt x="300" y="236"/>
                    <a:pt x="300" y="225"/>
                    <a:pt x="301" y="220"/>
                  </a:cubicBezTo>
                  <a:cubicBezTo>
                    <a:pt x="302" y="214"/>
                    <a:pt x="306" y="213"/>
                    <a:pt x="307" y="207"/>
                  </a:cubicBezTo>
                  <a:cubicBezTo>
                    <a:pt x="308" y="201"/>
                    <a:pt x="314" y="190"/>
                    <a:pt x="316" y="190"/>
                  </a:cubicBezTo>
                  <a:cubicBezTo>
                    <a:pt x="317" y="189"/>
                    <a:pt x="320" y="188"/>
                    <a:pt x="321" y="184"/>
                  </a:cubicBezTo>
                  <a:cubicBezTo>
                    <a:pt x="321" y="181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3"/>
                  </a:cubicBezTo>
                  <a:cubicBezTo>
                    <a:pt x="326" y="162"/>
                    <a:pt x="325" y="158"/>
                    <a:pt x="328" y="155"/>
                  </a:cubicBezTo>
                  <a:cubicBezTo>
                    <a:pt x="330" y="152"/>
                    <a:pt x="327" y="149"/>
                    <a:pt x="328" y="148"/>
                  </a:cubicBezTo>
                  <a:close/>
                  <a:moveTo>
                    <a:pt x="149" y="8"/>
                  </a:moveTo>
                  <a:cubicBezTo>
                    <a:pt x="149" y="6"/>
                    <a:pt x="136" y="8"/>
                    <a:pt x="139" y="11"/>
                  </a:cubicBezTo>
                  <a:cubicBezTo>
                    <a:pt x="141" y="12"/>
                    <a:pt x="150" y="10"/>
                    <a:pt x="149" y="8"/>
                  </a:cubicBezTo>
                  <a:close/>
                  <a:moveTo>
                    <a:pt x="189" y="219"/>
                  </a:moveTo>
                  <a:cubicBezTo>
                    <a:pt x="191" y="221"/>
                    <a:pt x="198" y="220"/>
                    <a:pt x="199" y="218"/>
                  </a:cubicBezTo>
                  <a:cubicBezTo>
                    <a:pt x="200" y="215"/>
                    <a:pt x="188" y="218"/>
                    <a:pt x="189" y="219"/>
                  </a:cubicBezTo>
                  <a:close/>
                  <a:moveTo>
                    <a:pt x="270" y="269"/>
                  </a:moveTo>
                  <a:cubicBezTo>
                    <a:pt x="265" y="269"/>
                    <a:pt x="258" y="264"/>
                    <a:pt x="256" y="265"/>
                  </a:cubicBezTo>
                  <a:cubicBezTo>
                    <a:pt x="254" y="265"/>
                    <a:pt x="263" y="278"/>
                    <a:pt x="260" y="281"/>
                  </a:cubicBezTo>
                  <a:cubicBezTo>
                    <a:pt x="258" y="284"/>
                    <a:pt x="267" y="293"/>
                    <a:pt x="271" y="293"/>
                  </a:cubicBezTo>
                  <a:cubicBezTo>
                    <a:pt x="274" y="294"/>
                    <a:pt x="273" y="290"/>
                    <a:pt x="275" y="290"/>
                  </a:cubicBezTo>
                  <a:cubicBezTo>
                    <a:pt x="278" y="290"/>
                    <a:pt x="277" y="288"/>
                    <a:pt x="277" y="286"/>
                  </a:cubicBezTo>
                  <a:cubicBezTo>
                    <a:pt x="277" y="284"/>
                    <a:pt x="280" y="288"/>
                    <a:pt x="282" y="287"/>
                  </a:cubicBezTo>
                  <a:cubicBezTo>
                    <a:pt x="284" y="286"/>
                    <a:pt x="281" y="278"/>
                    <a:pt x="284" y="278"/>
                  </a:cubicBezTo>
                  <a:cubicBezTo>
                    <a:pt x="287" y="278"/>
                    <a:pt x="285" y="269"/>
                    <a:pt x="284" y="266"/>
                  </a:cubicBezTo>
                  <a:cubicBezTo>
                    <a:pt x="283" y="263"/>
                    <a:pt x="275" y="268"/>
                    <a:pt x="270" y="26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158"/>
            <p:cNvSpPr>
              <a:spLocks noEditPoints="1"/>
            </p:cNvSpPr>
            <p:nvPr/>
          </p:nvSpPr>
          <p:spPr bwMode="auto">
            <a:xfrm>
              <a:off x="6777" y="3354"/>
              <a:ext cx="239" cy="284"/>
            </a:xfrm>
            <a:custGeom>
              <a:avLst/>
              <a:gdLst>
                <a:gd name="T0" fmla="*/ 62 w 101"/>
                <a:gd name="T1" fmla="*/ 58 h 120"/>
                <a:gd name="T2" fmla="*/ 56 w 101"/>
                <a:gd name="T3" fmla="*/ 60 h 120"/>
                <a:gd name="T4" fmla="*/ 48 w 101"/>
                <a:gd name="T5" fmla="*/ 57 h 120"/>
                <a:gd name="T6" fmla="*/ 44 w 101"/>
                <a:gd name="T7" fmla="*/ 64 h 120"/>
                <a:gd name="T8" fmla="*/ 37 w 101"/>
                <a:gd name="T9" fmla="*/ 75 h 120"/>
                <a:gd name="T10" fmla="*/ 15 w 101"/>
                <a:gd name="T11" fmla="*/ 90 h 120"/>
                <a:gd name="T12" fmla="*/ 5 w 101"/>
                <a:gd name="T13" fmla="*/ 99 h 120"/>
                <a:gd name="T14" fmla="*/ 3 w 101"/>
                <a:gd name="T15" fmla="*/ 108 h 120"/>
                <a:gd name="T16" fmla="*/ 10 w 101"/>
                <a:gd name="T17" fmla="*/ 111 h 120"/>
                <a:gd name="T18" fmla="*/ 16 w 101"/>
                <a:gd name="T19" fmla="*/ 114 h 120"/>
                <a:gd name="T20" fmla="*/ 31 w 101"/>
                <a:gd name="T21" fmla="*/ 110 h 120"/>
                <a:gd name="T22" fmla="*/ 36 w 101"/>
                <a:gd name="T23" fmla="*/ 101 h 120"/>
                <a:gd name="T24" fmla="*/ 40 w 101"/>
                <a:gd name="T25" fmla="*/ 93 h 120"/>
                <a:gd name="T26" fmla="*/ 49 w 101"/>
                <a:gd name="T27" fmla="*/ 87 h 120"/>
                <a:gd name="T28" fmla="*/ 52 w 101"/>
                <a:gd name="T29" fmla="*/ 83 h 120"/>
                <a:gd name="T30" fmla="*/ 57 w 101"/>
                <a:gd name="T31" fmla="*/ 75 h 120"/>
                <a:gd name="T32" fmla="*/ 63 w 101"/>
                <a:gd name="T33" fmla="*/ 65 h 120"/>
                <a:gd name="T34" fmla="*/ 62 w 101"/>
                <a:gd name="T35" fmla="*/ 58 h 120"/>
                <a:gd name="T36" fmla="*/ 11 w 101"/>
                <a:gd name="T37" fmla="*/ 120 h 120"/>
                <a:gd name="T38" fmla="*/ 14 w 101"/>
                <a:gd name="T39" fmla="*/ 116 h 120"/>
                <a:gd name="T40" fmla="*/ 11 w 101"/>
                <a:gd name="T41" fmla="*/ 120 h 120"/>
                <a:gd name="T42" fmla="*/ 91 w 101"/>
                <a:gd name="T43" fmla="*/ 29 h 120"/>
                <a:gd name="T44" fmla="*/ 83 w 101"/>
                <a:gd name="T45" fmla="*/ 29 h 120"/>
                <a:gd name="T46" fmla="*/ 79 w 101"/>
                <a:gd name="T47" fmla="*/ 24 h 120"/>
                <a:gd name="T48" fmla="*/ 75 w 101"/>
                <a:gd name="T49" fmla="*/ 17 h 120"/>
                <a:gd name="T50" fmla="*/ 75 w 101"/>
                <a:gd name="T51" fmla="*/ 22 h 120"/>
                <a:gd name="T52" fmla="*/ 72 w 101"/>
                <a:gd name="T53" fmla="*/ 20 h 120"/>
                <a:gd name="T54" fmla="*/ 69 w 101"/>
                <a:gd name="T55" fmla="*/ 15 h 120"/>
                <a:gd name="T56" fmla="*/ 66 w 101"/>
                <a:gd name="T57" fmla="*/ 8 h 120"/>
                <a:gd name="T58" fmla="*/ 56 w 101"/>
                <a:gd name="T59" fmla="*/ 0 h 120"/>
                <a:gd name="T60" fmla="*/ 58 w 101"/>
                <a:gd name="T61" fmla="*/ 9 h 120"/>
                <a:gd name="T62" fmla="*/ 64 w 101"/>
                <a:gd name="T63" fmla="*/ 14 h 120"/>
                <a:gd name="T64" fmla="*/ 68 w 101"/>
                <a:gd name="T65" fmla="*/ 21 h 120"/>
                <a:gd name="T66" fmla="*/ 67 w 101"/>
                <a:gd name="T67" fmla="*/ 33 h 120"/>
                <a:gd name="T68" fmla="*/ 61 w 101"/>
                <a:gd name="T69" fmla="*/ 40 h 120"/>
                <a:gd name="T70" fmla="*/ 71 w 101"/>
                <a:gd name="T71" fmla="*/ 50 h 120"/>
                <a:gd name="T72" fmla="*/ 69 w 101"/>
                <a:gd name="T73" fmla="*/ 63 h 120"/>
                <a:gd name="T74" fmla="*/ 76 w 101"/>
                <a:gd name="T75" fmla="*/ 64 h 120"/>
                <a:gd name="T76" fmla="*/ 85 w 101"/>
                <a:gd name="T77" fmla="*/ 51 h 120"/>
                <a:gd name="T78" fmla="*/ 88 w 101"/>
                <a:gd name="T79" fmla="*/ 43 h 120"/>
                <a:gd name="T80" fmla="*/ 93 w 101"/>
                <a:gd name="T81" fmla="*/ 41 h 120"/>
                <a:gd name="T82" fmla="*/ 96 w 101"/>
                <a:gd name="T83" fmla="*/ 36 h 120"/>
                <a:gd name="T84" fmla="*/ 99 w 101"/>
                <a:gd name="T85" fmla="*/ 29 h 120"/>
                <a:gd name="T86" fmla="*/ 91 w 101"/>
                <a:gd name="T87" fmla="*/ 2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120">
                  <a:moveTo>
                    <a:pt x="62" y="58"/>
                  </a:moveTo>
                  <a:cubicBezTo>
                    <a:pt x="60" y="56"/>
                    <a:pt x="59" y="59"/>
                    <a:pt x="56" y="60"/>
                  </a:cubicBezTo>
                  <a:cubicBezTo>
                    <a:pt x="53" y="61"/>
                    <a:pt x="51" y="54"/>
                    <a:pt x="48" y="57"/>
                  </a:cubicBezTo>
                  <a:cubicBezTo>
                    <a:pt x="45" y="60"/>
                    <a:pt x="48" y="61"/>
                    <a:pt x="44" y="64"/>
                  </a:cubicBezTo>
                  <a:cubicBezTo>
                    <a:pt x="40" y="67"/>
                    <a:pt x="42" y="68"/>
                    <a:pt x="37" y="75"/>
                  </a:cubicBezTo>
                  <a:cubicBezTo>
                    <a:pt x="33" y="82"/>
                    <a:pt x="17" y="86"/>
                    <a:pt x="15" y="90"/>
                  </a:cubicBezTo>
                  <a:cubicBezTo>
                    <a:pt x="13" y="93"/>
                    <a:pt x="5" y="97"/>
                    <a:pt x="5" y="99"/>
                  </a:cubicBezTo>
                  <a:cubicBezTo>
                    <a:pt x="5" y="102"/>
                    <a:pt x="0" y="104"/>
                    <a:pt x="3" y="108"/>
                  </a:cubicBezTo>
                  <a:cubicBezTo>
                    <a:pt x="5" y="111"/>
                    <a:pt x="8" y="109"/>
                    <a:pt x="10" y="111"/>
                  </a:cubicBezTo>
                  <a:cubicBezTo>
                    <a:pt x="12" y="114"/>
                    <a:pt x="15" y="112"/>
                    <a:pt x="16" y="114"/>
                  </a:cubicBezTo>
                  <a:cubicBezTo>
                    <a:pt x="17" y="116"/>
                    <a:pt x="25" y="116"/>
                    <a:pt x="31" y="110"/>
                  </a:cubicBezTo>
                  <a:cubicBezTo>
                    <a:pt x="37" y="105"/>
                    <a:pt x="34" y="102"/>
                    <a:pt x="36" y="101"/>
                  </a:cubicBezTo>
                  <a:cubicBezTo>
                    <a:pt x="38" y="100"/>
                    <a:pt x="39" y="95"/>
                    <a:pt x="40" y="93"/>
                  </a:cubicBezTo>
                  <a:cubicBezTo>
                    <a:pt x="42" y="90"/>
                    <a:pt x="43" y="87"/>
                    <a:pt x="49" y="87"/>
                  </a:cubicBezTo>
                  <a:cubicBezTo>
                    <a:pt x="55" y="87"/>
                    <a:pt x="52" y="86"/>
                    <a:pt x="52" y="83"/>
                  </a:cubicBezTo>
                  <a:cubicBezTo>
                    <a:pt x="51" y="80"/>
                    <a:pt x="57" y="79"/>
                    <a:pt x="57" y="75"/>
                  </a:cubicBezTo>
                  <a:cubicBezTo>
                    <a:pt x="57" y="71"/>
                    <a:pt x="65" y="68"/>
                    <a:pt x="63" y="65"/>
                  </a:cubicBezTo>
                  <a:cubicBezTo>
                    <a:pt x="62" y="62"/>
                    <a:pt x="65" y="60"/>
                    <a:pt x="62" y="58"/>
                  </a:cubicBezTo>
                  <a:close/>
                  <a:moveTo>
                    <a:pt x="11" y="120"/>
                  </a:moveTo>
                  <a:cubicBezTo>
                    <a:pt x="12" y="120"/>
                    <a:pt x="16" y="119"/>
                    <a:pt x="14" y="116"/>
                  </a:cubicBezTo>
                  <a:cubicBezTo>
                    <a:pt x="11" y="113"/>
                    <a:pt x="8" y="119"/>
                    <a:pt x="11" y="120"/>
                  </a:cubicBezTo>
                  <a:close/>
                  <a:moveTo>
                    <a:pt x="91" y="29"/>
                  </a:moveTo>
                  <a:cubicBezTo>
                    <a:pt x="90" y="32"/>
                    <a:pt x="87" y="29"/>
                    <a:pt x="83" y="29"/>
                  </a:cubicBezTo>
                  <a:cubicBezTo>
                    <a:pt x="80" y="29"/>
                    <a:pt x="79" y="27"/>
                    <a:pt x="79" y="24"/>
                  </a:cubicBezTo>
                  <a:cubicBezTo>
                    <a:pt x="79" y="21"/>
                    <a:pt x="78" y="17"/>
                    <a:pt x="75" y="17"/>
                  </a:cubicBezTo>
                  <a:cubicBezTo>
                    <a:pt x="72" y="18"/>
                    <a:pt x="76" y="21"/>
                    <a:pt x="75" y="22"/>
                  </a:cubicBezTo>
                  <a:cubicBezTo>
                    <a:pt x="74" y="23"/>
                    <a:pt x="73" y="20"/>
                    <a:pt x="72" y="20"/>
                  </a:cubicBezTo>
                  <a:cubicBezTo>
                    <a:pt x="70" y="20"/>
                    <a:pt x="69" y="18"/>
                    <a:pt x="69" y="15"/>
                  </a:cubicBezTo>
                  <a:cubicBezTo>
                    <a:pt x="69" y="11"/>
                    <a:pt x="66" y="12"/>
                    <a:pt x="66" y="8"/>
                  </a:cubicBezTo>
                  <a:cubicBezTo>
                    <a:pt x="66" y="3"/>
                    <a:pt x="59" y="0"/>
                    <a:pt x="56" y="0"/>
                  </a:cubicBezTo>
                  <a:cubicBezTo>
                    <a:pt x="52" y="0"/>
                    <a:pt x="56" y="7"/>
                    <a:pt x="58" y="9"/>
                  </a:cubicBezTo>
                  <a:cubicBezTo>
                    <a:pt x="60" y="11"/>
                    <a:pt x="64" y="13"/>
                    <a:pt x="64" y="14"/>
                  </a:cubicBezTo>
                  <a:cubicBezTo>
                    <a:pt x="64" y="16"/>
                    <a:pt x="66" y="20"/>
                    <a:pt x="68" y="21"/>
                  </a:cubicBezTo>
                  <a:cubicBezTo>
                    <a:pt x="71" y="22"/>
                    <a:pt x="67" y="28"/>
                    <a:pt x="67" y="33"/>
                  </a:cubicBezTo>
                  <a:cubicBezTo>
                    <a:pt x="67" y="38"/>
                    <a:pt x="63" y="37"/>
                    <a:pt x="61" y="40"/>
                  </a:cubicBezTo>
                  <a:cubicBezTo>
                    <a:pt x="58" y="43"/>
                    <a:pt x="67" y="47"/>
                    <a:pt x="71" y="50"/>
                  </a:cubicBezTo>
                  <a:cubicBezTo>
                    <a:pt x="75" y="53"/>
                    <a:pt x="68" y="61"/>
                    <a:pt x="69" y="63"/>
                  </a:cubicBezTo>
                  <a:cubicBezTo>
                    <a:pt x="70" y="64"/>
                    <a:pt x="72" y="65"/>
                    <a:pt x="76" y="64"/>
                  </a:cubicBezTo>
                  <a:cubicBezTo>
                    <a:pt x="80" y="63"/>
                    <a:pt x="82" y="54"/>
                    <a:pt x="85" y="51"/>
                  </a:cubicBezTo>
                  <a:cubicBezTo>
                    <a:pt x="88" y="49"/>
                    <a:pt x="86" y="45"/>
                    <a:pt x="88" y="43"/>
                  </a:cubicBezTo>
                  <a:cubicBezTo>
                    <a:pt x="89" y="41"/>
                    <a:pt x="91" y="41"/>
                    <a:pt x="93" y="41"/>
                  </a:cubicBezTo>
                  <a:cubicBezTo>
                    <a:pt x="95" y="41"/>
                    <a:pt x="94" y="36"/>
                    <a:pt x="96" y="36"/>
                  </a:cubicBezTo>
                  <a:cubicBezTo>
                    <a:pt x="99" y="36"/>
                    <a:pt x="98" y="33"/>
                    <a:pt x="99" y="29"/>
                  </a:cubicBezTo>
                  <a:cubicBezTo>
                    <a:pt x="101" y="25"/>
                    <a:pt x="93" y="27"/>
                    <a:pt x="91" y="29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159"/>
            <p:cNvSpPr>
              <a:spLocks noEditPoints="1"/>
            </p:cNvSpPr>
            <p:nvPr/>
          </p:nvSpPr>
          <p:spPr bwMode="auto">
            <a:xfrm>
              <a:off x="6985" y="2972"/>
              <a:ext cx="52" cy="44"/>
            </a:xfrm>
            <a:custGeom>
              <a:avLst/>
              <a:gdLst>
                <a:gd name="T0" fmla="*/ 3 w 22"/>
                <a:gd name="T1" fmla="*/ 16 h 19"/>
                <a:gd name="T2" fmla="*/ 12 w 22"/>
                <a:gd name="T3" fmla="*/ 14 h 19"/>
                <a:gd name="T4" fmla="*/ 3 w 22"/>
                <a:gd name="T5" fmla="*/ 16 h 19"/>
                <a:gd name="T6" fmla="*/ 14 w 22"/>
                <a:gd name="T7" fmla="*/ 7 h 19"/>
                <a:gd name="T8" fmla="*/ 22 w 22"/>
                <a:gd name="T9" fmla="*/ 3 h 19"/>
                <a:gd name="T10" fmla="*/ 14 w 22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9">
                  <a:moveTo>
                    <a:pt x="3" y="16"/>
                  </a:moveTo>
                  <a:cubicBezTo>
                    <a:pt x="6" y="19"/>
                    <a:pt x="12" y="19"/>
                    <a:pt x="12" y="14"/>
                  </a:cubicBezTo>
                  <a:cubicBezTo>
                    <a:pt x="12" y="9"/>
                    <a:pt x="0" y="14"/>
                    <a:pt x="3" y="16"/>
                  </a:cubicBezTo>
                  <a:close/>
                  <a:moveTo>
                    <a:pt x="14" y="7"/>
                  </a:moveTo>
                  <a:cubicBezTo>
                    <a:pt x="16" y="8"/>
                    <a:pt x="22" y="6"/>
                    <a:pt x="22" y="3"/>
                  </a:cubicBezTo>
                  <a:cubicBezTo>
                    <a:pt x="22" y="0"/>
                    <a:pt x="11" y="6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160"/>
            <p:cNvSpPr>
              <a:spLocks/>
            </p:cNvSpPr>
            <p:nvPr/>
          </p:nvSpPr>
          <p:spPr bwMode="auto">
            <a:xfrm>
              <a:off x="4628" y="1781"/>
              <a:ext cx="271" cy="173"/>
            </a:xfrm>
            <a:custGeom>
              <a:avLst/>
              <a:gdLst>
                <a:gd name="T0" fmla="*/ 114 w 115"/>
                <a:gd name="T1" fmla="*/ 46 h 73"/>
                <a:gd name="T2" fmla="*/ 107 w 115"/>
                <a:gd name="T3" fmla="*/ 44 h 73"/>
                <a:gd name="T4" fmla="*/ 99 w 115"/>
                <a:gd name="T5" fmla="*/ 38 h 73"/>
                <a:gd name="T6" fmla="*/ 90 w 115"/>
                <a:gd name="T7" fmla="*/ 33 h 73"/>
                <a:gd name="T8" fmla="*/ 82 w 115"/>
                <a:gd name="T9" fmla="*/ 27 h 73"/>
                <a:gd name="T10" fmla="*/ 78 w 115"/>
                <a:gd name="T11" fmla="*/ 20 h 73"/>
                <a:gd name="T12" fmla="*/ 75 w 115"/>
                <a:gd name="T13" fmla="*/ 15 h 73"/>
                <a:gd name="T14" fmla="*/ 63 w 115"/>
                <a:gd name="T15" fmla="*/ 14 h 73"/>
                <a:gd name="T16" fmla="*/ 60 w 115"/>
                <a:gd name="T17" fmla="*/ 5 h 73"/>
                <a:gd name="T18" fmla="*/ 54 w 115"/>
                <a:gd name="T19" fmla="*/ 3 h 73"/>
                <a:gd name="T20" fmla="*/ 48 w 115"/>
                <a:gd name="T21" fmla="*/ 2 h 73"/>
                <a:gd name="T22" fmla="*/ 45 w 115"/>
                <a:gd name="T23" fmla="*/ 3 h 73"/>
                <a:gd name="T24" fmla="*/ 42 w 115"/>
                <a:gd name="T25" fmla="*/ 6 h 73"/>
                <a:gd name="T26" fmla="*/ 36 w 115"/>
                <a:gd name="T27" fmla="*/ 11 h 73"/>
                <a:gd name="T28" fmla="*/ 33 w 115"/>
                <a:gd name="T29" fmla="*/ 14 h 73"/>
                <a:gd name="T30" fmla="*/ 28 w 115"/>
                <a:gd name="T31" fmla="*/ 13 h 73"/>
                <a:gd name="T32" fmla="*/ 22 w 115"/>
                <a:gd name="T33" fmla="*/ 12 h 73"/>
                <a:gd name="T34" fmla="*/ 12 w 115"/>
                <a:gd name="T35" fmla="*/ 4 h 73"/>
                <a:gd name="T36" fmla="*/ 4 w 115"/>
                <a:gd name="T37" fmla="*/ 9 h 73"/>
                <a:gd name="T38" fmla="*/ 8 w 115"/>
                <a:gd name="T39" fmla="*/ 7 h 73"/>
                <a:gd name="T40" fmla="*/ 14 w 115"/>
                <a:gd name="T41" fmla="*/ 14 h 73"/>
                <a:gd name="T42" fmla="*/ 18 w 115"/>
                <a:gd name="T43" fmla="*/ 19 h 73"/>
                <a:gd name="T44" fmla="*/ 10 w 115"/>
                <a:gd name="T45" fmla="*/ 21 h 73"/>
                <a:gd name="T46" fmla="*/ 2 w 115"/>
                <a:gd name="T47" fmla="*/ 21 h 73"/>
                <a:gd name="T48" fmla="*/ 4 w 115"/>
                <a:gd name="T49" fmla="*/ 28 h 73"/>
                <a:gd name="T50" fmla="*/ 4 w 115"/>
                <a:gd name="T51" fmla="*/ 33 h 73"/>
                <a:gd name="T52" fmla="*/ 9 w 115"/>
                <a:gd name="T53" fmla="*/ 34 h 73"/>
                <a:gd name="T54" fmla="*/ 11 w 115"/>
                <a:gd name="T55" fmla="*/ 41 h 73"/>
                <a:gd name="T56" fmla="*/ 11 w 115"/>
                <a:gd name="T57" fmla="*/ 52 h 73"/>
                <a:gd name="T58" fmla="*/ 17 w 115"/>
                <a:gd name="T59" fmla="*/ 50 h 73"/>
                <a:gd name="T60" fmla="*/ 24 w 115"/>
                <a:gd name="T61" fmla="*/ 45 h 73"/>
                <a:gd name="T62" fmla="*/ 30 w 115"/>
                <a:gd name="T63" fmla="*/ 45 h 73"/>
                <a:gd name="T64" fmla="*/ 39 w 115"/>
                <a:gd name="T65" fmla="*/ 45 h 73"/>
                <a:gd name="T66" fmla="*/ 45 w 115"/>
                <a:gd name="T67" fmla="*/ 48 h 73"/>
                <a:gd name="T68" fmla="*/ 49 w 115"/>
                <a:gd name="T69" fmla="*/ 49 h 73"/>
                <a:gd name="T70" fmla="*/ 56 w 115"/>
                <a:gd name="T71" fmla="*/ 52 h 73"/>
                <a:gd name="T72" fmla="*/ 60 w 115"/>
                <a:gd name="T73" fmla="*/ 54 h 73"/>
                <a:gd name="T74" fmla="*/ 65 w 115"/>
                <a:gd name="T75" fmla="*/ 59 h 73"/>
                <a:gd name="T76" fmla="*/ 71 w 115"/>
                <a:gd name="T77" fmla="*/ 60 h 73"/>
                <a:gd name="T78" fmla="*/ 72 w 115"/>
                <a:gd name="T79" fmla="*/ 70 h 73"/>
                <a:gd name="T80" fmla="*/ 74 w 115"/>
                <a:gd name="T81" fmla="*/ 70 h 73"/>
                <a:gd name="T82" fmla="*/ 80 w 115"/>
                <a:gd name="T83" fmla="*/ 71 h 73"/>
                <a:gd name="T84" fmla="*/ 87 w 115"/>
                <a:gd name="T85" fmla="*/ 69 h 73"/>
                <a:gd name="T86" fmla="*/ 98 w 115"/>
                <a:gd name="T87" fmla="*/ 62 h 73"/>
                <a:gd name="T88" fmla="*/ 103 w 115"/>
                <a:gd name="T89" fmla="*/ 54 h 73"/>
                <a:gd name="T90" fmla="*/ 109 w 115"/>
                <a:gd name="T91" fmla="*/ 50 h 73"/>
                <a:gd name="T92" fmla="*/ 115 w 115"/>
                <a:gd name="T93" fmla="*/ 52 h 73"/>
                <a:gd name="T94" fmla="*/ 114 w 115"/>
                <a:gd name="T95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" h="73">
                  <a:moveTo>
                    <a:pt x="114" y="46"/>
                  </a:moveTo>
                  <a:cubicBezTo>
                    <a:pt x="114" y="46"/>
                    <a:pt x="109" y="44"/>
                    <a:pt x="107" y="44"/>
                  </a:cubicBezTo>
                  <a:cubicBezTo>
                    <a:pt x="105" y="44"/>
                    <a:pt x="102" y="40"/>
                    <a:pt x="99" y="38"/>
                  </a:cubicBezTo>
                  <a:cubicBezTo>
                    <a:pt x="96" y="37"/>
                    <a:pt x="91" y="35"/>
                    <a:pt x="90" y="33"/>
                  </a:cubicBezTo>
                  <a:cubicBezTo>
                    <a:pt x="88" y="31"/>
                    <a:pt x="82" y="29"/>
                    <a:pt x="82" y="27"/>
                  </a:cubicBezTo>
                  <a:cubicBezTo>
                    <a:pt x="81" y="25"/>
                    <a:pt x="80" y="23"/>
                    <a:pt x="78" y="20"/>
                  </a:cubicBezTo>
                  <a:cubicBezTo>
                    <a:pt x="76" y="18"/>
                    <a:pt x="76" y="15"/>
                    <a:pt x="75" y="15"/>
                  </a:cubicBezTo>
                  <a:cubicBezTo>
                    <a:pt x="73" y="15"/>
                    <a:pt x="63" y="15"/>
                    <a:pt x="63" y="14"/>
                  </a:cubicBezTo>
                  <a:cubicBezTo>
                    <a:pt x="63" y="12"/>
                    <a:pt x="62" y="6"/>
                    <a:pt x="60" y="5"/>
                  </a:cubicBezTo>
                  <a:cubicBezTo>
                    <a:pt x="58" y="5"/>
                    <a:pt x="55" y="4"/>
                    <a:pt x="54" y="3"/>
                  </a:cubicBezTo>
                  <a:cubicBezTo>
                    <a:pt x="53" y="2"/>
                    <a:pt x="49" y="0"/>
                    <a:pt x="48" y="2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4" y="3"/>
                    <a:pt x="44" y="7"/>
                    <a:pt x="42" y="6"/>
                  </a:cubicBezTo>
                  <a:cubicBezTo>
                    <a:pt x="40" y="6"/>
                    <a:pt x="36" y="9"/>
                    <a:pt x="36" y="11"/>
                  </a:cubicBezTo>
                  <a:cubicBezTo>
                    <a:pt x="36" y="12"/>
                    <a:pt x="36" y="15"/>
                    <a:pt x="33" y="14"/>
                  </a:cubicBezTo>
                  <a:cubicBezTo>
                    <a:pt x="32" y="14"/>
                    <a:pt x="30" y="14"/>
                    <a:pt x="28" y="13"/>
                  </a:cubicBezTo>
                  <a:cubicBezTo>
                    <a:pt x="27" y="13"/>
                    <a:pt x="25" y="15"/>
                    <a:pt x="22" y="12"/>
                  </a:cubicBezTo>
                  <a:cubicBezTo>
                    <a:pt x="19" y="8"/>
                    <a:pt x="15" y="4"/>
                    <a:pt x="12" y="4"/>
                  </a:cubicBezTo>
                  <a:cubicBezTo>
                    <a:pt x="10" y="4"/>
                    <a:pt x="2" y="4"/>
                    <a:pt x="4" y="9"/>
                  </a:cubicBezTo>
                  <a:cubicBezTo>
                    <a:pt x="5" y="8"/>
                    <a:pt x="6" y="7"/>
                    <a:pt x="8" y="7"/>
                  </a:cubicBezTo>
                  <a:cubicBezTo>
                    <a:pt x="13" y="8"/>
                    <a:pt x="11" y="14"/>
                    <a:pt x="14" y="14"/>
                  </a:cubicBezTo>
                  <a:cubicBezTo>
                    <a:pt x="17" y="15"/>
                    <a:pt x="21" y="19"/>
                    <a:pt x="18" y="19"/>
                  </a:cubicBezTo>
                  <a:cubicBezTo>
                    <a:pt x="15" y="19"/>
                    <a:pt x="12" y="22"/>
                    <a:pt x="10" y="21"/>
                  </a:cubicBezTo>
                  <a:cubicBezTo>
                    <a:pt x="7" y="20"/>
                    <a:pt x="3" y="18"/>
                    <a:pt x="2" y="21"/>
                  </a:cubicBezTo>
                  <a:cubicBezTo>
                    <a:pt x="1" y="24"/>
                    <a:pt x="0" y="28"/>
                    <a:pt x="4" y="28"/>
                  </a:cubicBezTo>
                  <a:cubicBezTo>
                    <a:pt x="8" y="27"/>
                    <a:pt x="7" y="30"/>
                    <a:pt x="4" y="33"/>
                  </a:cubicBezTo>
                  <a:cubicBezTo>
                    <a:pt x="2" y="35"/>
                    <a:pt x="8" y="32"/>
                    <a:pt x="9" y="34"/>
                  </a:cubicBezTo>
                  <a:cubicBezTo>
                    <a:pt x="9" y="37"/>
                    <a:pt x="12" y="37"/>
                    <a:pt x="11" y="41"/>
                  </a:cubicBezTo>
                  <a:cubicBezTo>
                    <a:pt x="10" y="43"/>
                    <a:pt x="10" y="48"/>
                    <a:pt x="11" y="52"/>
                  </a:cubicBezTo>
                  <a:cubicBezTo>
                    <a:pt x="13" y="52"/>
                    <a:pt x="16" y="51"/>
                    <a:pt x="17" y="50"/>
                  </a:cubicBezTo>
                  <a:cubicBezTo>
                    <a:pt x="18" y="49"/>
                    <a:pt x="22" y="45"/>
                    <a:pt x="24" y="45"/>
                  </a:cubicBezTo>
                  <a:cubicBezTo>
                    <a:pt x="26" y="45"/>
                    <a:pt x="29" y="46"/>
                    <a:pt x="30" y="45"/>
                  </a:cubicBezTo>
                  <a:cubicBezTo>
                    <a:pt x="31" y="43"/>
                    <a:pt x="38" y="43"/>
                    <a:pt x="39" y="45"/>
                  </a:cubicBezTo>
                  <a:cubicBezTo>
                    <a:pt x="41" y="46"/>
                    <a:pt x="44" y="48"/>
                    <a:pt x="45" y="48"/>
                  </a:cubicBezTo>
                  <a:cubicBezTo>
                    <a:pt x="46" y="48"/>
                    <a:pt x="47" y="50"/>
                    <a:pt x="49" y="49"/>
                  </a:cubicBezTo>
                  <a:cubicBezTo>
                    <a:pt x="51" y="49"/>
                    <a:pt x="56" y="50"/>
                    <a:pt x="56" y="52"/>
                  </a:cubicBezTo>
                  <a:cubicBezTo>
                    <a:pt x="56" y="53"/>
                    <a:pt x="58" y="54"/>
                    <a:pt x="60" y="54"/>
                  </a:cubicBezTo>
                  <a:cubicBezTo>
                    <a:pt x="61" y="54"/>
                    <a:pt x="63" y="59"/>
                    <a:pt x="65" y="59"/>
                  </a:cubicBezTo>
                  <a:cubicBezTo>
                    <a:pt x="67" y="59"/>
                    <a:pt x="71" y="59"/>
                    <a:pt x="71" y="60"/>
                  </a:cubicBezTo>
                  <a:cubicBezTo>
                    <a:pt x="71" y="61"/>
                    <a:pt x="71" y="67"/>
                    <a:pt x="72" y="70"/>
                  </a:cubicBezTo>
                  <a:cubicBezTo>
                    <a:pt x="73" y="69"/>
                    <a:pt x="73" y="69"/>
                    <a:pt x="74" y="70"/>
                  </a:cubicBezTo>
                  <a:cubicBezTo>
                    <a:pt x="75" y="70"/>
                    <a:pt x="79" y="69"/>
                    <a:pt x="80" y="71"/>
                  </a:cubicBezTo>
                  <a:cubicBezTo>
                    <a:pt x="80" y="73"/>
                    <a:pt x="87" y="72"/>
                    <a:pt x="87" y="69"/>
                  </a:cubicBezTo>
                  <a:cubicBezTo>
                    <a:pt x="86" y="65"/>
                    <a:pt x="97" y="65"/>
                    <a:pt x="98" y="62"/>
                  </a:cubicBezTo>
                  <a:cubicBezTo>
                    <a:pt x="99" y="59"/>
                    <a:pt x="100" y="53"/>
                    <a:pt x="103" y="54"/>
                  </a:cubicBezTo>
                  <a:cubicBezTo>
                    <a:pt x="105" y="55"/>
                    <a:pt x="107" y="50"/>
                    <a:pt x="109" y="50"/>
                  </a:cubicBezTo>
                  <a:cubicBezTo>
                    <a:pt x="111" y="50"/>
                    <a:pt x="113" y="52"/>
                    <a:pt x="115" y="52"/>
                  </a:cubicBezTo>
                  <a:lnTo>
                    <a:pt x="114" y="46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161"/>
            <p:cNvSpPr>
              <a:spLocks/>
            </p:cNvSpPr>
            <p:nvPr/>
          </p:nvSpPr>
          <p:spPr bwMode="auto">
            <a:xfrm>
              <a:off x="4462" y="1845"/>
              <a:ext cx="376" cy="316"/>
            </a:xfrm>
            <a:custGeom>
              <a:avLst/>
              <a:gdLst>
                <a:gd name="T0" fmla="*/ 155 w 159"/>
                <a:gd name="T1" fmla="*/ 116 h 134"/>
                <a:gd name="T2" fmla="*/ 151 w 159"/>
                <a:gd name="T3" fmla="*/ 107 h 134"/>
                <a:gd name="T4" fmla="*/ 143 w 159"/>
                <a:gd name="T5" fmla="*/ 100 h 134"/>
                <a:gd name="T6" fmla="*/ 137 w 159"/>
                <a:gd name="T7" fmla="*/ 93 h 134"/>
                <a:gd name="T8" fmla="*/ 145 w 159"/>
                <a:gd name="T9" fmla="*/ 82 h 134"/>
                <a:gd name="T10" fmla="*/ 138 w 159"/>
                <a:gd name="T11" fmla="*/ 77 h 134"/>
                <a:gd name="T12" fmla="*/ 136 w 159"/>
                <a:gd name="T13" fmla="*/ 68 h 134"/>
                <a:gd name="T14" fmla="*/ 136 w 159"/>
                <a:gd name="T15" fmla="*/ 60 h 134"/>
                <a:gd name="T16" fmla="*/ 137 w 159"/>
                <a:gd name="T17" fmla="*/ 53 h 134"/>
                <a:gd name="T18" fmla="*/ 140 w 159"/>
                <a:gd name="T19" fmla="*/ 46 h 134"/>
                <a:gd name="T20" fmla="*/ 142 w 159"/>
                <a:gd name="T21" fmla="*/ 43 h 134"/>
                <a:gd name="T22" fmla="*/ 141 w 159"/>
                <a:gd name="T23" fmla="*/ 33 h 134"/>
                <a:gd name="T24" fmla="*/ 135 w 159"/>
                <a:gd name="T25" fmla="*/ 32 h 134"/>
                <a:gd name="T26" fmla="*/ 130 w 159"/>
                <a:gd name="T27" fmla="*/ 27 h 134"/>
                <a:gd name="T28" fmla="*/ 126 w 159"/>
                <a:gd name="T29" fmla="*/ 25 h 134"/>
                <a:gd name="T30" fmla="*/ 119 w 159"/>
                <a:gd name="T31" fmla="*/ 22 h 134"/>
                <a:gd name="T32" fmla="*/ 115 w 159"/>
                <a:gd name="T33" fmla="*/ 21 h 134"/>
                <a:gd name="T34" fmla="*/ 109 w 159"/>
                <a:gd name="T35" fmla="*/ 18 h 134"/>
                <a:gd name="T36" fmla="*/ 100 w 159"/>
                <a:gd name="T37" fmla="*/ 18 h 134"/>
                <a:gd name="T38" fmla="*/ 94 w 159"/>
                <a:gd name="T39" fmla="*/ 18 h 134"/>
                <a:gd name="T40" fmla="*/ 87 w 159"/>
                <a:gd name="T41" fmla="*/ 23 h 134"/>
                <a:gd name="T42" fmla="*/ 81 w 159"/>
                <a:gd name="T43" fmla="*/ 25 h 134"/>
                <a:gd name="T44" fmla="*/ 80 w 159"/>
                <a:gd name="T45" fmla="*/ 29 h 134"/>
                <a:gd name="T46" fmla="*/ 63 w 159"/>
                <a:gd name="T47" fmla="*/ 33 h 134"/>
                <a:gd name="T48" fmla="*/ 48 w 159"/>
                <a:gd name="T49" fmla="*/ 24 h 134"/>
                <a:gd name="T50" fmla="*/ 38 w 159"/>
                <a:gd name="T51" fmla="*/ 14 h 134"/>
                <a:gd name="T52" fmla="*/ 33 w 159"/>
                <a:gd name="T53" fmla="*/ 10 h 134"/>
                <a:gd name="T54" fmla="*/ 31 w 159"/>
                <a:gd name="T55" fmla="*/ 3 h 134"/>
                <a:gd name="T56" fmla="*/ 15 w 159"/>
                <a:gd name="T57" fmla="*/ 10 h 134"/>
                <a:gd name="T58" fmla="*/ 10 w 159"/>
                <a:gd name="T59" fmla="*/ 7 h 134"/>
                <a:gd name="T60" fmla="*/ 5 w 159"/>
                <a:gd name="T61" fmla="*/ 1 h 134"/>
                <a:gd name="T62" fmla="*/ 2 w 159"/>
                <a:gd name="T63" fmla="*/ 5 h 134"/>
                <a:gd name="T64" fmla="*/ 2 w 159"/>
                <a:gd name="T65" fmla="*/ 11 h 134"/>
                <a:gd name="T66" fmla="*/ 2 w 159"/>
                <a:gd name="T67" fmla="*/ 20 h 134"/>
                <a:gd name="T68" fmla="*/ 6 w 159"/>
                <a:gd name="T69" fmla="*/ 26 h 134"/>
                <a:gd name="T70" fmla="*/ 9 w 159"/>
                <a:gd name="T71" fmla="*/ 33 h 134"/>
                <a:gd name="T72" fmla="*/ 13 w 159"/>
                <a:gd name="T73" fmla="*/ 37 h 134"/>
                <a:gd name="T74" fmla="*/ 17 w 159"/>
                <a:gd name="T75" fmla="*/ 40 h 134"/>
                <a:gd name="T76" fmla="*/ 16 w 159"/>
                <a:gd name="T77" fmla="*/ 45 h 134"/>
                <a:gd name="T78" fmla="*/ 12 w 159"/>
                <a:gd name="T79" fmla="*/ 51 h 134"/>
                <a:gd name="T80" fmla="*/ 13 w 159"/>
                <a:gd name="T81" fmla="*/ 59 h 134"/>
                <a:gd name="T82" fmla="*/ 17 w 159"/>
                <a:gd name="T83" fmla="*/ 63 h 134"/>
                <a:gd name="T84" fmla="*/ 26 w 159"/>
                <a:gd name="T85" fmla="*/ 69 h 134"/>
                <a:gd name="T86" fmla="*/ 30 w 159"/>
                <a:gd name="T87" fmla="*/ 74 h 134"/>
                <a:gd name="T88" fmla="*/ 29 w 159"/>
                <a:gd name="T89" fmla="*/ 79 h 134"/>
                <a:gd name="T90" fmla="*/ 32 w 159"/>
                <a:gd name="T91" fmla="*/ 85 h 134"/>
                <a:gd name="T92" fmla="*/ 37 w 159"/>
                <a:gd name="T93" fmla="*/ 91 h 134"/>
                <a:gd name="T94" fmla="*/ 39 w 159"/>
                <a:gd name="T95" fmla="*/ 91 h 134"/>
                <a:gd name="T96" fmla="*/ 42 w 159"/>
                <a:gd name="T97" fmla="*/ 90 h 134"/>
                <a:gd name="T98" fmla="*/ 48 w 159"/>
                <a:gd name="T99" fmla="*/ 90 h 134"/>
                <a:gd name="T100" fmla="*/ 56 w 159"/>
                <a:gd name="T101" fmla="*/ 102 h 134"/>
                <a:gd name="T102" fmla="*/ 61 w 159"/>
                <a:gd name="T103" fmla="*/ 110 h 134"/>
                <a:gd name="T104" fmla="*/ 70 w 159"/>
                <a:gd name="T105" fmla="*/ 114 h 134"/>
                <a:gd name="T106" fmla="*/ 89 w 159"/>
                <a:gd name="T107" fmla="*/ 121 h 134"/>
                <a:gd name="T108" fmla="*/ 102 w 159"/>
                <a:gd name="T109" fmla="*/ 118 h 134"/>
                <a:gd name="T110" fmla="*/ 108 w 159"/>
                <a:gd name="T111" fmla="*/ 128 h 134"/>
                <a:gd name="T112" fmla="*/ 136 w 159"/>
                <a:gd name="T113" fmla="*/ 134 h 134"/>
                <a:gd name="T114" fmla="*/ 144 w 159"/>
                <a:gd name="T115" fmla="*/ 134 h 134"/>
                <a:gd name="T116" fmla="*/ 144 w 159"/>
                <a:gd name="T117" fmla="*/ 132 h 134"/>
                <a:gd name="T118" fmla="*/ 149 w 159"/>
                <a:gd name="T119" fmla="*/ 124 h 134"/>
                <a:gd name="T120" fmla="*/ 157 w 159"/>
                <a:gd name="T121" fmla="*/ 122 h 134"/>
                <a:gd name="T122" fmla="*/ 155 w 159"/>
                <a:gd name="T123" fmla="*/ 1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34">
                  <a:moveTo>
                    <a:pt x="155" y="116"/>
                  </a:moveTo>
                  <a:cubicBezTo>
                    <a:pt x="153" y="115"/>
                    <a:pt x="155" y="109"/>
                    <a:pt x="151" y="107"/>
                  </a:cubicBezTo>
                  <a:cubicBezTo>
                    <a:pt x="147" y="105"/>
                    <a:pt x="144" y="103"/>
                    <a:pt x="143" y="100"/>
                  </a:cubicBezTo>
                  <a:cubicBezTo>
                    <a:pt x="142" y="98"/>
                    <a:pt x="137" y="95"/>
                    <a:pt x="137" y="93"/>
                  </a:cubicBezTo>
                  <a:cubicBezTo>
                    <a:pt x="138" y="91"/>
                    <a:pt x="147" y="85"/>
                    <a:pt x="145" y="82"/>
                  </a:cubicBezTo>
                  <a:cubicBezTo>
                    <a:pt x="144" y="78"/>
                    <a:pt x="138" y="79"/>
                    <a:pt x="138" y="77"/>
                  </a:cubicBezTo>
                  <a:cubicBezTo>
                    <a:pt x="137" y="76"/>
                    <a:pt x="138" y="72"/>
                    <a:pt x="136" y="68"/>
                  </a:cubicBezTo>
                  <a:cubicBezTo>
                    <a:pt x="135" y="65"/>
                    <a:pt x="138" y="62"/>
                    <a:pt x="136" y="60"/>
                  </a:cubicBezTo>
                  <a:cubicBezTo>
                    <a:pt x="135" y="58"/>
                    <a:pt x="137" y="54"/>
                    <a:pt x="137" y="53"/>
                  </a:cubicBezTo>
                  <a:cubicBezTo>
                    <a:pt x="138" y="51"/>
                    <a:pt x="141" y="50"/>
                    <a:pt x="140" y="46"/>
                  </a:cubicBezTo>
                  <a:cubicBezTo>
                    <a:pt x="140" y="44"/>
                    <a:pt x="141" y="43"/>
                    <a:pt x="142" y="43"/>
                  </a:cubicBezTo>
                  <a:cubicBezTo>
                    <a:pt x="141" y="40"/>
                    <a:pt x="141" y="34"/>
                    <a:pt x="141" y="33"/>
                  </a:cubicBezTo>
                  <a:cubicBezTo>
                    <a:pt x="141" y="32"/>
                    <a:pt x="137" y="32"/>
                    <a:pt x="135" y="32"/>
                  </a:cubicBezTo>
                  <a:cubicBezTo>
                    <a:pt x="133" y="32"/>
                    <a:pt x="131" y="27"/>
                    <a:pt x="130" y="27"/>
                  </a:cubicBezTo>
                  <a:cubicBezTo>
                    <a:pt x="128" y="27"/>
                    <a:pt x="126" y="26"/>
                    <a:pt x="126" y="25"/>
                  </a:cubicBezTo>
                  <a:cubicBezTo>
                    <a:pt x="126" y="23"/>
                    <a:pt x="121" y="22"/>
                    <a:pt x="119" y="22"/>
                  </a:cubicBezTo>
                  <a:cubicBezTo>
                    <a:pt x="117" y="23"/>
                    <a:pt x="116" y="21"/>
                    <a:pt x="115" y="21"/>
                  </a:cubicBezTo>
                  <a:cubicBezTo>
                    <a:pt x="114" y="21"/>
                    <a:pt x="111" y="19"/>
                    <a:pt x="109" y="18"/>
                  </a:cubicBezTo>
                  <a:cubicBezTo>
                    <a:pt x="108" y="16"/>
                    <a:pt x="101" y="16"/>
                    <a:pt x="100" y="18"/>
                  </a:cubicBezTo>
                  <a:cubicBezTo>
                    <a:pt x="99" y="19"/>
                    <a:pt x="96" y="18"/>
                    <a:pt x="94" y="18"/>
                  </a:cubicBezTo>
                  <a:cubicBezTo>
                    <a:pt x="92" y="18"/>
                    <a:pt x="88" y="22"/>
                    <a:pt x="87" y="23"/>
                  </a:cubicBezTo>
                  <a:cubicBezTo>
                    <a:pt x="86" y="24"/>
                    <a:pt x="83" y="25"/>
                    <a:pt x="81" y="25"/>
                  </a:cubicBezTo>
                  <a:cubicBezTo>
                    <a:pt x="81" y="27"/>
                    <a:pt x="81" y="28"/>
                    <a:pt x="80" y="29"/>
                  </a:cubicBezTo>
                  <a:cubicBezTo>
                    <a:pt x="79" y="31"/>
                    <a:pt x="70" y="32"/>
                    <a:pt x="63" y="33"/>
                  </a:cubicBezTo>
                  <a:cubicBezTo>
                    <a:pt x="56" y="33"/>
                    <a:pt x="56" y="24"/>
                    <a:pt x="48" y="24"/>
                  </a:cubicBezTo>
                  <a:cubicBezTo>
                    <a:pt x="43" y="24"/>
                    <a:pt x="39" y="19"/>
                    <a:pt x="38" y="14"/>
                  </a:cubicBezTo>
                  <a:cubicBezTo>
                    <a:pt x="35" y="13"/>
                    <a:pt x="32" y="11"/>
                    <a:pt x="33" y="10"/>
                  </a:cubicBezTo>
                  <a:cubicBezTo>
                    <a:pt x="33" y="9"/>
                    <a:pt x="35" y="1"/>
                    <a:pt x="31" y="3"/>
                  </a:cubicBezTo>
                  <a:cubicBezTo>
                    <a:pt x="27" y="5"/>
                    <a:pt x="22" y="11"/>
                    <a:pt x="15" y="10"/>
                  </a:cubicBezTo>
                  <a:cubicBezTo>
                    <a:pt x="8" y="9"/>
                    <a:pt x="13" y="8"/>
                    <a:pt x="10" y="7"/>
                  </a:cubicBezTo>
                  <a:cubicBezTo>
                    <a:pt x="6" y="5"/>
                    <a:pt x="8" y="1"/>
                    <a:pt x="5" y="1"/>
                  </a:cubicBezTo>
                  <a:cubicBezTo>
                    <a:pt x="1" y="0"/>
                    <a:pt x="4" y="5"/>
                    <a:pt x="2" y="5"/>
                  </a:cubicBezTo>
                  <a:cubicBezTo>
                    <a:pt x="0" y="5"/>
                    <a:pt x="2" y="10"/>
                    <a:pt x="2" y="11"/>
                  </a:cubicBezTo>
                  <a:cubicBezTo>
                    <a:pt x="3" y="13"/>
                    <a:pt x="1" y="20"/>
                    <a:pt x="2" y="20"/>
                  </a:cubicBezTo>
                  <a:cubicBezTo>
                    <a:pt x="4" y="20"/>
                    <a:pt x="6" y="25"/>
                    <a:pt x="6" y="26"/>
                  </a:cubicBezTo>
                  <a:cubicBezTo>
                    <a:pt x="6" y="27"/>
                    <a:pt x="9" y="31"/>
                    <a:pt x="9" y="33"/>
                  </a:cubicBezTo>
                  <a:cubicBezTo>
                    <a:pt x="9" y="35"/>
                    <a:pt x="12" y="37"/>
                    <a:pt x="13" y="37"/>
                  </a:cubicBezTo>
                  <a:cubicBezTo>
                    <a:pt x="15" y="37"/>
                    <a:pt x="17" y="38"/>
                    <a:pt x="17" y="40"/>
                  </a:cubicBezTo>
                  <a:cubicBezTo>
                    <a:pt x="16" y="42"/>
                    <a:pt x="17" y="45"/>
                    <a:pt x="16" y="45"/>
                  </a:cubicBezTo>
                  <a:cubicBezTo>
                    <a:pt x="14" y="45"/>
                    <a:pt x="14" y="51"/>
                    <a:pt x="12" y="51"/>
                  </a:cubicBezTo>
                  <a:cubicBezTo>
                    <a:pt x="11" y="52"/>
                    <a:pt x="12" y="58"/>
                    <a:pt x="13" y="59"/>
                  </a:cubicBezTo>
                  <a:cubicBezTo>
                    <a:pt x="15" y="59"/>
                    <a:pt x="17" y="61"/>
                    <a:pt x="17" y="63"/>
                  </a:cubicBezTo>
                  <a:cubicBezTo>
                    <a:pt x="17" y="65"/>
                    <a:pt x="24" y="69"/>
                    <a:pt x="26" y="69"/>
                  </a:cubicBezTo>
                  <a:cubicBezTo>
                    <a:pt x="28" y="70"/>
                    <a:pt x="29" y="73"/>
                    <a:pt x="30" y="74"/>
                  </a:cubicBezTo>
                  <a:cubicBezTo>
                    <a:pt x="31" y="75"/>
                    <a:pt x="29" y="78"/>
                    <a:pt x="29" y="79"/>
                  </a:cubicBezTo>
                  <a:cubicBezTo>
                    <a:pt x="30" y="81"/>
                    <a:pt x="32" y="82"/>
                    <a:pt x="32" y="85"/>
                  </a:cubicBezTo>
                  <a:cubicBezTo>
                    <a:pt x="32" y="86"/>
                    <a:pt x="34" y="89"/>
                    <a:pt x="37" y="91"/>
                  </a:cubicBezTo>
                  <a:cubicBezTo>
                    <a:pt x="37" y="91"/>
                    <a:pt x="38" y="91"/>
                    <a:pt x="39" y="91"/>
                  </a:cubicBezTo>
                  <a:cubicBezTo>
                    <a:pt x="41" y="91"/>
                    <a:pt x="41" y="88"/>
                    <a:pt x="42" y="90"/>
                  </a:cubicBezTo>
                  <a:cubicBezTo>
                    <a:pt x="44" y="91"/>
                    <a:pt x="46" y="90"/>
                    <a:pt x="48" y="90"/>
                  </a:cubicBezTo>
                  <a:cubicBezTo>
                    <a:pt x="50" y="89"/>
                    <a:pt x="54" y="98"/>
                    <a:pt x="56" y="102"/>
                  </a:cubicBezTo>
                  <a:cubicBezTo>
                    <a:pt x="58" y="106"/>
                    <a:pt x="58" y="108"/>
                    <a:pt x="61" y="110"/>
                  </a:cubicBezTo>
                  <a:cubicBezTo>
                    <a:pt x="63" y="111"/>
                    <a:pt x="67" y="110"/>
                    <a:pt x="70" y="114"/>
                  </a:cubicBezTo>
                  <a:cubicBezTo>
                    <a:pt x="74" y="118"/>
                    <a:pt x="84" y="121"/>
                    <a:pt x="89" y="121"/>
                  </a:cubicBezTo>
                  <a:cubicBezTo>
                    <a:pt x="93" y="122"/>
                    <a:pt x="96" y="117"/>
                    <a:pt x="102" y="118"/>
                  </a:cubicBezTo>
                  <a:cubicBezTo>
                    <a:pt x="107" y="119"/>
                    <a:pt x="106" y="126"/>
                    <a:pt x="108" y="128"/>
                  </a:cubicBezTo>
                  <a:cubicBezTo>
                    <a:pt x="110" y="131"/>
                    <a:pt x="132" y="133"/>
                    <a:pt x="136" y="134"/>
                  </a:cubicBezTo>
                  <a:cubicBezTo>
                    <a:pt x="137" y="134"/>
                    <a:pt x="141" y="134"/>
                    <a:pt x="144" y="134"/>
                  </a:cubicBezTo>
                  <a:cubicBezTo>
                    <a:pt x="144" y="134"/>
                    <a:pt x="144" y="133"/>
                    <a:pt x="144" y="132"/>
                  </a:cubicBezTo>
                  <a:cubicBezTo>
                    <a:pt x="144" y="129"/>
                    <a:pt x="147" y="125"/>
                    <a:pt x="149" y="124"/>
                  </a:cubicBezTo>
                  <a:cubicBezTo>
                    <a:pt x="152" y="123"/>
                    <a:pt x="154" y="122"/>
                    <a:pt x="157" y="122"/>
                  </a:cubicBezTo>
                  <a:cubicBezTo>
                    <a:pt x="159" y="122"/>
                    <a:pt x="157" y="117"/>
                    <a:pt x="155" y="116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162"/>
            <p:cNvSpPr>
              <a:spLocks noEditPoints="1"/>
            </p:cNvSpPr>
            <p:nvPr/>
          </p:nvSpPr>
          <p:spPr bwMode="auto">
            <a:xfrm>
              <a:off x="4512" y="1469"/>
              <a:ext cx="772" cy="364"/>
            </a:xfrm>
            <a:custGeom>
              <a:avLst/>
              <a:gdLst>
                <a:gd name="T0" fmla="*/ 316 w 327"/>
                <a:gd name="T1" fmla="*/ 64 h 154"/>
                <a:gd name="T2" fmla="*/ 305 w 327"/>
                <a:gd name="T3" fmla="*/ 53 h 154"/>
                <a:gd name="T4" fmla="*/ 284 w 327"/>
                <a:gd name="T5" fmla="*/ 50 h 154"/>
                <a:gd name="T6" fmla="*/ 265 w 327"/>
                <a:gd name="T7" fmla="*/ 36 h 154"/>
                <a:gd name="T8" fmla="*/ 243 w 327"/>
                <a:gd name="T9" fmla="*/ 12 h 154"/>
                <a:gd name="T10" fmla="*/ 220 w 327"/>
                <a:gd name="T11" fmla="*/ 21 h 154"/>
                <a:gd name="T12" fmla="*/ 215 w 327"/>
                <a:gd name="T13" fmla="*/ 15 h 154"/>
                <a:gd name="T14" fmla="*/ 203 w 327"/>
                <a:gd name="T15" fmla="*/ 14 h 154"/>
                <a:gd name="T16" fmla="*/ 197 w 327"/>
                <a:gd name="T17" fmla="*/ 2 h 154"/>
                <a:gd name="T18" fmla="*/ 169 w 327"/>
                <a:gd name="T19" fmla="*/ 7 h 154"/>
                <a:gd name="T20" fmla="*/ 137 w 327"/>
                <a:gd name="T21" fmla="*/ 14 h 154"/>
                <a:gd name="T22" fmla="*/ 121 w 327"/>
                <a:gd name="T23" fmla="*/ 22 h 154"/>
                <a:gd name="T24" fmla="*/ 118 w 327"/>
                <a:gd name="T25" fmla="*/ 33 h 154"/>
                <a:gd name="T26" fmla="*/ 121 w 327"/>
                <a:gd name="T27" fmla="*/ 43 h 154"/>
                <a:gd name="T28" fmla="*/ 112 w 327"/>
                <a:gd name="T29" fmla="*/ 49 h 154"/>
                <a:gd name="T30" fmla="*/ 100 w 327"/>
                <a:gd name="T31" fmla="*/ 48 h 154"/>
                <a:gd name="T32" fmla="*/ 80 w 327"/>
                <a:gd name="T33" fmla="*/ 50 h 154"/>
                <a:gd name="T34" fmla="*/ 65 w 327"/>
                <a:gd name="T35" fmla="*/ 50 h 154"/>
                <a:gd name="T36" fmla="*/ 44 w 327"/>
                <a:gd name="T37" fmla="*/ 41 h 154"/>
                <a:gd name="T38" fmla="*/ 25 w 327"/>
                <a:gd name="T39" fmla="*/ 47 h 154"/>
                <a:gd name="T40" fmla="*/ 18 w 327"/>
                <a:gd name="T41" fmla="*/ 60 h 154"/>
                <a:gd name="T42" fmla="*/ 2 w 327"/>
                <a:gd name="T43" fmla="*/ 63 h 154"/>
                <a:gd name="T44" fmla="*/ 0 w 327"/>
                <a:gd name="T45" fmla="*/ 74 h 154"/>
                <a:gd name="T46" fmla="*/ 12 w 327"/>
                <a:gd name="T47" fmla="*/ 81 h 154"/>
                <a:gd name="T48" fmla="*/ 20 w 327"/>
                <a:gd name="T49" fmla="*/ 95 h 154"/>
                <a:gd name="T50" fmla="*/ 41 w 327"/>
                <a:gd name="T51" fmla="*/ 90 h 154"/>
                <a:gd name="T52" fmla="*/ 46 w 327"/>
                <a:gd name="T53" fmla="*/ 107 h 154"/>
                <a:gd name="T54" fmla="*/ 31 w 327"/>
                <a:gd name="T55" fmla="*/ 117 h 154"/>
                <a:gd name="T56" fmla="*/ 46 w 327"/>
                <a:gd name="T57" fmla="*/ 132 h 154"/>
                <a:gd name="T58" fmla="*/ 53 w 327"/>
                <a:gd name="T59" fmla="*/ 141 h 154"/>
                <a:gd name="T60" fmla="*/ 77 w 327"/>
                <a:gd name="T61" fmla="*/ 145 h 154"/>
                <a:gd name="T62" fmla="*/ 99 w 327"/>
                <a:gd name="T63" fmla="*/ 103 h 154"/>
                <a:gd name="T64" fmla="*/ 111 w 327"/>
                <a:gd name="T65" fmla="*/ 104 h 154"/>
                <a:gd name="T66" fmla="*/ 136 w 327"/>
                <a:gd name="T67" fmla="*/ 124 h 154"/>
                <a:gd name="T68" fmla="*/ 160 w 327"/>
                <a:gd name="T69" fmla="*/ 137 h 154"/>
                <a:gd name="T70" fmla="*/ 178 w 327"/>
                <a:gd name="T71" fmla="*/ 151 h 154"/>
                <a:gd name="T72" fmla="*/ 195 w 327"/>
                <a:gd name="T73" fmla="*/ 143 h 154"/>
                <a:gd name="T74" fmla="*/ 213 w 327"/>
                <a:gd name="T75" fmla="*/ 133 h 154"/>
                <a:gd name="T76" fmla="*/ 239 w 327"/>
                <a:gd name="T77" fmla="*/ 132 h 154"/>
                <a:gd name="T78" fmla="*/ 274 w 327"/>
                <a:gd name="T79" fmla="*/ 138 h 154"/>
                <a:gd name="T80" fmla="*/ 275 w 327"/>
                <a:gd name="T81" fmla="*/ 119 h 154"/>
                <a:gd name="T82" fmla="*/ 286 w 327"/>
                <a:gd name="T83" fmla="*/ 108 h 154"/>
                <a:gd name="T84" fmla="*/ 296 w 327"/>
                <a:gd name="T85" fmla="*/ 90 h 154"/>
                <a:gd name="T86" fmla="*/ 317 w 327"/>
                <a:gd name="T87" fmla="*/ 88 h 154"/>
                <a:gd name="T88" fmla="*/ 324 w 327"/>
                <a:gd name="T89" fmla="*/ 71 h 154"/>
                <a:gd name="T90" fmla="*/ 122 w 327"/>
                <a:gd name="T91" fmla="*/ 98 h 154"/>
                <a:gd name="T92" fmla="*/ 257 w 327"/>
                <a:gd name="T93" fmla="*/ 97 h 154"/>
                <a:gd name="T94" fmla="*/ 224 w 327"/>
                <a:gd name="T95" fmla="*/ 97 h 154"/>
                <a:gd name="T96" fmla="*/ 257 w 327"/>
                <a:gd name="T97" fmla="*/ 9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154">
                  <a:moveTo>
                    <a:pt x="325" y="63"/>
                  </a:moveTo>
                  <a:cubicBezTo>
                    <a:pt x="325" y="61"/>
                    <a:pt x="324" y="62"/>
                    <a:pt x="323" y="63"/>
                  </a:cubicBezTo>
                  <a:cubicBezTo>
                    <a:pt x="321" y="63"/>
                    <a:pt x="318" y="64"/>
                    <a:pt x="316" y="64"/>
                  </a:cubicBezTo>
                  <a:cubicBezTo>
                    <a:pt x="315" y="64"/>
                    <a:pt x="312" y="62"/>
                    <a:pt x="312" y="60"/>
                  </a:cubicBezTo>
                  <a:cubicBezTo>
                    <a:pt x="312" y="59"/>
                    <a:pt x="312" y="57"/>
                    <a:pt x="310" y="57"/>
                  </a:cubicBezTo>
                  <a:cubicBezTo>
                    <a:pt x="309" y="57"/>
                    <a:pt x="307" y="57"/>
                    <a:pt x="305" y="53"/>
                  </a:cubicBezTo>
                  <a:cubicBezTo>
                    <a:pt x="304" y="50"/>
                    <a:pt x="302" y="50"/>
                    <a:pt x="300" y="49"/>
                  </a:cubicBezTo>
                  <a:cubicBezTo>
                    <a:pt x="299" y="48"/>
                    <a:pt x="294" y="51"/>
                    <a:pt x="292" y="51"/>
                  </a:cubicBezTo>
                  <a:cubicBezTo>
                    <a:pt x="290" y="52"/>
                    <a:pt x="287" y="51"/>
                    <a:pt x="284" y="50"/>
                  </a:cubicBezTo>
                  <a:cubicBezTo>
                    <a:pt x="282" y="50"/>
                    <a:pt x="280" y="45"/>
                    <a:pt x="278" y="46"/>
                  </a:cubicBezTo>
                  <a:cubicBezTo>
                    <a:pt x="276" y="46"/>
                    <a:pt x="275" y="51"/>
                    <a:pt x="273" y="51"/>
                  </a:cubicBezTo>
                  <a:cubicBezTo>
                    <a:pt x="272" y="51"/>
                    <a:pt x="268" y="41"/>
                    <a:pt x="265" y="36"/>
                  </a:cubicBezTo>
                  <a:cubicBezTo>
                    <a:pt x="262" y="31"/>
                    <a:pt x="256" y="21"/>
                    <a:pt x="250" y="19"/>
                  </a:cubicBezTo>
                  <a:cubicBezTo>
                    <a:pt x="245" y="17"/>
                    <a:pt x="247" y="14"/>
                    <a:pt x="248" y="13"/>
                  </a:cubicBezTo>
                  <a:cubicBezTo>
                    <a:pt x="249" y="11"/>
                    <a:pt x="245" y="11"/>
                    <a:pt x="243" y="12"/>
                  </a:cubicBezTo>
                  <a:cubicBezTo>
                    <a:pt x="240" y="13"/>
                    <a:pt x="238" y="16"/>
                    <a:pt x="235" y="16"/>
                  </a:cubicBezTo>
                  <a:cubicBezTo>
                    <a:pt x="233" y="17"/>
                    <a:pt x="229" y="21"/>
                    <a:pt x="227" y="20"/>
                  </a:cubicBezTo>
                  <a:cubicBezTo>
                    <a:pt x="224" y="19"/>
                    <a:pt x="223" y="23"/>
                    <a:pt x="220" y="21"/>
                  </a:cubicBezTo>
                  <a:cubicBezTo>
                    <a:pt x="218" y="19"/>
                    <a:pt x="223" y="18"/>
                    <a:pt x="223" y="16"/>
                  </a:cubicBezTo>
                  <a:cubicBezTo>
                    <a:pt x="223" y="14"/>
                    <a:pt x="220" y="17"/>
                    <a:pt x="219" y="16"/>
                  </a:cubicBezTo>
                  <a:cubicBezTo>
                    <a:pt x="218" y="15"/>
                    <a:pt x="215" y="13"/>
                    <a:pt x="215" y="15"/>
                  </a:cubicBezTo>
                  <a:cubicBezTo>
                    <a:pt x="215" y="17"/>
                    <a:pt x="213" y="16"/>
                    <a:pt x="213" y="15"/>
                  </a:cubicBezTo>
                  <a:cubicBezTo>
                    <a:pt x="213" y="13"/>
                    <a:pt x="211" y="11"/>
                    <a:pt x="210" y="13"/>
                  </a:cubicBezTo>
                  <a:cubicBezTo>
                    <a:pt x="209" y="14"/>
                    <a:pt x="204" y="15"/>
                    <a:pt x="203" y="14"/>
                  </a:cubicBezTo>
                  <a:cubicBezTo>
                    <a:pt x="202" y="13"/>
                    <a:pt x="203" y="12"/>
                    <a:pt x="204" y="10"/>
                  </a:cubicBezTo>
                  <a:cubicBezTo>
                    <a:pt x="204" y="9"/>
                    <a:pt x="202" y="7"/>
                    <a:pt x="202" y="5"/>
                  </a:cubicBezTo>
                  <a:cubicBezTo>
                    <a:pt x="202" y="3"/>
                    <a:pt x="199" y="1"/>
                    <a:pt x="197" y="2"/>
                  </a:cubicBezTo>
                  <a:cubicBezTo>
                    <a:pt x="195" y="2"/>
                    <a:pt x="193" y="2"/>
                    <a:pt x="191" y="1"/>
                  </a:cubicBezTo>
                  <a:cubicBezTo>
                    <a:pt x="189" y="0"/>
                    <a:pt x="181" y="1"/>
                    <a:pt x="181" y="3"/>
                  </a:cubicBezTo>
                  <a:cubicBezTo>
                    <a:pt x="180" y="5"/>
                    <a:pt x="171" y="6"/>
                    <a:pt x="169" y="7"/>
                  </a:cubicBezTo>
                  <a:cubicBezTo>
                    <a:pt x="167" y="8"/>
                    <a:pt x="160" y="9"/>
                    <a:pt x="158" y="9"/>
                  </a:cubicBezTo>
                  <a:cubicBezTo>
                    <a:pt x="155" y="9"/>
                    <a:pt x="153" y="12"/>
                    <a:pt x="149" y="12"/>
                  </a:cubicBezTo>
                  <a:cubicBezTo>
                    <a:pt x="146" y="12"/>
                    <a:pt x="140" y="12"/>
                    <a:pt x="137" y="14"/>
                  </a:cubicBezTo>
                  <a:cubicBezTo>
                    <a:pt x="134" y="16"/>
                    <a:pt x="130" y="14"/>
                    <a:pt x="128" y="15"/>
                  </a:cubicBezTo>
                  <a:cubicBezTo>
                    <a:pt x="125" y="16"/>
                    <a:pt x="122" y="15"/>
                    <a:pt x="121" y="15"/>
                  </a:cubicBezTo>
                  <a:cubicBezTo>
                    <a:pt x="120" y="16"/>
                    <a:pt x="120" y="20"/>
                    <a:pt x="121" y="22"/>
                  </a:cubicBezTo>
                  <a:cubicBezTo>
                    <a:pt x="122" y="24"/>
                    <a:pt x="128" y="25"/>
                    <a:pt x="128" y="26"/>
                  </a:cubicBezTo>
                  <a:cubicBezTo>
                    <a:pt x="129" y="27"/>
                    <a:pt x="123" y="27"/>
                    <a:pt x="120" y="27"/>
                  </a:cubicBezTo>
                  <a:cubicBezTo>
                    <a:pt x="117" y="28"/>
                    <a:pt x="118" y="31"/>
                    <a:pt x="118" y="33"/>
                  </a:cubicBezTo>
                  <a:cubicBezTo>
                    <a:pt x="119" y="35"/>
                    <a:pt x="115" y="36"/>
                    <a:pt x="113" y="37"/>
                  </a:cubicBezTo>
                  <a:cubicBezTo>
                    <a:pt x="111" y="38"/>
                    <a:pt x="113" y="41"/>
                    <a:pt x="115" y="41"/>
                  </a:cubicBezTo>
                  <a:cubicBezTo>
                    <a:pt x="118" y="41"/>
                    <a:pt x="119" y="43"/>
                    <a:pt x="121" y="43"/>
                  </a:cubicBezTo>
                  <a:cubicBezTo>
                    <a:pt x="123" y="43"/>
                    <a:pt x="123" y="47"/>
                    <a:pt x="123" y="49"/>
                  </a:cubicBezTo>
                  <a:cubicBezTo>
                    <a:pt x="123" y="51"/>
                    <a:pt x="121" y="52"/>
                    <a:pt x="118" y="52"/>
                  </a:cubicBezTo>
                  <a:cubicBezTo>
                    <a:pt x="115" y="52"/>
                    <a:pt x="114" y="50"/>
                    <a:pt x="112" y="49"/>
                  </a:cubicBezTo>
                  <a:cubicBezTo>
                    <a:pt x="110" y="49"/>
                    <a:pt x="111" y="53"/>
                    <a:pt x="109" y="53"/>
                  </a:cubicBezTo>
                  <a:cubicBezTo>
                    <a:pt x="108" y="54"/>
                    <a:pt x="108" y="51"/>
                    <a:pt x="105" y="51"/>
                  </a:cubicBezTo>
                  <a:cubicBezTo>
                    <a:pt x="103" y="51"/>
                    <a:pt x="101" y="50"/>
                    <a:pt x="100" y="48"/>
                  </a:cubicBezTo>
                  <a:cubicBezTo>
                    <a:pt x="99" y="46"/>
                    <a:pt x="94" y="46"/>
                    <a:pt x="92" y="48"/>
                  </a:cubicBezTo>
                  <a:cubicBezTo>
                    <a:pt x="90" y="50"/>
                    <a:pt x="89" y="49"/>
                    <a:pt x="88" y="48"/>
                  </a:cubicBezTo>
                  <a:cubicBezTo>
                    <a:pt x="86" y="46"/>
                    <a:pt x="80" y="48"/>
                    <a:pt x="80" y="50"/>
                  </a:cubicBezTo>
                  <a:cubicBezTo>
                    <a:pt x="79" y="52"/>
                    <a:pt x="75" y="53"/>
                    <a:pt x="72" y="51"/>
                  </a:cubicBezTo>
                  <a:cubicBezTo>
                    <a:pt x="69" y="49"/>
                    <a:pt x="68" y="48"/>
                    <a:pt x="68" y="51"/>
                  </a:cubicBezTo>
                  <a:cubicBezTo>
                    <a:pt x="68" y="53"/>
                    <a:pt x="65" y="51"/>
                    <a:pt x="65" y="50"/>
                  </a:cubicBezTo>
                  <a:cubicBezTo>
                    <a:pt x="65" y="48"/>
                    <a:pt x="61" y="45"/>
                    <a:pt x="59" y="44"/>
                  </a:cubicBezTo>
                  <a:cubicBezTo>
                    <a:pt x="57" y="43"/>
                    <a:pt x="50" y="43"/>
                    <a:pt x="49" y="41"/>
                  </a:cubicBezTo>
                  <a:cubicBezTo>
                    <a:pt x="49" y="40"/>
                    <a:pt x="45" y="39"/>
                    <a:pt x="44" y="41"/>
                  </a:cubicBezTo>
                  <a:cubicBezTo>
                    <a:pt x="43" y="44"/>
                    <a:pt x="41" y="42"/>
                    <a:pt x="39" y="41"/>
                  </a:cubicBezTo>
                  <a:cubicBezTo>
                    <a:pt x="38" y="40"/>
                    <a:pt x="35" y="42"/>
                    <a:pt x="33" y="43"/>
                  </a:cubicBezTo>
                  <a:cubicBezTo>
                    <a:pt x="32" y="44"/>
                    <a:pt x="27" y="47"/>
                    <a:pt x="25" y="47"/>
                  </a:cubicBezTo>
                  <a:cubicBezTo>
                    <a:pt x="22" y="47"/>
                    <a:pt x="24" y="50"/>
                    <a:pt x="21" y="51"/>
                  </a:cubicBezTo>
                  <a:cubicBezTo>
                    <a:pt x="17" y="51"/>
                    <a:pt x="18" y="54"/>
                    <a:pt x="18" y="55"/>
                  </a:cubicBezTo>
                  <a:cubicBezTo>
                    <a:pt x="19" y="56"/>
                    <a:pt x="21" y="59"/>
                    <a:pt x="18" y="60"/>
                  </a:cubicBezTo>
                  <a:cubicBezTo>
                    <a:pt x="15" y="61"/>
                    <a:pt x="14" y="56"/>
                    <a:pt x="11" y="55"/>
                  </a:cubicBezTo>
                  <a:cubicBezTo>
                    <a:pt x="9" y="53"/>
                    <a:pt x="7" y="55"/>
                    <a:pt x="7" y="58"/>
                  </a:cubicBezTo>
                  <a:cubicBezTo>
                    <a:pt x="7" y="60"/>
                    <a:pt x="4" y="60"/>
                    <a:pt x="2" y="63"/>
                  </a:cubicBezTo>
                  <a:cubicBezTo>
                    <a:pt x="1" y="65"/>
                    <a:pt x="5" y="65"/>
                    <a:pt x="5" y="66"/>
                  </a:cubicBezTo>
                  <a:cubicBezTo>
                    <a:pt x="5" y="68"/>
                    <a:pt x="3" y="69"/>
                    <a:pt x="2" y="69"/>
                  </a:cubicBezTo>
                  <a:cubicBezTo>
                    <a:pt x="1" y="69"/>
                    <a:pt x="0" y="73"/>
                    <a:pt x="0" y="74"/>
                  </a:cubicBezTo>
                  <a:cubicBezTo>
                    <a:pt x="1" y="75"/>
                    <a:pt x="5" y="75"/>
                    <a:pt x="5" y="77"/>
                  </a:cubicBezTo>
                  <a:cubicBezTo>
                    <a:pt x="5" y="80"/>
                    <a:pt x="4" y="82"/>
                    <a:pt x="6" y="81"/>
                  </a:cubicBezTo>
                  <a:cubicBezTo>
                    <a:pt x="8" y="81"/>
                    <a:pt x="11" y="81"/>
                    <a:pt x="12" y="81"/>
                  </a:cubicBezTo>
                  <a:cubicBezTo>
                    <a:pt x="13" y="81"/>
                    <a:pt x="14" y="84"/>
                    <a:pt x="17" y="87"/>
                  </a:cubicBezTo>
                  <a:cubicBezTo>
                    <a:pt x="19" y="90"/>
                    <a:pt x="21" y="91"/>
                    <a:pt x="18" y="92"/>
                  </a:cubicBezTo>
                  <a:cubicBezTo>
                    <a:pt x="16" y="92"/>
                    <a:pt x="17" y="94"/>
                    <a:pt x="20" y="95"/>
                  </a:cubicBezTo>
                  <a:cubicBezTo>
                    <a:pt x="21" y="96"/>
                    <a:pt x="22" y="96"/>
                    <a:pt x="22" y="97"/>
                  </a:cubicBezTo>
                  <a:cubicBezTo>
                    <a:pt x="23" y="97"/>
                    <a:pt x="23" y="96"/>
                    <a:pt x="24" y="96"/>
                  </a:cubicBezTo>
                  <a:cubicBezTo>
                    <a:pt x="28" y="92"/>
                    <a:pt x="35" y="89"/>
                    <a:pt x="41" y="90"/>
                  </a:cubicBezTo>
                  <a:cubicBezTo>
                    <a:pt x="46" y="92"/>
                    <a:pt x="51" y="89"/>
                    <a:pt x="53" y="93"/>
                  </a:cubicBezTo>
                  <a:cubicBezTo>
                    <a:pt x="56" y="96"/>
                    <a:pt x="53" y="102"/>
                    <a:pt x="54" y="105"/>
                  </a:cubicBezTo>
                  <a:cubicBezTo>
                    <a:pt x="55" y="107"/>
                    <a:pt x="50" y="107"/>
                    <a:pt x="46" y="107"/>
                  </a:cubicBezTo>
                  <a:cubicBezTo>
                    <a:pt x="43" y="106"/>
                    <a:pt x="35" y="108"/>
                    <a:pt x="36" y="110"/>
                  </a:cubicBezTo>
                  <a:cubicBezTo>
                    <a:pt x="37" y="112"/>
                    <a:pt x="40" y="117"/>
                    <a:pt x="35" y="115"/>
                  </a:cubicBezTo>
                  <a:cubicBezTo>
                    <a:pt x="30" y="112"/>
                    <a:pt x="28" y="117"/>
                    <a:pt x="31" y="117"/>
                  </a:cubicBezTo>
                  <a:cubicBezTo>
                    <a:pt x="34" y="117"/>
                    <a:pt x="37" y="121"/>
                    <a:pt x="37" y="123"/>
                  </a:cubicBezTo>
                  <a:cubicBezTo>
                    <a:pt x="37" y="125"/>
                    <a:pt x="37" y="130"/>
                    <a:pt x="40" y="129"/>
                  </a:cubicBezTo>
                  <a:cubicBezTo>
                    <a:pt x="42" y="128"/>
                    <a:pt x="42" y="132"/>
                    <a:pt x="46" y="132"/>
                  </a:cubicBezTo>
                  <a:cubicBezTo>
                    <a:pt x="49" y="132"/>
                    <a:pt x="52" y="133"/>
                    <a:pt x="49" y="136"/>
                  </a:cubicBezTo>
                  <a:cubicBezTo>
                    <a:pt x="47" y="139"/>
                    <a:pt x="51" y="148"/>
                    <a:pt x="52" y="146"/>
                  </a:cubicBezTo>
                  <a:cubicBezTo>
                    <a:pt x="53" y="145"/>
                    <a:pt x="52" y="142"/>
                    <a:pt x="53" y="141"/>
                  </a:cubicBezTo>
                  <a:cubicBezTo>
                    <a:pt x="51" y="136"/>
                    <a:pt x="59" y="136"/>
                    <a:pt x="61" y="136"/>
                  </a:cubicBezTo>
                  <a:cubicBezTo>
                    <a:pt x="64" y="136"/>
                    <a:pt x="68" y="140"/>
                    <a:pt x="71" y="144"/>
                  </a:cubicBezTo>
                  <a:cubicBezTo>
                    <a:pt x="74" y="148"/>
                    <a:pt x="77" y="145"/>
                    <a:pt x="77" y="145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9" y="103"/>
                    <a:pt x="99" y="103"/>
                  </a:cubicBezTo>
                  <a:cubicBezTo>
                    <a:pt x="101" y="99"/>
                    <a:pt x="105" y="102"/>
                    <a:pt x="106" y="103"/>
                  </a:cubicBezTo>
                  <a:cubicBezTo>
                    <a:pt x="107" y="104"/>
                    <a:pt x="107" y="99"/>
                    <a:pt x="109" y="99"/>
                  </a:cubicBezTo>
                  <a:cubicBezTo>
                    <a:pt x="112" y="99"/>
                    <a:pt x="109" y="104"/>
                    <a:pt x="111" y="104"/>
                  </a:cubicBezTo>
                  <a:cubicBezTo>
                    <a:pt x="113" y="104"/>
                    <a:pt x="117" y="110"/>
                    <a:pt x="116" y="114"/>
                  </a:cubicBezTo>
                  <a:cubicBezTo>
                    <a:pt x="119" y="117"/>
                    <a:pt x="125" y="123"/>
                    <a:pt x="125" y="125"/>
                  </a:cubicBezTo>
                  <a:cubicBezTo>
                    <a:pt x="126" y="127"/>
                    <a:pt x="134" y="123"/>
                    <a:pt x="136" y="124"/>
                  </a:cubicBezTo>
                  <a:cubicBezTo>
                    <a:pt x="137" y="125"/>
                    <a:pt x="150" y="125"/>
                    <a:pt x="152" y="125"/>
                  </a:cubicBezTo>
                  <a:cubicBezTo>
                    <a:pt x="154" y="125"/>
                    <a:pt x="156" y="129"/>
                    <a:pt x="158" y="129"/>
                  </a:cubicBezTo>
                  <a:cubicBezTo>
                    <a:pt x="161" y="130"/>
                    <a:pt x="160" y="134"/>
                    <a:pt x="160" y="137"/>
                  </a:cubicBezTo>
                  <a:cubicBezTo>
                    <a:pt x="160" y="140"/>
                    <a:pt x="164" y="143"/>
                    <a:pt x="164" y="145"/>
                  </a:cubicBezTo>
                  <a:cubicBezTo>
                    <a:pt x="165" y="148"/>
                    <a:pt x="169" y="147"/>
                    <a:pt x="171" y="147"/>
                  </a:cubicBezTo>
                  <a:cubicBezTo>
                    <a:pt x="174" y="148"/>
                    <a:pt x="178" y="149"/>
                    <a:pt x="178" y="151"/>
                  </a:cubicBezTo>
                  <a:cubicBezTo>
                    <a:pt x="178" y="154"/>
                    <a:pt x="182" y="152"/>
                    <a:pt x="182" y="150"/>
                  </a:cubicBezTo>
                  <a:cubicBezTo>
                    <a:pt x="182" y="148"/>
                    <a:pt x="185" y="146"/>
                    <a:pt x="190" y="144"/>
                  </a:cubicBezTo>
                  <a:cubicBezTo>
                    <a:pt x="192" y="143"/>
                    <a:pt x="194" y="143"/>
                    <a:pt x="195" y="143"/>
                  </a:cubicBezTo>
                  <a:cubicBezTo>
                    <a:pt x="196" y="141"/>
                    <a:pt x="197" y="139"/>
                    <a:pt x="197" y="139"/>
                  </a:cubicBezTo>
                  <a:cubicBezTo>
                    <a:pt x="199" y="138"/>
                    <a:pt x="202" y="136"/>
                    <a:pt x="202" y="133"/>
                  </a:cubicBezTo>
                  <a:cubicBezTo>
                    <a:pt x="202" y="131"/>
                    <a:pt x="209" y="131"/>
                    <a:pt x="213" y="133"/>
                  </a:cubicBezTo>
                  <a:cubicBezTo>
                    <a:pt x="217" y="135"/>
                    <a:pt x="220" y="135"/>
                    <a:pt x="220" y="132"/>
                  </a:cubicBezTo>
                  <a:cubicBezTo>
                    <a:pt x="221" y="129"/>
                    <a:pt x="227" y="128"/>
                    <a:pt x="229" y="129"/>
                  </a:cubicBezTo>
                  <a:cubicBezTo>
                    <a:pt x="231" y="130"/>
                    <a:pt x="236" y="133"/>
                    <a:pt x="239" y="132"/>
                  </a:cubicBezTo>
                  <a:cubicBezTo>
                    <a:pt x="242" y="131"/>
                    <a:pt x="256" y="132"/>
                    <a:pt x="260" y="133"/>
                  </a:cubicBezTo>
                  <a:cubicBezTo>
                    <a:pt x="264" y="134"/>
                    <a:pt x="265" y="131"/>
                    <a:pt x="268" y="135"/>
                  </a:cubicBezTo>
                  <a:cubicBezTo>
                    <a:pt x="270" y="138"/>
                    <a:pt x="271" y="135"/>
                    <a:pt x="274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74" y="132"/>
                    <a:pt x="278" y="130"/>
                    <a:pt x="278" y="128"/>
                  </a:cubicBezTo>
                  <a:cubicBezTo>
                    <a:pt x="279" y="127"/>
                    <a:pt x="275" y="121"/>
                    <a:pt x="275" y="119"/>
                  </a:cubicBezTo>
                  <a:cubicBezTo>
                    <a:pt x="275" y="118"/>
                    <a:pt x="275" y="113"/>
                    <a:pt x="273" y="112"/>
                  </a:cubicBezTo>
                  <a:cubicBezTo>
                    <a:pt x="272" y="112"/>
                    <a:pt x="277" y="109"/>
                    <a:pt x="278" y="109"/>
                  </a:cubicBezTo>
                  <a:cubicBezTo>
                    <a:pt x="281" y="109"/>
                    <a:pt x="284" y="107"/>
                    <a:pt x="286" y="108"/>
                  </a:cubicBezTo>
                  <a:cubicBezTo>
                    <a:pt x="287" y="109"/>
                    <a:pt x="289" y="109"/>
                    <a:pt x="291" y="109"/>
                  </a:cubicBezTo>
                  <a:cubicBezTo>
                    <a:pt x="294" y="109"/>
                    <a:pt x="293" y="107"/>
                    <a:pt x="291" y="106"/>
                  </a:cubicBezTo>
                  <a:cubicBezTo>
                    <a:pt x="290" y="104"/>
                    <a:pt x="296" y="94"/>
                    <a:pt x="296" y="90"/>
                  </a:cubicBezTo>
                  <a:cubicBezTo>
                    <a:pt x="297" y="86"/>
                    <a:pt x="299" y="90"/>
                    <a:pt x="302" y="90"/>
                  </a:cubicBezTo>
                  <a:cubicBezTo>
                    <a:pt x="304" y="90"/>
                    <a:pt x="308" y="90"/>
                    <a:pt x="309" y="91"/>
                  </a:cubicBezTo>
                  <a:cubicBezTo>
                    <a:pt x="311" y="92"/>
                    <a:pt x="316" y="90"/>
                    <a:pt x="317" y="88"/>
                  </a:cubicBezTo>
                  <a:cubicBezTo>
                    <a:pt x="318" y="86"/>
                    <a:pt x="315" y="86"/>
                    <a:pt x="316" y="81"/>
                  </a:cubicBezTo>
                  <a:cubicBezTo>
                    <a:pt x="316" y="77"/>
                    <a:pt x="318" y="75"/>
                    <a:pt x="321" y="75"/>
                  </a:cubicBezTo>
                  <a:cubicBezTo>
                    <a:pt x="323" y="75"/>
                    <a:pt x="324" y="73"/>
                    <a:pt x="324" y="71"/>
                  </a:cubicBezTo>
                  <a:cubicBezTo>
                    <a:pt x="324" y="69"/>
                    <a:pt x="326" y="68"/>
                    <a:pt x="327" y="66"/>
                  </a:cubicBezTo>
                  <a:cubicBezTo>
                    <a:pt x="326" y="65"/>
                    <a:pt x="326" y="64"/>
                    <a:pt x="325" y="63"/>
                  </a:cubicBezTo>
                  <a:close/>
                  <a:moveTo>
                    <a:pt x="122" y="98"/>
                  </a:moveTo>
                  <a:cubicBezTo>
                    <a:pt x="121" y="99"/>
                    <a:pt x="112" y="96"/>
                    <a:pt x="111" y="95"/>
                  </a:cubicBezTo>
                  <a:cubicBezTo>
                    <a:pt x="110" y="93"/>
                    <a:pt x="124" y="95"/>
                    <a:pt x="122" y="98"/>
                  </a:cubicBezTo>
                  <a:close/>
                  <a:moveTo>
                    <a:pt x="257" y="97"/>
                  </a:moveTo>
                  <a:cubicBezTo>
                    <a:pt x="250" y="97"/>
                    <a:pt x="236" y="93"/>
                    <a:pt x="230" y="100"/>
                  </a:cubicBezTo>
                  <a:cubicBezTo>
                    <a:pt x="224" y="106"/>
                    <a:pt x="228" y="110"/>
                    <a:pt x="225" y="110"/>
                  </a:cubicBezTo>
                  <a:cubicBezTo>
                    <a:pt x="222" y="111"/>
                    <a:pt x="221" y="100"/>
                    <a:pt x="224" y="97"/>
                  </a:cubicBezTo>
                  <a:cubicBezTo>
                    <a:pt x="228" y="94"/>
                    <a:pt x="238" y="92"/>
                    <a:pt x="245" y="94"/>
                  </a:cubicBezTo>
                  <a:cubicBezTo>
                    <a:pt x="252" y="96"/>
                    <a:pt x="264" y="92"/>
                    <a:pt x="265" y="93"/>
                  </a:cubicBezTo>
                  <a:cubicBezTo>
                    <a:pt x="267" y="93"/>
                    <a:pt x="264" y="97"/>
                    <a:pt x="257" y="9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163"/>
            <p:cNvSpPr>
              <a:spLocks noEditPoints="1"/>
            </p:cNvSpPr>
            <p:nvPr/>
          </p:nvSpPr>
          <p:spPr bwMode="auto">
            <a:xfrm>
              <a:off x="4002" y="574"/>
              <a:ext cx="3245" cy="1245"/>
            </a:xfrm>
            <a:custGeom>
              <a:avLst/>
              <a:gdLst>
                <a:gd name="T0" fmla="*/ 361 w 1374"/>
                <a:gd name="T1" fmla="*/ 10 h 527"/>
                <a:gd name="T2" fmla="*/ 611 w 1374"/>
                <a:gd name="T3" fmla="*/ 5 h 527"/>
                <a:gd name="T4" fmla="*/ 481 w 1374"/>
                <a:gd name="T5" fmla="*/ 150 h 527"/>
                <a:gd name="T6" fmla="*/ 663 w 1374"/>
                <a:gd name="T7" fmla="*/ 49 h 527"/>
                <a:gd name="T8" fmla="*/ 1003 w 1374"/>
                <a:gd name="T9" fmla="*/ 110 h 527"/>
                <a:gd name="T10" fmla="*/ 1054 w 1374"/>
                <a:gd name="T11" fmla="*/ 117 h 527"/>
                <a:gd name="T12" fmla="*/ 982 w 1374"/>
                <a:gd name="T13" fmla="*/ 426 h 527"/>
                <a:gd name="T14" fmla="*/ 244 w 1374"/>
                <a:gd name="T15" fmla="*/ 22 h 527"/>
                <a:gd name="T16" fmla="*/ 1332 w 1374"/>
                <a:gd name="T17" fmla="*/ 242 h 527"/>
                <a:gd name="T18" fmla="*/ 1194 w 1374"/>
                <a:gd name="T19" fmla="*/ 202 h 527"/>
                <a:gd name="T20" fmla="*/ 1063 w 1374"/>
                <a:gd name="T21" fmla="*/ 177 h 527"/>
                <a:gd name="T22" fmla="*/ 974 w 1374"/>
                <a:gd name="T23" fmla="*/ 150 h 527"/>
                <a:gd name="T24" fmla="*/ 903 w 1374"/>
                <a:gd name="T25" fmla="*/ 167 h 527"/>
                <a:gd name="T26" fmla="*/ 845 w 1374"/>
                <a:gd name="T27" fmla="*/ 138 h 527"/>
                <a:gd name="T28" fmla="*/ 748 w 1374"/>
                <a:gd name="T29" fmla="*/ 136 h 527"/>
                <a:gd name="T30" fmla="*/ 738 w 1374"/>
                <a:gd name="T31" fmla="*/ 118 h 527"/>
                <a:gd name="T32" fmla="*/ 699 w 1374"/>
                <a:gd name="T33" fmla="*/ 83 h 527"/>
                <a:gd name="T34" fmla="*/ 631 w 1374"/>
                <a:gd name="T35" fmla="*/ 96 h 527"/>
                <a:gd name="T36" fmla="*/ 547 w 1374"/>
                <a:gd name="T37" fmla="*/ 114 h 527"/>
                <a:gd name="T38" fmla="*/ 519 w 1374"/>
                <a:gd name="T39" fmla="*/ 137 h 527"/>
                <a:gd name="T40" fmla="*/ 479 w 1374"/>
                <a:gd name="T41" fmla="*/ 177 h 527"/>
                <a:gd name="T42" fmla="*/ 456 w 1374"/>
                <a:gd name="T43" fmla="*/ 204 h 527"/>
                <a:gd name="T44" fmla="*/ 422 w 1374"/>
                <a:gd name="T45" fmla="*/ 243 h 527"/>
                <a:gd name="T46" fmla="*/ 438 w 1374"/>
                <a:gd name="T47" fmla="*/ 213 h 527"/>
                <a:gd name="T48" fmla="*/ 387 w 1374"/>
                <a:gd name="T49" fmla="*/ 187 h 527"/>
                <a:gd name="T50" fmla="*/ 326 w 1374"/>
                <a:gd name="T51" fmla="*/ 196 h 527"/>
                <a:gd name="T52" fmla="*/ 269 w 1374"/>
                <a:gd name="T53" fmla="*/ 210 h 527"/>
                <a:gd name="T54" fmla="*/ 196 w 1374"/>
                <a:gd name="T55" fmla="*/ 214 h 527"/>
                <a:gd name="T56" fmla="*/ 150 w 1374"/>
                <a:gd name="T57" fmla="*/ 262 h 527"/>
                <a:gd name="T58" fmla="*/ 103 w 1374"/>
                <a:gd name="T59" fmla="*/ 233 h 527"/>
                <a:gd name="T60" fmla="*/ 107 w 1374"/>
                <a:gd name="T61" fmla="*/ 200 h 527"/>
                <a:gd name="T62" fmla="*/ 79 w 1374"/>
                <a:gd name="T63" fmla="*/ 230 h 527"/>
                <a:gd name="T64" fmla="*/ 70 w 1374"/>
                <a:gd name="T65" fmla="*/ 315 h 527"/>
                <a:gd name="T66" fmla="*/ 74 w 1374"/>
                <a:gd name="T67" fmla="*/ 370 h 527"/>
                <a:gd name="T68" fmla="*/ 115 w 1374"/>
                <a:gd name="T69" fmla="*/ 412 h 527"/>
                <a:gd name="T70" fmla="*/ 161 w 1374"/>
                <a:gd name="T71" fmla="*/ 450 h 527"/>
                <a:gd name="T72" fmla="*/ 165 w 1374"/>
                <a:gd name="T73" fmla="*/ 503 h 527"/>
                <a:gd name="T74" fmla="*/ 238 w 1374"/>
                <a:gd name="T75" fmla="*/ 476 h 527"/>
                <a:gd name="T76" fmla="*/ 237 w 1374"/>
                <a:gd name="T77" fmla="*/ 430 h 527"/>
                <a:gd name="T78" fmla="*/ 325 w 1374"/>
                <a:gd name="T79" fmla="*/ 432 h 527"/>
                <a:gd name="T80" fmla="*/ 374 w 1374"/>
                <a:gd name="T81" fmla="*/ 388 h 527"/>
                <a:gd name="T82" fmla="*/ 451 w 1374"/>
                <a:gd name="T83" fmla="*/ 395 h 527"/>
                <a:gd name="T84" fmla="*/ 541 w 1374"/>
                <a:gd name="T85" fmla="*/ 442 h 527"/>
                <a:gd name="T86" fmla="*/ 625 w 1374"/>
                <a:gd name="T87" fmla="*/ 432 h 527"/>
                <a:gd name="T88" fmla="*/ 697 w 1374"/>
                <a:gd name="T89" fmla="*/ 437 h 527"/>
                <a:gd name="T90" fmla="*/ 804 w 1374"/>
                <a:gd name="T91" fmla="*/ 419 h 527"/>
                <a:gd name="T92" fmla="*/ 888 w 1374"/>
                <a:gd name="T93" fmla="*/ 453 h 527"/>
                <a:gd name="T94" fmla="*/ 899 w 1374"/>
                <a:gd name="T95" fmla="*/ 508 h 527"/>
                <a:gd name="T96" fmla="*/ 961 w 1374"/>
                <a:gd name="T97" fmla="*/ 393 h 527"/>
                <a:gd name="T98" fmla="*/ 970 w 1374"/>
                <a:gd name="T99" fmla="*/ 348 h 527"/>
                <a:gd name="T100" fmla="*/ 1078 w 1374"/>
                <a:gd name="T101" fmla="*/ 337 h 527"/>
                <a:gd name="T102" fmla="*/ 1152 w 1374"/>
                <a:gd name="T103" fmla="*/ 299 h 527"/>
                <a:gd name="T104" fmla="*/ 1098 w 1374"/>
                <a:gd name="T105" fmla="*/ 424 h 527"/>
                <a:gd name="T106" fmla="*/ 1151 w 1374"/>
                <a:gd name="T107" fmla="*/ 352 h 527"/>
                <a:gd name="T108" fmla="*/ 1235 w 1374"/>
                <a:gd name="T109" fmla="*/ 309 h 527"/>
                <a:gd name="T110" fmla="*/ 1292 w 1374"/>
                <a:gd name="T111" fmla="*/ 262 h 527"/>
                <a:gd name="T112" fmla="*/ 1347 w 1374"/>
                <a:gd name="T113" fmla="*/ 267 h 527"/>
                <a:gd name="T114" fmla="*/ 707 w 1374"/>
                <a:gd name="T115" fmla="*/ 392 h 527"/>
                <a:gd name="T116" fmla="*/ 277 w 1374"/>
                <a:gd name="T117" fmla="*/ 23 h 527"/>
                <a:gd name="T118" fmla="*/ 282 w 1374"/>
                <a:gd name="T119" fmla="*/ 14 h 527"/>
                <a:gd name="T120" fmla="*/ 300 w 1374"/>
                <a:gd name="T121" fmla="*/ 145 h 527"/>
                <a:gd name="T122" fmla="*/ 301 w 1374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27">
                  <a:moveTo>
                    <a:pt x="21" y="381"/>
                  </a:moveTo>
                  <a:cubicBezTo>
                    <a:pt x="20" y="381"/>
                    <a:pt x="17" y="380"/>
                    <a:pt x="16" y="379"/>
                  </a:cubicBezTo>
                  <a:cubicBezTo>
                    <a:pt x="16" y="378"/>
                    <a:pt x="13" y="378"/>
                    <a:pt x="11" y="378"/>
                  </a:cubicBezTo>
                  <a:cubicBezTo>
                    <a:pt x="12" y="379"/>
                    <a:pt x="12" y="379"/>
                    <a:pt x="13" y="380"/>
                  </a:cubicBezTo>
                  <a:cubicBezTo>
                    <a:pt x="14" y="382"/>
                    <a:pt x="8" y="382"/>
                    <a:pt x="10" y="384"/>
                  </a:cubicBezTo>
                  <a:cubicBezTo>
                    <a:pt x="12" y="386"/>
                    <a:pt x="6" y="386"/>
                    <a:pt x="6" y="384"/>
                  </a:cubicBezTo>
                  <a:cubicBezTo>
                    <a:pt x="6" y="382"/>
                    <a:pt x="1" y="383"/>
                    <a:pt x="1" y="384"/>
                  </a:cubicBezTo>
                  <a:cubicBezTo>
                    <a:pt x="1" y="385"/>
                    <a:pt x="1" y="386"/>
                    <a:pt x="0" y="386"/>
                  </a:cubicBezTo>
                  <a:cubicBezTo>
                    <a:pt x="2" y="387"/>
                    <a:pt x="4" y="388"/>
                    <a:pt x="4" y="388"/>
                  </a:cubicBezTo>
                  <a:cubicBezTo>
                    <a:pt x="5" y="388"/>
                    <a:pt x="20" y="390"/>
                    <a:pt x="25" y="389"/>
                  </a:cubicBezTo>
                  <a:cubicBezTo>
                    <a:pt x="25" y="388"/>
                    <a:pt x="26" y="385"/>
                    <a:pt x="26" y="383"/>
                  </a:cubicBezTo>
                  <a:cubicBezTo>
                    <a:pt x="26" y="382"/>
                    <a:pt x="22" y="380"/>
                    <a:pt x="21" y="381"/>
                  </a:cubicBezTo>
                  <a:close/>
                  <a:moveTo>
                    <a:pt x="365" y="14"/>
                  </a:moveTo>
                  <a:cubicBezTo>
                    <a:pt x="374" y="13"/>
                    <a:pt x="374" y="8"/>
                    <a:pt x="369" y="8"/>
                  </a:cubicBezTo>
                  <a:cubicBezTo>
                    <a:pt x="364" y="7"/>
                    <a:pt x="364" y="10"/>
                    <a:pt x="361" y="10"/>
                  </a:cubicBezTo>
                  <a:cubicBezTo>
                    <a:pt x="359" y="10"/>
                    <a:pt x="350" y="12"/>
                    <a:pt x="352" y="14"/>
                  </a:cubicBezTo>
                  <a:cubicBezTo>
                    <a:pt x="354" y="16"/>
                    <a:pt x="361" y="15"/>
                    <a:pt x="365" y="14"/>
                  </a:cubicBezTo>
                  <a:close/>
                  <a:moveTo>
                    <a:pt x="411" y="147"/>
                  </a:moveTo>
                  <a:cubicBezTo>
                    <a:pt x="414" y="147"/>
                    <a:pt x="423" y="145"/>
                    <a:pt x="423" y="144"/>
                  </a:cubicBezTo>
                  <a:cubicBezTo>
                    <a:pt x="424" y="142"/>
                    <a:pt x="420" y="140"/>
                    <a:pt x="415" y="140"/>
                  </a:cubicBezTo>
                  <a:cubicBezTo>
                    <a:pt x="409" y="140"/>
                    <a:pt x="408" y="146"/>
                    <a:pt x="411" y="147"/>
                  </a:cubicBezTo>
                  <a:close/>
                  <a:moveTo>
                    <a:pt x="587" y="25"/>
                  </a:moveTo>
                  <a:cubicBezTo>
                    <a:pt x="591" y="27"/>
                    <a:pt x="590" y="28"/>
                    <a:pt x="585" y="28"/>
                  </a:cubicBezTo>
                  <a:cubicBezTo>
                    <a:pt x="580" y="28"/>
                    <a:pt x="576" y="30"/>
                    <a:pt x="579" y="31"/>
                  </a:cubicBezTo>
                  <a:cubicBezTo>
                    <a:pt x="582" y="32"/>
                    <a:pt x="581" y="35"/>
                    <a:pt x="586" y="36"/>
                  </a:cubicBezTo>
                  <a:cubicBezTo>
                    <a:pt x="591" y="37"/>
                    <a:pt x="596" y="33"/>
                    <a:pt x="596" y="30"/>
                  </a:cubicBezTo>
                  <a:cubicBezTo>
                    <a:pt x="595" y="27"/>
                    <a:pt x="613" y="25"/>
                    <a:pt x="618" y="23"/>
                  </a:cubicBezTo>
                  <a:cubicBezTo>
                    <a:pt x="623" y="22"/>
                    <a:pt x="615" y="17"/>
                    <a:pt x="620" y="17"/>
                  </a:cubicBezTo>
                  <a:cubicBezTo>
                    <a:pt x="625" y="16"/>
                    <a:pt x="623" y="14"/>
                    <a:pt x="617" y="13"/>
                  </a:cubicBezTo>
                  <a:cubicBezTo>
                    <a:pt x="610" y="12"/>
                    <a:pt x="613" y="7"/>
                    <a:pt x="611" y="5"/>
                  </a:cubicBezTo>
                  <a:cubicBezTo>
                    <a:pt x="609" y="3"/>
                    <a:pt x="608" y="7"/>
                    <a:pt x="599" y="9"/>
                  </a:cubicBezTo>
                  <a:cubicBezTo>
                    <a:pt x="591" y="10"/>
                    <a:pt x="587" y="13"/>
                    <a:pt x="590" y="14"/>
                  </a:cubicBezTo>
                  <a:cubicBezTo>
                    <a:pt x="593" y="16"/>
                    <a:pt x="590" y="20"/>
                    <a:pt x="587" y="20"/>
                  </a:cubicBezTo>
                  <a:cubicBezTo>
                    <a:pt x="583" y="19"/>
                    <a:pt x="582" y="23"/>
                    <a:pt x="587" y="25"/>
                  </a:cubicBezTo>
                  <a:close/>
                  <a:moveTo>
                    <a:pt x="599" y="32"/>
                  </a:moveTo>
                  <a:cubicBezTo>
                    <a:pt x="599" y="34"/>
                    <a:pt x="592" y="37"/>
                    <a:pt x="594" y="39"/>
                  </a:cubicBezTo>
                  <a:cubicBezTo>
                    <a:pt x="596" y="41"/>
                    <a:pt x="598" y="40"/>
                    <a:pt x="600" y="41"/>
                  </a:cubicBezTo>
                  <a:cubicBezTo>
                    <a:pt x="602" y="41"/>
                    <a:pt x="603" y="47"/>
                    <a:pt x="608" y="46"/>
                  </a:cubicBezTo>
                  <a:cubicBezTo>
                    <a:pt x="612" y="45"/>
                    <a:pt x="624" y="51"/>
                    <a:pt x="631" y="51"/>
                  </a:cubicBezTo>
                  <a:cubicBezTo>
                    <a:pt x="637" y="51"/>
                    <a:pt x="638" y="45"/>
                    <a:pt x="636" y="45"/>
                  </a:cubicBezTo>
                  <a:cubicBezTo>
                    <a:pt x="634" y="45"/>
                    <a:pt x="636" y="41"/>
                    <a:pt x="640" y="36"/>
                  </a:cubicBezTo>
                  <a:cubicBezTo>
                    <a:pt x="643" y="30"/>
                    <a:pt x="628" y="26"/>
                    <a:pt x="628" y="31"/>
                  </a:cubicBezTo>
                  <a:cubicBezTo>
                    <a:pt x="628" y="35"/>
                    <a:pt x="623" y="30"/>
                    <a:pt x="622" y="27"/>
                  </a:cubicBezTo>
                  <a:cubicBezTo>
                    <a:pt x="620" y="24"/>
                    <a:pt x="599" y="29"/>
                    <a:pt x="599" y="32"/>
                  </a:cubicBezTo>
                  <a:close/>
                  <a:moveTo>
                    <a:pt x="481" y="150"/>
                  </a:moveTo>
                  <a:cubicBezTo>
                    <a:pt x="484" y="152"/>
                    <a:pt x="487" y="151"/>
                    <a:pt x="487" y="148"/>
                  </a:cubicBezTo>
                  <a:cubicBezTo>
                    <a:pt x="486" y="144"/>
                    <a:pt x="478" y="149"/>
                    <a:pt x="481" y="150"/>
                  </a:cubicBezTo>
                  <a:close/>
                  <a:moveTo>
                    <a:pt x="581" y="8"/>
                  </a:moveTo>
                  <a:cubicBezTo>
                    <a:pt x="582" y="5"/>
                    <a:pt x="566" y="6"/>
                    <a:pt x="570" y="10"/>
                  </a:cubicBezTo>
                  <a:cubicBezTo>
                    <a:pt x="571" y="11"/>
                    <a:pt x="580" y="12"/>
                    <a:pt x="581" y="8"/>
                  </a:cubicBezTo>
                  <a:close/>
                  <a:moveTo>
                    <a:pt x="1280" y="181"/>
                  </a:moveTo>
                  <a:cubicBezTo>
                    <a:pt x="1285" y="183"/>
                    <a:pt x="1288" y="178"/>
                    <a:pt x="1292" y="180"/>
                  </a:cubicBezTo>
                  <a:cubicBezTo>
                    <a:pt x="1296" y="183"/>
                    <a:pt x="1305" y="179"/>
                    <a:pt x="1309" y="179"/>
                  </a:cubicBezTo>
                  <a:cubicBezTo>
                    <a:pt x="1313" y="178"/>
                    <a:pt x="1311" y="173"/>
                    <a:pt x="1300" y="172"/>
                  </a:cubicBezTo>
                  <a:cubicBezTo>
                    <a:pt x="1289" y="170"/>
                    <a:pt x="1275" y="178"/>
                    <a:pt x="1280" y="181"/>
                  </a:cubicBezTo>
                  <a:close/>
                  <a:moveTo>
                    <a:pt x="636" y="65"/>
                  </a:moveTo>
                  <a:cubicBezTo>
                    <a:pt x="640" y="67"/>
                    <a:pt x="650" y="63"/>
                    <a:pt x="657" y="63"/>
                  </a:cubicBezTo>
                  <a:cubicBezTo>
                    <a:pt x="665" y="63"/>
                    <a:pt x="685" y="58"/>
                    <a:pt x="685" y="54"/>
                  </a:cubicBezTo>
                  <a:cubicBezTo>
                    <a:pt x="686" y="50"/>
                    <a:pt x="678" y="50"/>
                    <a:pt x="675" y="47"/>
                  </a:cubicBezTo>
                  <a:cubicBezTo>
                    <a:pt x="672" y="44"/>
                    <a:pt x="665" y="47"/>
                    <a:pt x="663" y="49"/>
                  </a:cubicBezTo>
                  <a:cubicBezTo>
                    <a:pt x="661" y="52"/>
                    <a:pt x="660" y="50"/>
                    <a:pt x="664" y="45"/>
                  </a:cubicBezTo>
                  <a:cubicBezTo>
                    <a:pt x="669" y="41"/>
                    <a:pt x="660" y="37"/>
                    <a:pt x="659" y="40"/>
                  </a:cubicBezTo>
                  <a:cubicBezTo>
                    <a:pt x="659" y="43"/>
                    <a:pt x="651" y="40"/>
                    <a:pt x="651" y="43"/>
                  </a:cubicBezTo>
                  <a:cubicBezTo>
                    <a:pt x="651" y="46"/>
                    <a:pt x="648" y="47"/>
                    <a:pt x="648" y="49"/>
                  </a:cubicBezTo>
                  <a:cubicBezTo>
                    <a:pt x="648" y="52"/>
                    <a:pt x="642" y="48"/>
                    <a:pt x="642" y="54"/>
                  </a:cubicBezTo>
                  <a:cubicBezTo>
                    <a:pt x="642" y="60"/>
                    <a:pt x="633" y="63"/>
                    <a:pt x="636" y="65"/>
                  </a:cubicBezTo>
                  <a:close/>
                  <a:moveTo>
                    <a:pt x="943" y="114"/>
                  </a:moveTo>
                  <a:cubicBezTo>
                    <a:pt x="946" y="116"/>
                    <a:pt x="948" y="118"/>
                    <a:pt x="949" y="120"/>
                  </a:cubicBezTo>
                  <a:cubicBezTo>
                    <a:pt x="951" y="121"/>
                    <a:pt x="958" y="119"/>
                    <a:pt x="961" y="118"/>
                  </a:cubicBezTo>
                  <a:cubicBezTo>
                    <a:pt x="964" y="117"/>
                    <a:pt x="964" y="122"/>
                    <a:pt x="969" y="119"/>
                  </a:cubicBezTo>
                  <a:cubicBezTo>
                    <a:pt x="973" y="116"/>
                    <a:pt x="978" y="118"/>
                    <a:pt x="983" y="118"/>
                  </a:cubicBezTo>
                  <a:cubicBezTo>
                    <a:pt x="988" y="118"/>
                    <a:pt x="982" y="111"/>
                    <a:pt x="983" y="108"/>
                  </a:cubicBezTo>
                  <a:cubicBezTo>
                    <a:pt x="983" y="106"/>
                    <a:pt x="989" y="107"/>
                    <a:pt x="987" y="110"/>
                  </a:cubicBezTo>
                  <a:cubicBezTo>
                    <a:pt x="985" y="112"/>
                    <a:pt x="990" y="118"/>
                    <a:pt x="997" y="117"/>
                  </a:cubicBezTo>
                  <a:cubicBezTo>
                    <a:pt x="1005" y="117"/>
                    <a:pt x="999" y="112"/>
                    <a:pt x="1003" y="110"/>
                  </a:cubicBezTo>
                  <a:cubicBezTo>
                    <a:pt x="1007" y="109"/>
                    <a:pt x="1006" y="107"/>
                    <a:pt x="1001" y="103"/>
                  </a:cubicBezTo>
                  <a:cubicBezTo>
                    <a:pt x="995" y="100"/>
                    <a:pt x="988" y="102"/>
                    <a:pt x="983" y="100"/>
                  </a:cubicBezTo>
                  <a:cubicBezTo>
                    <a:pt x="978" y="98"/>
                    <a:pt x="972" y="98"/>
                    <a:pt x="972" y="103"/>
                  </a:cubicBezTo>
                  <a:cubicBezTo>
                    <a:pt x="972" y="108"/>
                    <a:pt x="962" y="97"/>
                    <a:pt x="957" y="96"/>
                  </a:cubicBezTo>
                  <a:cubicBezTo>
                    <a:pt x="951" y="94"/>
                    <a:pt x="935" y="110"/>
                    <a:pt x="943" y="114"/>
                  </a:cubicBezTo>
                  <a:close/>
                  <a:moveTo>
                    <a:pt x="993" y="145"/>
                  </a:moveTo>
                  <a:cubicBezTo>
                    <a:pt x="997" y="144"/>
                    <a:pt x="990" y="136"/>
                    <a:pt x="982" y="135"/>
                  </a:cubicBezTo>
                  <a:cubicBezTo>
                    <a:pt x="975" y="134"/>
                    <a:pt x="968" y="140"/>
                    <a:pt x="969" y="141"/>
                  </a:cubicBezTo>
                  <a:cubicBezTo>
                    <a:pt x="971" y="144"/>
                    <a:pt x="988" y="146"/>
                    <a:pt x="993" y="145"/>
                  </a:cubicBezTo>
                  <a:close/>
                  <a:moveTo>
                    <a:pt x="974" y="129"/>
                  </a:moveTo>
                  <a:cubicBezTo>
                    <a:pt x="974" y="125"/>
                    <a:pt x="961" y="130"/>
                    <a:pt x="966" y="132"/>
                  </a:cubicBezTo>
                  <a:cubicBezTo>
                    <a:pt x="969" y="133"/>
                    <a:pt x="974" y="133"/>
                    <a:pt x="974" y="129"/>
                  </a:cubicBezTo>
                  <a:close/>
                  <a:moveTo>
                    <a:pt x="1015" y="114"/>
                  </a:moveTo>
                  <a:cubicBezTo>
                    <a:pt x="1021" y="115"/>
                    <a:pt x="1024" y="120"/>
                    <a:pt x="1035" y="121"/>
                  </a:cubicBezTo>
                  <a:cubicBezTo>
                    <a:pt x="1046" y="121"/>
                    <a:pt x="1054" y="119"/>
                    <a:pt x="1054" y="117"/>
                  </a:cubicBezTo>
                  <a:cubicBezTo>
                    <a:pt x="1054" y="115"/>
                    <a:pt x="1044" y="111"/>
                    <a:pt x="1041" y="113"/>
                  </a:cubicBezTo>
                  <a:cubicBezTo>
                    <a:pt x="1038" y="115"/>
                    <a:pt x="1035" y="110"/>
                    <a:pt x="1032" y="111"/>
                  </a:cubicBezTo>
                  <a:cubicBezTo>
                    <a:pt x="1028" y="112"/>
                    <a:pt x="1022" y="112"/>
                    <a:pt x="1021" y="109"/>
                  </a:cubicBezTo>
                  <a:cubicBezTo>
                    <a:pt x="1019" y="105"/>
                    <a:pt x="1012" y="114"/>
                    <a:pt x="1015" y="114"/>
                  </a:cubicBezTo>
                  <a:close/>
                  <a:moveTo>
                    <a:pt x="221" y="18"/>
                  </a:moveTo>
                  <a:cubicBezTo>
                    <a:pt x="226" y="13"/>
                    <a:pt x="233" y="17"/>
                    <a:pt x="234" y="15"/>
                  </a:cubicBezTo>
                  <a:cubicBezTo>
                    <a:pt x="235" y="13"/>
                    <a:pt x="224" y="12"/>
                    <a:pt x="220" y="14"/>
                  </a:cubicBezTo>
                  <a:cubicBezTo>
                    <a:pt x="216" y="16"/>
                    <a:pt x="206" y="14"/>
                    <a:pt x="208" y="17"/>
                  </a:cubicBezTo>
                  <a:cubicBezTo>
                    <a:pt x="208" y="19"/>
                    <a:pt x="215" y="23"/>
                    <a:pt x="221" y="18"/>
                  </a:cubicBezTo>
                  <a:close/>
                  <a:moveTo>
                    <a:pt x="991" y="419"/>
                  </a:moveTo>
                  <a:cubicBezTo>
                    <a:pt x="988" y="413"/>
                    <a:pt x="995" y="406"/>
                    <a:pt x="990" y="402"/>
                  </a:cubicBezTo>
                  <a:cubicBezTo>
                    <a:pt x="985" y="399"/>
                    <a:pt x="987" y="391"/>
                    <a:pt x="985" y="393"/>
                  </a:cubicBezTo>
                  <a:cubicBezTo>
                    <a:pt x="982" y="394"/>
                    <a:pt x="985" y="401"/>
                    <a:pt x="981" y="401"/>
                  </a:cubicBezTo>
                  <a:cubicBezTo>
                    <a:pt x="977" y="402"/>
                    <a:pt x="981" y="405"/>
                    <a:pt x="979" y="410"/>
                  </a:cubicBezTo>
                  <a:cubicBezTo>
                    <a:pt x="978" y="415"/>
                    <a:pt x="980" y="422"/>
                    <a:pt x="982" y="426"/>
                  </a:cubicBezTo>
                  <a:cubicBezTo>
                    <a:pt x="984" y="430"/>
                    <a:pt x="979" y="453"/>
                    <a:pt x="981" y="457"/>
                  </a:cubicBezTo>
                  <a:cubicBezTo>
                    <a:pt x="983" y="461"/>
                    <a:pt x="978" y="477"/>
                    <a:pt x="980" y="479"/>
                  </a:cubicBezTo>
                  <a:cubicBezTo>
                    <a:pt x="983" y="483"/>
                    <a:pt x="981" y="475"/>
                    <a:pt x="985" y="474"/>
                  </a:cubicBezTo>
                  <a:cubicBezTo>
                    <a:pt x="989" y="473"/>
                    <a:pt x="989" y="479"/>
                    <a:pt x="992" y="480"/>
                  </a:cubicBezTo>
                  <a:cubicBezTo>
                    <a:pt x="994" y="481"/>
                    <a:pt x="993" y="472"/>
                    <a:pt x="990" y="473"/>
                  </a:cubicBezTo>
                  <a:cubicBezTo>
                    <a:pt x="988" y="473"/>
                    <a:pt x="986" y="467"/>
                    <a:pt x="985" y="463"/>
                  </a:cubicBezTo>
                  <a:cubicBezTo>
                    <a:pt x="984" y="460"/>
                    <a:pt x="987" y="455"/>
                    <a:pt x="987" y="450"/>
                  </a:cubicBezTo>
                  <a:cubicBezTo>
                    <a:pt x="987" y="446"/>
                    <a:pt x="993" y="446"/>
                    <a:pt x="997" y="449"/>
                  </a:cubicBezTo>
                  <a:cubicBezTo>
                    <a:pt x="1000" y="453"/>
                    <a:pt x="1001" y="451"/>
                    <a:pt x="999" y="448"/>
                  </a:cubicBezTo>
                  <a:cubicBezTo>
                    <a:pt x="998" y="445"/>
                    <a:pt x="993" y="426"/>
                    <a:pt x="991" y="419"/>
                  </a:cubicBezTo>
                  <a:close/>
                  <a:moveTo>
                    <a:pt x="243" y="15"/>
                  </a:moveTo>
                  <a:cubicBezTo>
                    <a:pt x="246" y="18"/>
                    <a:pt x="234" y="17"/>
                    <a:pt x="232" y="19"/>
                  </a:cubicBezTo>
                  <a:cubicBezTo>
                    <a:pt x="230" y="22"/>
                    <a:pt x="223" y="21"/>
                    <a:pt x="224" y="24"/>
                  </a:cubicBezTo>
                  <a:cubicBezTo>
                    <a:pt x="226" y="27"/>
                    <a:pt x="238" y="27"/>
                    <a:pt x="238" y="24"/>
                  </a:cubicBezTo>
                  <a:cubicBezTo>
                    <a:pt x="238" y="22"/>
                    <a:pt x="244" y="24"/>
                    <a:pt x="244" y="22"/>
                  </a:cubicBezTo>
                  <a:cubicBezTo>
                    <a:pt x="244" y="20"/>
                    <a:pt x="247" y="18"/>
                    <a:pt x="254" y="17"/>
                  </a:cubicBezTo>
                  <a:cubicBezTo>
                    <a:pt x="260" y="17"/>
                    <a:pt x="260" y="14"/>
                    <a:pt x="254" y="11"/>
                  </a:cubicBezTo>
                  <a:cubicBezTo>
                    <a:pt x="248" y="8"/>
                    <a:pt x="240" y="13"/>
                    <a:pt x="243" y="15"/>
                  </a:cubicBezTo>
                  <a:close/>
                  <a:moveTo>
                    <a:pt x="233" y="208"/>
                  </a:moveTo>
                  <a:cubicBezTo>
                    <a:pt x="239" y="213"/>
                    <a:pt x="245" y="205"/>
                    <a:pt x="248" y="204"/>
                  </a:cubicBezTo>
                  <a:cubicBezTo>
                    <a:pt x="251" y="204"/>
                    <a:pt x="246" y="201"/>
                    <a:pt x="241" y="199"/>
                  </a:cubicBezTo>
                  <a:cubicBezTo>
                    <a:pt x="235" y="198"/>
                    <a:pt x="228" y="203"/>
                    <a:pt x="233" y="208"/>
                  </a:cubicBezTo>
                  <a:close/>
                  <a:moveTo>
                    <a:pt x="1372" y="248"/>
                  </a:moveTo>
                  <a:cubicBezTo>
                    <a:pt x="1370" y="247"/>
                    <a:pt x="1362" y="242"/>
                    <a:pt x="1360" y="240"/>
                  </a:cubicBezTo>
                  <a:cubicBezTo>
                    <a:pt x="1358" y="237"/>
                    <a:pt x="1349" y="236"/>
                    <a:pt x="1349" y="237"/>
                  </a:cubicBezTo>
                  <a:cubicBezTo>
                    <a:pt x="1349" y="238"/>
                    <a:pt x="1346" y="237"/>
                    <a:pt x="1345" y="235"/>
                  </a:cubicBezTo>
                  <a:cubicBezTo>
                    <a:pt x="1345" y="234"/>
                    <a:pt x="1335" y="233"/>
                    <a:pt x="1335" y="235"/>
                  </a:cubicBezTo>
                  <a:cubicBezTo>
                    <a:pt x="1335" y="237"/>
                    <a:pt x="1337" y="237"/>
                    <a:pt x="1338" y="239"/>
                  </a:cubicBezTo>
                  <a:cubicBezTo>
                    <a:pt x="1340" y="241"/>
                    <a:pt x="1337" y="242"/>
                    <a:pt x="1337" y="244"/>
                  </a:cubicBezTo>
                  <a:cubicBezTo>
                    <a:pt x="1338" y="246"/>
                    <a:pt x="1334" y="243"/>
                    <a:pt x="1332" y="242"/>
                  </a:cubicBezTo>
                  <a:cubicBezTo>
                    <a:pt x="1331" y="240"/>
                    <a:pt x="1331" y="236"/>
                    <a:pt x="1332" y="233"/>
                  </a:cubicBezTo>
                  <a:cubicBezTo>
                    <a:pt x="1332" y="231"/>
                    <a:pt x="1329" y="231"/>
                    <a:pt x="1329" y="229"/>
                  </a:cubicBezTo>
                  <a:cubicBezTo>
                    <a:pt x="1328" y="227"/>
                    <a:pt x="1318" y="222"/>
                    <a:pt x="1313" y="220"/>
                  </a:cubicBezTo>
                  <a:cubicBezTo>
                    <a:pt x="1309" y="218"/>
                    <a:pt x="1303" y="216"/>
                    <a:pt x="1301" y="214"/>
                  </a:cubicBezTo>
                  <a:cubicBezTo>
                    <a:pt x="1300" y="212"/>
                    <a:pt x="1292" y="211"/>
                    <a:pt x="1289" y="208"/>
                  </a:cubicBezTo>
                  <a:cubicBezTo>
                    <a:pt x="1285" y="205"/>
                    <a:pt x="1272" y="199"/>
                    <a:pt x="1266" y="199"/>
                  </a:cubicBezTo>
                  <a:cubicBezTo>
                    <a:pt x="1260" y="198"/>
                    <a:pt x="1262" y="195"/>
                    <a:pt x="1259" y="196"/>
                  </a:cubicBezTo>
                  <a:cubicBezTo>
                    <a:pt x="1256" y="196"/>
                    <a:pt x="1244" y="196"/>
                    <a:pt x="1240" y="195"/>
                  </a:cubicBezTo>
                  <a:cubicBezTo>
                    <a:pt x="1236" y="194"/>
                    <a:pt x="1235" y="197"/>
                    <a:pt x="1232" y="196"/>
                  </a:cubicBezTo>
                  <a:cubicBezTo>
                    <a:pt x="1230" y="195"/>
                    <a:pt x="1216" y="190"/>
                    <a:pt x="1214" y="192"/>
                  </a:cubicBezTo>
                  <a:cubicBezTo>
                    <a:pt x="1212" y="194"/>
                    <a:pt x="1213" y="197"/>
                    <a:pt x="1211" y="197"/>
                  </a:cubicBezTo>
                  <a:cubicBezTo>
                    <a:pt x="1210" y="198"/>
                    <a:pt x="1211" y="200"/>
                    <a:pt x="1215" y="203"/>
                  </a:cubicBezTo>
                  <a:cubicBezTo>
                    <a:pt x="1219" y="207"/>
                    <a:pt x="1217" y="210"/>
                    <a:pt x="1213" y="211"/>
                  </a:cubicBezTo>
                  <a:cubicBezTo>
                    <a:pt x="1210" y="213"/>
                    <a:pt x="1204" y="210"/>
                    <a:pt x="1202" y="207"/>
                  </a:cubicBezTo>
                  <a:cubicBezTo>
                    <a:pt x="1200" y="204"/>
                    <a:pt x="1195" y="206"/>
                    <a:pt x="1194" y="202"/>
                  </a:cubicBezTo>
                  <a:cubicBezTo>
                    <a:pt x="1193" y="198"/>
                    <a:pt x="1196" y="198"/>
                    <a:pt x="1198" y="200"/>
                  </a:cubicBezTo>
                  <a:cubicBezTo>
                    <a:pt x="1200" y="202"/>
                    <a:pt x="1204" y="200"/>
                    <a:pt x="1204" y="198"/>
                  </a:cubicBezTo>
                  <a:cubicBezTo>
                    <a:pt x="1204" y="195"/>
                    <a:pt x="1198" y="193"/>
                    <a:pt x="1194" y="194"/>
                  </a:cubicBezTo>
                  <a:cubicBezTo>
                    <a:pt x="1190" y="194"/>
                    <a:pt x="1188" y="199"/>
                    <a:pt x="1184" y="201"/>
                  </a:cubicBezTo>
                  <a:cubicBezTo>
                    <a:pt x="1181" y="203"/>
                    <a:pt x="1166" y="200"/>
                    <a:pt x="1164" y="199"/>
                  </a:cubicBezTo>
                  <a:cubicBezTo>
                    <a:pt x="1163" y="197"/>
                    <a:pt x="1142" y="199"/>
                    <a:pt x="1140" y="200"/>
                  </a:cubicBezTo>
                  <a:cubicBezTo>
                    <a:pt x="1138" y="202"/>
                    <a:pt x="1139" y="207"/>
                    <a:pt x="1138" y="208"/>
                  </a:cubicBezTo>
                  <a:cubicBezTo>
                    <a:pt x="1137" y="208"/>
                    <a:pt x="1136" y="201"/>
                    <a:pt x="1136" y="200"/>
                  </a:cubicBezTo>
                  <a:cubicBezTo>
                    <a:pt x="1136" y="199"/>
                    <a:pt x="1134" y="198"/>
                    <a:pt x="1130" y="198"/>
                  </a:cubicBezTo>
                  <a:cubicBezTo>
                    <a:pt x="1126" y="198"/>
                    <a:pt x="1124" y="198"/>
                    <a:pt x="1126" y="196"/>
                  </a:cubicBezTo>
                  <a:cubicBezTo>
                    <a:pt x="1127" y="194"/>
                    <a:pt x="1124" y="193"/>
                    <a:pt x="1127" y="191"/>
                  </a:cubicBezTo>
                  <a:cubicBezTo>
                    <a:pt x="1130" y="189"/>
                    <a:pt x="1122" y="183"/>
                    <a:pt x="1114" y="179"/>
                  </a:cubicBezTo>
                  <a:cubicBezTo>
                    <a:pt x="1106" y="176"/>
                    <a:pt x="1088" y="178"/>
                    <a:pt x="1084" y="180"/>
                  </a:cubicBezTo>
                  <a:cubicBezTo>
                    <a:pt x="1079" y="181"/>
                    <a:pt x="1069" y="181"/>
                    <a:pt x="1065" y="181"/>
                  </a:cubicBezTo>
                  <a:cubicBezTo>
                    <a:pt x="1060" y="181"/>
                    <a:pt x="1064" y="179"/>
                    <a:pt x="1063" y="177"/>
                  </a:cubicBezTo>
                  <a:cubicBezTo>
                    <a:pt x="1061" y="175"/>
                    <a:pt x="1054" y="172"/>
                    <a:pt x="1053" y="174"/>
                  </a:cubicBezTo>
                  <a:cubicBezTo>
                    <a:pt x="1052" y="176"/>
                    <a:pt x="1050" y="174"/>
                    <a:pt x="1050" y="172"/>
                  </a:cubicBezTo>
                  <a:cubicBezTo>
                    <a:pt x="1050" y="171"/>
                    <a:pt x="1042" y="169"/>
                    <a:pt x="1039" y="169"/>
                  </a:cubicBezTo>
                  <a:cubicBezTo>
                    <a:pt x="1037" y="170"/>
                    <a:pt x="1035" y="167"/>
                    <a:pt x="1039" y="167"/>
                  </a:cubicBezTo>
                  <a:cubicBezTo>
                    <a:pt x="1042" y="167"/>
                    <a:pt x="1048" y="167"/>
                    <a:pt x="1045" y="163"/>
                  </a:cubicBezTo>
                  <a:cubicBezTo>
                    <a:pt x="1043" y="160"/>
                    <a:pt x="1021" y="158"/>
                    <a:pt x="1019" y="159"/>
                  </a:cubicBezTo>
                  <a:cubicBezTo>
                    <a:pt x="1017" y="160"/>
                    <a:pt x="1019" y="163"/>
                    <a:pt x="1015" y="167"/>
                  </a:cubicBezTo>
                  <a:cubicBezTo>
                    <a:pt x="1010" y="171"/>
                    <a:pt x="1005" y="168"/>
                    <a:pt x="1006" y="166"/>
                  </a:cubicBezTo>
                  <a:cubicBezTo>
                    <a:pt x="1007" y="164"/>
                    <a:pt x="1012" y="164"/>
                    <a:pt x="1012" y="162"/>
                  </a:cubicBezTo>
                  <a:cubicBezTo>
                    <a:pt x="1012" y="160"/>
                    <a:pt x="1004" y="161"/>
                    <a:pt x="1003" y="160"/>
                  </a:cubicBezTo>
                  <a:cubicBezTo>
                    <a:pt x="1002" y="158"/>
                    <a:pt x="1005" y="157"/>
                    <a:pt x="1008" y="157"/>
                  </a:cubicBezTo>
                  <a:cubicBezTo>
                    <a:pt x="1011" y="158"/>
                    <a:pt x="1016" y="159"/>
                    <a:pt x="1016" y="157"/>
                  </a:cubicBezTo>
                  <a:cubicBezTo>
                    <a:pt x="1016" y="156"/>
                    <a:pt x="1013" y="156"/>
                    <a:pt x="1008" y="155"/>
                  </a:cubicBezTo>
                  <a:cubicBezTo>
                    <a:pt x="1003" y="154"/>
                    <a:pt x="992" y="152"/>
                    <a:pt x="986" y="152"/>
                  </a:cubicBezTo>
                  <a:cubicBezTo>
                    <a:pt x="980" y="153"/>
                    <a:pt x="977" y="150"/>
                    <a:pt x="974" y="150"/>
                  </a:cubicBezTo>
                  <a:cubicBezTo>
                    <a:pt x="970" y="149"/>
                    <a:pt x="970" y="151"/>
                    <a:pt x="972" y="153"/>
                  </a:cubicBezTo>
                  <a:cubicBezTo>
                    <a:pt x="973" y="155"/>
                    <a:pt x="969" y="156"/>
                    <a:pt x="965" y="156"/>
                  </a:cubicBezTo>
                  <a:cubicBezTo>
                    <a:pt x="961" y="155"/>
                    <a:pt x="955" y="158"/>
                    <a:pt x="957" y="161"/>
                  </a:cubicBezTo>
                  <a:cubicBezTo>
                    <a:pt x="960" y="164"/>
                    <a:pt x="962" y="160"/>
                    <a:pt x="964" y="161"/>
                  </a:cubicBezTo>
                  <a:cubicBezTo>
                    <a:pt x="966" y="162"/>
                    <a:pt x="959" y="164"/>
                    <a:pt x="962" y="165"/>
                  </a:cubicBezTo>
                  <a:cubicBezTo>
                    <a:pt x="964" y="167"/>
                    <a:pt x="964" y="169"/>
                    <a:pt x="964" y="171"/>
                  </a:cubicBezTo>
                  <a:cubicBezTo>
                    <a:pt x="964" y="172"/>
                    <a:pt x="959" y="173"/>
                    <a:pt x="958" y="171"/>
                  </a:cubicBezTo>
                  <a:cubicBezTo>
                    <a:pt x="956" y="169"/>
                    <a:pt x="953" y="170"/>
                    <a:pt x="950" y="170"/>
                  </a:cubicBezTo>
                  <a:cubicBezTo>
                    <a:pt x="947" y="170"/>
                    <a:pt x="944" y="172"/>
                    <a:pt x="948" y="172"/>
                  </a:cubicBezTo>
                  <a:cubicBezTo>
                    <a:pt x="951" y="172"/>
                    <a:pt x="952" y="175"/>
                    <a:pt x="948" y="175"/>
                  </a:cubicBezTo>
                  <a:cubicBezTo>
                    <a:pt x="943" y="176"/>
                    <a:pt x="944" y="171"/>
                    <a:pt x="941" y="171"/>
                  </a:cubicBezTo>
                  <a:cubicBezTo>
                    <a:pt x="938" y="172"/>
                    <a:pt x="932" y="169"/>
                    <a:pt x="929" y="169"/>
                  </a:cubicBezTo>
                  <a:cubicBezTo>
                    <a:pt x="926" y="169"/>
                    <a:pt x="924" y="172"/>
                    <a:pt x="920" y="172"/>
                  </a:cubicBezTo>
                  <a:cubicBezTo>
                    <a:pt x="915" y="173"/>
                    <a:pt x="909" y="170"/>
                    <a:pt x="907" y="168"/>
                  </a:cubicBezTo>
                  <a:cubicBezTo>
                    <a:pt x="906" y="165"/>
                    <a:pt x="905" y="165"/>
                    <a:pt x="903" y="167"/>
                  </a:cubicBezTo>
                  <a:cubicBezTo>
                    <a:pt x="901" y="170"/>
                    <a:pt x="901" y="175"/>
                    <a:pt x="899" y="176"/>
                  </a:cubicBezTo>
                  <a:cubicBezTo>
                    <a:pt x="896" y="176"/>
                    <a:pt x="896" y="181"/>
                    <a:pt x="893" y="182"/>
                  </a:cubicBezTo>
                  <a:cubicBezTo>
                    <a:pt x="891" y="183"/>
                    <a:pt x="891" y="180"/>
                    <a:pt x="888" y="180"/>
                  </a:cubicBezTo>
                  <a:cubicBezTo>
                    <a:pt x="886" y="181"/>
                    <a:pt x="877" y="172"/>
                    <a:pt x="876" y="169"/>
                  </a:cubicBezTo>
                  <a:cubicBezTo>
                    <a:pt x="876" y="167"/>
                    <a:pt x="871" y="162"/>
                    <a:pt x="869" y="161"/>
                  </a:cubicBezTo>
                  <a:cubicBezTo>
                    <a:pt x="868" y="160"/>
                    <a:pt x="871" y="160"/>
                    <a:pt x="872" y="161"/>
                  </a:cubicBezTo>
                  <a:cubicBezTo>
                    <a:pt x="874" y="163"/>
                    <a:pt x="876" y="163"/>
                    <a:pt x="878" y="162"/>
                  </a:cubicBezTo>
                  <a:cubicBezTo>
                    <a:pt x="880" y="161"/>
                    <a:pt x="880" y="157"/>
                    <a:pt x="877" y="157"/>
                  </a:cubicBezTo>
                  <a:cubicBezTo>
                    <a:pt x="873" y="156"/>
                    <a:pt x="875" y="154"/>
                    <a:pt x="876" y="153"/>
                  </a:cubicBezTo>
                  <a:cubicBezTo>
                    <a:pt x="878" y="153"/>
                    <a:pt x="873" y="148"/>
                    <a:pt x="875" y="148"/>
                  </a:cubicBezTo>
                  <a:cubicBezTo>
                    <a:pt x="876" y="147"/>
                    <a:pt x="876" y="145"/>
                    <a:pt x="873" y="145"/>
                  </a:cubicBezTo>
                  <a:cubicBezTo>
                    <a:pt x="870" y="145"/>
                    <a:pt x="868" y="142"/>
                    <a:pt x="868" y="141"/>
                  </a:cubicBezTo>
                  <a:cubicBezTo>
                    <a:pt x="867" y="140"/>
                    <a:pt x="856" y="139"/>
                    <a:pt x="857" y="141"/>
                  </a:cubicBezTo>
                  <a:cubicBezTo>
                    <a:pt x="857" y="143"/>
                    <a:pt x="853" y="142"/>
                    <a:pt x="854" y="141"/>
                  </a:cubicBezTo>
                  <a:cubicBezTo>
                    <a:pt x="854" y="139"/>
                    <a:pt x="850" y="140"/>
                    <a:pt x="845" y="138"/>
                  </a:cubicBezTo>
                  <a:cubicBezTo>
                    <a:pt x="839" y="137"/>
                    <a:pt x="839" y="133"/>
                    <a:pt x="838" y="133"/>
                  </a:cubicBezTo>
                  <a:cubicBezTo>
                    <a:pt x="836" y="133"/>
                    <a:pt x="836" y="138"/>
                    <a:pt x="834" y="137"/>
                  </a:cubicBezTo>
                  <a:cubicBezTo>
                    <a:pt x="831" y="136"/>
                    <a:pt x="828" y="138"/>
                    <a:pt x="830" y="141"/>
                  </a:cubicBezTo>
                  <a:cubicBezTo>
                    <a:pt x="831" y="144"/>
                    <a:pt x="830" y="145"/>
                    <a:pt x="830" y="147"/>
                  </a:cubicBezTo>
                  <a:cubicBezTo>
                    <a:pt x="829" y="150"/>
                    <a:pt x="828" y="149"/>
                    <a:pt x="825" y="148"/>
                  </a:cubicBezTo>
                  <a:cubicBezTo>
                    <a:pt x="822" y="147"/>
                    <a:pt x="822" y="150"/>
                    <a:pt x="815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3" y="144"/>
                    <a:pt x="801" y="144"/>
                    <a:pt x="801" y="146"/>
                  </a:cubicBezTo>
                  <a:cubicBezTo>
                    <a:pt x="801" y="148"/>
                    <a:pt x="790" y="147"/>
                    <a:pt x="790" y="144"/>
                  </a:cubicBezTo>
                  <a:cubicBezTo>
                    <a:pt x="789" y="142"/>
                    <a:pt x="791" y="141"/>
                    <a:pt x="793" y="141"/>
                  </a:cubicBezTo>
                  <a:cubicBezTo>
                    <a:pt x="794" y="140"/>
                    <a:pt x="791" y="139"/>
                    <a:pt x="786" y="139"/>
                  </a:cubicBezTo>
                  <a:cubicBezTo>
                    <a:pt x="780" y="140"/>
                    <a:pt x="776" y="136"/>
                    <a:pt x="771" y="137"/>
                  </a:cubicBezTo>
                  <a:cubicBezTo>
                    <a:pt x="765" y="138"/>
                    <a:pt x="752" y="139"/>
                    <a:pt x="751" y="140"/>
                  </a:cubicBezTo>
                  <a:cubicBezTo>
                    <a:pt x="749" y="140"/>
                    <a:pt x="752" y="144"/>
                    <a:pt x="749" y="144"/>
                  </a:cubicBezTo>
                  <a:cubicBezTo>
                    <a:pt x="747" y="144"/>
                    <a:pt x="749" y="139"/>
                    <a:pt x="748" y="136"/>
                  </a:cubicBezTo>
                  <a:cubicBezTo>
                    <a:pt x="748" y="133"/>
                    <a:pt x="744" y="133"/>
                    <a:pt x="744" y="135"/>
                  </a:cubicBezTo>
                  <a:cubicBezTo>
                    <a:pt x="745" y="137"/>
                    <a:pt x="738" y="138"/>
                    <a:pt x="736" y="136"/>
                  </a:cubicBezTo>
                  <a:cubicBezTo>
                    <a:pt x="734" y="135"/>
                    <a:pt x="731" y="133"/>
                    <a:pt x="727" y="131"/>
                  </a:cubicBezTo>
                  <a:cubicBezTo>
                    <a:pt x="722" y="130"/>
                    <a:pt x="716" y="135"/>
                    <a:pt x="717" y="137"/>
                  </a:cubicBezTo>
                  <a:cubicBezTo>
                    <a:pt x="719" y="138"/>
                    <a:pt x="722" y="137"/>
                    <a:pt x="722" y="138"/>
                  </a:cubicBezTo>
                  <a:cubicBezTo>
                    <a:pt x="723" y="140"/>
                    <a:pt x="713" y="139"/>
                    <a:pt x="713" y="141"/>
                  </a:cubicBezTo>
                  <a:cubicBezTo>
                    <a:pt x="713" y="142"/>
                    <a:pt x="703" y="145"/>
                    <a:pt x="700" y="145"/>
                  </a:cubicBezTo>
                  <a:cubicBezTo>
                    <a:pt x="692" y="146"/>
                    <a:pt x="691" y="146"/>
                    <a:pt x="687" y="149"/>
                  </a:cubicBezTo>
                  <a:cubicBezTo>
                    <a:pt x="683" y="152"/>
                    <a:pt x="686" y="146"/>
                    <a:pt x="689" y="144"/>
                  </a:cubicBezTo>
                  <a:cubicBezTo>
                    <a:pt x="692" y="141"/>
                    <a:pt x="695" y="142"/>
                    <a:pt x="697" y="140"/>
                  </a:cubicBezTo>
                  <a:cubicBezTo>
                    <a:pt x="698" y="137"/>
                    <a:pt x="701" y="138"/>
                    <a:pt x="705" y="137"/>
                  </a:cubicBezTo>
                  <a:cubicBezTo>
                    <a:pt x="710" y="136"/>
                    <a:pt x="710" y="134"/>
                    <a:pt x="712" y="133"/>
                  </a:cubicBezTo>
                  <a:cubicBezTo>
                    <a:pt x="714" y="132"/>
                    <a:pt x="719" y="130"/>
                    <a:pt x="720" y="128"/>
                  </a:cubicBezTo>
                  <a:cubicBezTo>
                    <a:pt x="721" y="125"/>
                    <a:pt x="732" y="122"/>
                    <a:pt x="734" y="122"/>
                  </a:cubicBezTo>
                  <a:cubicBezTo>
                    <a:pt x="736" y="122"/>
                    <a:pt x="737" y="118"/>
                    <a:pt x="738" y="118"/>
                  </a:cubicBezTo>
                  <a:cubicBezTo>
                    <a:pt x="739" y="118"/>
                    <a:pt x="745" y="115"/>
                    <a:pt x="747" y="114"/>
                  </a:cubicBezTo>
                  <a:cubicBezTo>
                    <a:pt x="750" y="113"/>
                    <a:pt x="751" y="111"/>
                    <a:pt x="751" y="109"/>
                  </a:cubicBezTo>
                  <a:cubicBezTo>
                    <a:pt x="751" y="107"/>
                    <a:pt x="748" y="108"/>
                    <a:pt x="748" y="106"/>
                  </a:cubicBezTo>
                  <a:cubicBezTo>
                    <a:pt x="747" y="105"/>
                    <a:pt x="749" y="106"/>
                    <a:pt x="752" y="105"/>
                  </a:cubicBezTo>
                  <a:cubicBezTo>
                    <a:pt x="754" y="104"/>
                    <a:pt x="752" y="101"/>
                    <a:pt x="750" y="101"/>
                  </a:cubicBezTo>
                  <a:cubicBezTo>
                    <a:pt x="748" y="102"/>
                    <a:pt x="751" y="99"/>
                    <a:pt x="749" y="97"/>
                  </a:cubicBezTo>
                  <a:cubicBezTo>
                    <a:pt x="747" y="95"/>
                    <a:pt x="744" y="99"/>
                    <a:pt x="744" y="96"/>
                  </a:cubicBezTo>
                  <a:cubicBezTo>
                    <a:pt x="744" y="94"/>
                    <a:pt x="743" y="91"/>
                    <a:pt x="742" y="90"/>
                  </a:cubicBezTo>
                  <a:cubicBezTo>
                    <a:pt x="741" y="88"/>
                    <a:pt x="738" y="92"/>
                    <a:pt x="735" y="90"/>
                  </a:cubicBezTo>
                  <a:cubicBezTo>
                    <a:pt x="732" y="88"/>
                    <a:pt x="723" y="86"/>
                    <a:pt x="723" y="87"/>
                  </a:cubicBezTo>
                  <a:cubicBezTo>
                    <a:pt x="723" y="88"/>
                    <a:pt x="719" y="86"/>
                    <a:pt x="718" y="87"/>
                  </a:cubicBezTo>
                  <a:cubicBezTo>
                    <a:pt x="717" y="88"/>
                    <a:pt x="711" y="88"/>
                    <a:pt x="708" y="87"/>
                  </a:cubicBezTo>
                  <a:cubicBezTo>
                    <a:pt x="706" y="86"/>
                    <a:pt x="703" y="88"/>
                    <a:pt x="703" y="90"/>
                  </a:cubicBezTo>
                  <a:cubicBezTo>
                    <a:pt x="703" y="92"/>
                    <a:pt x="695" y="91"/>
                    <a:pt x="693" y="91"/>
                  </a:cubicBezTo>
                  <a:cubicBezTo>
                    <a:pt x="692" y="91"/>
                    <a:pt x="699" y="84"/>
                    <a:pt x="699" y="83"/>
                  </a:cubicBezTo>
                  <a:cubicBezTo>
                    <a:pt x="699" y="82"/>
                    <a:pt x="686" y="84"/>
                    <a:pt x="686" y="82"/>
                  </a:cubicBezTo>
                  <a:cubicBezTo>
                    <a:pt x="685" y="81"/>
                    <a:pt x="679" y="81"/>
                    <a:pt x="676" y="81"/>
                  </a:cubicBezTo>
                  <a:cubicBezTo>
                    <a:pt x="674" y="81"/>
                    <a:pt x="676" y="80"/>
                    <a:pt x="679" y="80"/>
                  </a:cubicBezTo>
                  <a:cubicBezTo>
                    <a:pt x="681" y="80"/>
                    <a:pt x="683" y="78"/>
                    <a:pt x="686" y="77"/>
                  </a:cubicBezTo>
                  <a:cubicBezTo>
                    <a:pt x="689" y="77"/>
                    <a:pt x="688" y="76"/>
                    <a:pt x="687" y="74"/>
                  </a:cubicBezTo>
                  <a:cubicBezTo>
                    <a:pt x="686" y="72"/>
                    <a:pt x="683" y="73"/>
                    <a:pt x="680" y="72"/>
                  </a:cubicBezTo>
                  <a:cubicBezTo>
                    <a:pt x="678" y="72"/>
                    <a:pt x="674" y="70"/>
                    <a:pt x="672" y="70"/>
                  </a:cubicBezTo>
                  <a:cubicBezTo>
                    <a:pt x="669" y="70"/>
                    <a:pt x="667" y="72"/>
                    <a:pt x="661" y="73"/>
                  </a:cubicBezTo>
                  <a:cubicBezTo>
                    <a:pt x="656" y="74"/>
                    <a:pt x="655" y="78"/>
                    <a:pt x="652" y="79"/>
                  </a:cubicBezTo>
                  <a:cubicBezTo>
                    <a:pt x="649" y="81"/>
                    <a:pt x="644" y="86"/>
                    <a:pt x="647" y="86"/>
                  </a:cubicBezTo>
                  <a:cubicBezTo>
                    <a:pt x="649" y="87"/>
                    <a:pt x="648" y="88"/>
                    <a:pt x="648" y="90"/>
                  </a:cubicBezTo>
                  <a:cubicBezTo>
                    <a:pt x="649" y="91"/>
                    <a:pt x="647" y="92"/>
                    <a:pt x="644" y="91"/>
                  </a:cubicBezTo>
                  <a:cubicBezTo>
                    <a:pt x="641" y="91"/>
                    <a:pt x="632" y="91"/>
                    <a:pt x="632" y="93"/>
                  </a:cubicBezTo>
                  <a:cubicBezTo>
                    <a:pt x="632" y="95"/>
                    <a:pt x="637" y="96"/>
                    <a:pt x="637" y="97"/>
                  </a:cubicBezTo>
                  <a:cubicBezTo>
                    <a:pt x="637" y="98"/>
                    <a:pt x="633" y="97"/>
                    <a:pt x="631" y="96"/>
                  </a:cubicBezTo>
                  <a:cubicBezTo>
                    <a:pt x="629" y="95"/>
                    <a:pt x="625" y="95"/>
                    <a:pt x="624" y="97"/>
                  </a:cubicBezTo>
                  <a:cubicBezTo>
                    <a:pt x="623" y="99"/>
                    <a:pt x="620" y="99"/>
                    <a:pt x="619" y="98"/>
                  </a:cubicBezTo>
                  <a:cubicBezTo>
                    <a:pt x="618" y="98"/>
                    <a:pt x="615" y="99"/>
                    <a:pt x="613" y="99"/>
                  </a:cubicBezTo>
                  <a:cubicBezTo>
                    <a:pt x="612" y="98"/>
                    <a:pt x="617" y="95"/>
                    <a:pt x="616" y="94"/>
                  </a:cubicBezTo>
                  <a:cubicBezTo>
                    <a:pt x="614" y="93"/>
                    <a:pt x="609" y="94"/>
                    <a:pt x="608" y="96"/>
                  </a:cubicBezTo>
                  <a:cubicBezTo>
                    <a:pt x="607" y="98"/>
                    <a:pt x="604" y="95"/>
                    <a:pt x="603" y="95"/>
                  </a:cubicBezTo>
                  <a:cubicBezTo>
                    <a:pt x="601" y="96"/>
                    <a:pt x="600" y="97"/>
                    <a:pt x="597" y="98"/>
                  </a:cubicBezTo>
                  <a:cubicBezTo>
                    <a:pt x="595" y="99"/>
                    <a:pt x="591" y="97"/>
                    <a:pt x="590" y="99"/>
                  </a:cubicBezTo>
                  <a:cubicBezTo>
                    <a:pt x="589" y="101"/>
                    <a:pt x="594" y="101"/>
                    <a:pt x="595" y="102"/>
                  </a:cubicBezTo>
                  <a:cubicBezTo>
                    <a:pt x="595" y="103"/>
                    <a:pt x="582" y="103"/>
                    <a:pt x="581" y="104"/>
                  </a:cubicBezTo>
                  <a:cubicBezTo>
                    <a:pt x="581" y="105"/>
                    <a:pt x="576" y="105"/>
                    <a:pt x="571" y="105"/>
                  </a:cubicBezTo>
                  <a:cubicBezTo>
                    <a:pt x="566" y="106"/>
                    <a:pt x="568" y="108"/>
                    <a:pt x="564" y="109"/>
                  </a:cubicBezTo>
                  <a:cubicBezTo>
                    <a:pt x="559" y="110"/>
                    <a:pt x="557" y="110"/>
                    <a:pt x="556" y="112"/>
                  </a:cubicBezTo>
                  <a:cubicBezTo>
                    <a:pt x="555" y="114"/>
                    <a:pt x="551" y="115"/>
                    <a:pt x="550" y="113"/>
                  </a:cubicBezTo>
                  <a:cubicBezTo>
                    <a:pt x="548" y="111"/>
                    <a:pt x="544" y="114"/>
                    <a:pt x="547" y="114"/>
                  </a:cubicBezTo>
                  <a:cubicBezTo>
                    <a:pt x="549" y="114"/>
                    <a:pt x="547" y="116"/>
                    <a:pt x="545" y="116"/>
                  </a:cubicBezTo>
                  <a:cubicBezTo>
                    <a:pt x="544" y="115"/>
                    <a:pt x="540" y="118"/>
                    <a:pt x="542" y="118"/>
                  </a:cubicBezTo>
                  <a:cubicBezTo>
                    <a:pt x="545" y="118"/>
                    <a:pt x="546" y="119"/>
                    <a:pt x="545" y="121"/>
                  </a:cubicBezTo>
                  <a:cubicBezTo>
                    <a:pt x="544" y="122"/>
                    <a:pt x="539" y="119"/>
                    <a:pt x="538" y="120"/>
                  </a:cubicBezTo>
                  <a:cubicBezTo>
                    <a:pt x="537" y="122"/>
                    <a:pt x="540" y="123"/>
                    <a:pt x="542" y="123"/>
                  </a:cubicBezTo>
                  <a:cubicBezTo>
                    <a:pt x="544" y="123"/>
                    <a:pt x="545" y="124"/>
                    <a:pt x="546" y="126"/>
                  </a:cubicBezTo>
                  <a:cubicBezTo>
                    <a:pt x="546" y="127"/>
                    <a:pt x="541" y="125"/>
                    <a:pt x="540" y="126"/>
                  </a:cubicBezTo>
                  <a:cubicBezTo>
                    <a:pt x="539" y="127"/>
                    <a:pt x="540" y="128"/>
                    <a:pt x="543" y="128"/>
                  </a:cubicBezTo>
                  <a:cubicBezTo>
                    <a:pt x="545" y="128"/>
                    <a:pt x="543" y="129"/>
                    <a:pt x="545" y="131"/>
                  </a:cubicBezTo>
                  <a:cubicBezTo>
                    <a:pt x="545" y="131"/>
                    <a:pt x="546" y="131"/>
                    <a:pt x="546" y="131"/>
                  </a:cubicBezTo>
                  <a:cubicBezTo>
                    <a:pt x="547" y="133"/>
                    <a:pt x="545" y="133"/>
                    <a:pt x="545" y="135"/>
                  </a:cubicBezTo>
                  <a:cubicBezTo>
                    <a:pt x="545" y="136"/>
                    <a:pt x="543" y="137"/>
                    <a:pt x="543" y="135"/>
                  </a:cubicBezTo>
                  <a:cubicBezTo>
                    <a:pt x="543" y="134"/>
                    <a:pt x="536" y="134"/>
                    <a:pt x="535" y="135"/>
                  </a:cubicBezTo>
                  <a:cubicBezTo>
                    <a:pt x="534" y="137"/>
                    <a:pt x="533" y="138"/>
                    <a:pt x="531" y="136"/>
                  </a:cubicBezTo>
                  <a:cubicBezTo>
                    <a:pt x="530" y="135"/>
                    <a:pt x="525" y="137"/>
                    <a:pt x="519" y="137"/>
                  </a:cubicBezTo>
                  <a:cubicBezTo>
                    <a:pt x="513" y="137"/>
                    <a:pt x="501" y="138"/>
                    <a:pt x="498" y="139"/>
                  </a:cubicBezTo>
                  <a:cubicBezTo>
                    <a:pt x="496" y="140"/>
                    <a:pt x="493" y="144"/>
                    <a:pt x="496" y="147"/>
                  </a:cubicBezTo>
                  <a:cubicBezTo>
                    <a:pt x="498" y="150"/>
                    <a:pt x="496" y="151"/>
                    <a:pt x="496" y="152"/>
                  </a:cubicBezTo>
                  <a:cubicBezTo>
                    <a:pt x="496" y="154"/>
                    <a:pt x="503" y="158"/>
                    <a:pt x="507" y="158"/>
                  </a:cubicBezTo>
                  <a:cubicBezTo>
                    <a:pt x="511" y="159"/>
                    <a:pt x="514" y="163"/>
                    <a:pt x="511" y="166"/>
                  </a:cubicBezTo>
                  <a:cubicBezTo>
                    <a:pt x="509" y="169"/>
                    <a:pt x="502" y="165"/>
                    <a:pt x="498" y="162"/>
                  </a:cubicBezTo>
                  <a:cubicBezTo>
                    <a:pt x="493" y="158"/>
                    <a:pt x="483" y="157"/>
                    <a:pt x="479" y="157"/>
                  </a:cubicBezTo>
                  <a:cubicBezTo>
                    <a:pt x="476" y="157"/>
                    <a:pt x="478" y="154"/>
                    <a:pt x="474" y="154"/>
                  </a:cubicBezTo>
                  <a:cubicBezTo>
                    <a:pt x="469" y="154"/>
                    <a:pt x="465" y="158"/>
                    <a:pt x="468" y="158"/>
                  </a:cubicBezTo>
                  <a:cubicBezTo>
                    <a:pt x="471" y="158"/>
                    <a:pt x="473" y="158"/>
                    <a:pt x="472" y="159"/>
                  </a:cubicBezTo>
                  <a:cubicBezTo>
                    <a:pt x="470" y="161"/>
                    <a:pt x="473" y="160"/>
                    <a:pt x="476" y="162"/>
                  </a:cubicBezTo>
                  <a:cubicBezTo>
                    <a:pt x="480" y="163"/>
                    <a:pt x="473" y="166"/>
                    <a:pt x="469" y="163"/>
                  </a:cubicBezTo>
                  <a:cubicBezTo>
                    <a:pt x="466" y="161"/>
                    <a:pt x="462" y="163"/>
                    <a:pt x="461" y="165"/>
                  </a:cubicBezTo>
                  <a:cubicBezTo>
                    <a:pt x="460" y="167"/>
                    <a:pt x="465" y="172"/>
                    <a:pt x="471" y="173"/>
                  </a:cubicBezTo>
                  <a:cubicBezTo>
                    <a:pt x="478" y="174"/>
                    <a:pt x="476" y="176"/>
                    <a:pt x="479" y="177"/>
                  </a:cubicBezTo>
                  <a:cubicBezTo>
                    <a:pt x="482" y="178"/>
                    <a:pt x="480" y="179"/>
                    <a:pt x="478" y="180"/>
                  </a:cubicBezTo>
                  <a:cubicBezTo>
                    <a:pt x="476" y="180"/>
                    <a:pt x="471" y="177"/>
                    <a:pt x="468" y="175"/>
                  </a:cubicBezTo>
                  <a:cubicBezTo>
                    <a:pt x="465" y="173"/>
                    <a:pt x="456" y="176"/>
                    <a:pt x="455" y="174"/>
                  </a:cubicBezTo>
                  <a:cubicBezTo>
                    <a:pt x="453" y="172"/>
                    <a:pt x="456" y="170"/>
                    <a:pt x="454" y="168"/>
                  </a:cubicBezTo>
                  <a:cubicBezTo>
                    <a:pt x="452" y="167"/>
                    <a:pt x="454" y="164"/>
                    <a:pt x="456" y="160"/>
                  </a:cubicBezTo>
                  <a:cubicBezTo>
                    <a:pt x="458" y="157"/>
                    <a:pt x="456" y="151"/>
                    <a:pt x="453" y="150"/>
                  </a:cubicBezTo>
                  <a:cubicBezTo>
                    <a:pt x="450" y="150"/>
                    <a:pt x="450" y="153"/>
                    <a:pt x="450" y="154"/>
                  </a:cubicBezTo>
                  <a:cubicBezTo>
                    <a:pt x="451" y="155"/>
                    <a:pt x="451" y="159"/>
                    <a:pt x="448" y="162"/>
                  </a:cubicBezTo>
                  <a:cubicBezTo>
                    <a:pt x="446" y="165"/>
                    <a:pt x="439" y="165"/>
                    <a:pt x="439" y="167"/>
                  </a:cubicBezTo>
                  <a:cubicBezTo>
                    <a:pt x="439" y="169"/>
                    <a:pt x="434" y="171"/>
                    <a:pt x="436" y="172"/>
                  </a:cubicBezTo>
                  <a:cubicBezTo>
                    <a:pt x="437" y="174"/>
                    <a:pt x="444" y="181"/>
                    <a:pt x="445" y="183"/>
                  </a:cubicBezTo>
                  <a:cubicBezTo>
                    <a:pt x="446" y="185"/>
                    <a:pt x="439" y="193"/>
                    <a:pt x="440" y="197"/>
                  </a:cubicBezTo>
                  <a:cubicBezTo>
                    <a:pt x="441" y="201"/>
                    <a:pt x="439" y="203"/>
                    <a:pt x="440" y="205"/>
                  </a:cubicBezTo>
                  <a:cubicBezTo>
                    <a:pt x="442" y="207"/>
                    <a:pt x="445" y="205"/>
                    <a:pt x="447" y="206"/>
                  </a:cubicBezTo>
                  <a:cubicBezTo>
                    <a:pt x="448" y="207"/>
                    <a:pt x="452" y="205"/>
                    <a:pt x="456" y="204"/>
                  </a:cubicBezTo>
                  <a:cubicBezTo>
                    <a:pt x="460" y="203"/>
                    <a:pt x="468" y="208"/>
                    <a:pt x="471" y="209"/>
                  </a:cubicBezTo>
                  <a:cubicBezTo>
                    <a:pt x="474" y="211"/>
                    <a:pt x="473" y="213"/>
                    <a:pt x="474" y="215"/>
                  </a:cubicBezTo>
                  <a:cubicBezTo>
                    <a:pt x="476" y="218"/>
                    <a:pt x="471" y="218"/>
                    <a:pt x="471" y="221"/>
                  </a:cubicBezTo>
                  <a:cubicBezTo>
                    <a:pt x="471" y="225"/>
                    <a:pt x="480" y="226"/>
                    <a:pt x="480" y="227"/>
                  </a:cubicBezTo>
                  <a:cubicBezTo>
                    <a:pt x="480" y="228"/>
                    <a:pt x="474" y="228"/>
                    <a:pt x="471" y="227"/>
                  </a:cubicBezTo>
                  <a:cubicBezTo>
                    <a:pt x="468" y="226"/>
                    <a:pt x="468" y="222"/>
                    <a:pt x="467" y="222"/>
                  </a:cubicBezTo>
                  <a:cubicBezTo>
                    <a:pt x="466" y="221"/>
                    <a:pt x="469" y="218"/>
                    <a:pt x="469" y="216"/>
                  </a:cubicBezTo>
                  <a:cubicBezTo>
                    <a:pt x="469" y="213"/>
                    <a:pt x="466" y="212"/>
                    <a:pt x="465" y="211"/>
                  </a:cubicBezTo>
                  <a:cubicBezTo>
                    <a:pt x="464" y="209"/>
                    <a:pt x="462" y="207"/>
                    <a:pt x="460" y="207"/>
                  </a:cubicBezTo>
                  <a:cubicBezTo>
                    <a:pt x="458" y="208"/>
                    <a:pt x="450" y="208"/>
                    <a:pt x="448" y="211"/>
                  </a:cubicBezTo>
                  <a:cubicBezTo>
                    <a:pt x="445" y="213"/>
                    <a:pt x="448" y="219"/>
                    <a:pt x="449" y="222"/>
                  </a:cubicBezTo>
                  <a:cubicBezTo>
                    <a:pt x="451" y="225"/>
                    <a:pt x="442" y="229"/>
                    <a:pt x="443" y="231"/>
                  </a:cubicBezTo>
                  <a:cubicBezTo>
                    <a:pt x="443" y="234"/>
                    <a:pt x="440" y="235"/>
                    <a:pt x="437" y="237"/>
                  </a:cubicBezTo>
                  <a:cubicBezTo>
                    <a:pt x="433" y="239"/>
                    <a:pt x="429" y="240"/>
                    <a:pt x="429" y="243"/>
                  </a:cubicBezTo>
                  <a:cubicBezTo>
                    <a:pt x="429" y="246"/>
                    <a:pt x="425" y="245"/>
                    <a:pt x="422" y="243"/>
                  </a:cubicBezTo>
                  <a:cubicBezTo>
                    <a:pt x="420" y="242"/>
                    <a:pt x="416" y="244"/>
                    <a:pt x="413" y="244"/>
                  </a:cubicBezTo>
                  <a:cubicBezTo>
                    <a:pt x="409" y="244"/>
                    <a:pt x="409" y="241"/>
                    <a:pt x="406" y="242"/>
                  </a:cubicBezTo>
                  <a:cubicBezTo>
                    <a:pt x="403" y="243"/>
                    <a:pt x="402" y="240"/>
                    <a:pt x="402" y="238"/>
                  </a:cubicBezTo>
                  <a:cubicBezTo>
                    <a:pt x="403" y="236"/>
                    <a:pt x="406" y="238"/>
                    <a:pt x="407" y="239"/>
                  </a:cubicBezTo>
                  <a:cubicBezTo>
                    <a:pt x="407" y="241"/>
                    <a:pt x="409" y="240"/>
                    <a:pt x="411" y="239"/>
                  </a:cubicBezTo>
                  <a:cubicBezTo>
                    <a:pt x="414" y="238"/>
                    <a:pt x="413" y="241"/>
                    <a:pt x="416" y="241"/>
                  </a:cubicBezTo>
                  <a:cubicBezTo>
                    <a:pt x="419" y="241"/>
                    <a:pt x="418" y="239"/>
                    <a:pt x="420" y="239"/>
                  </a:cubicBezTo>
                  <a:cubicBezTo>
                    <a:pt x="423" y="240"/>
                    <a:pt x="423" y="239"/>
                    <a:pt x="422" y="237"/>
                  </a:cubicBezTo>
                  <a:cubicBezTo>
                    <a:pt x="421" y="236"/>
                    <a:pt x="424" y="235"/>
                    <a:pt x="426" y="234"/>
                  </a:cubicBezTo>
                  <a:cubicBezTo>
                    <a:pt x="427" y="234"/>
                    <a:pt x="427" y="231"/>
                    <a:pt x="428" y="230"/>
                  </a:cubicBezTo>
                  <a:cubicBezTo>
                    <a:pt x="430" y="229"/>
                    <a:pt x="429" y="228"/>
                    <a:pt x="430" y="228"/>
                  </a:cubicBezTo>
                  <a:cubicBezTo>
                    <a:pt x="432" y="227"/>
                    <a:pt x="433" y="225"/>
                    <a:pt x="434" y="225"/>
                  </a:cubicBezTo>
                  <a:cubicBezTo>
                    <a:pt x="436" y="225"/>
                    <a:pt x="437" y="222"/>
                    <a:pt x="436" y="221"/>
                  </a:cubicBezTo>
                  <a:cubicBezTo>
                    <a:pt x="435" y="220"/>
                    <a:pt x="436" y="216"/>
                    <a:pt x="438" y="216"/>
                  </a:cubicBezTo>
                  <a:cubicBezTo>
                    <a:pt x="439" y="215"/>
                    <a:pt x="439" y="214"/>
                    <a:pt x="438" y="213"/>
                  </a:cubicBezTo>
                  <a:cubicBezTo>
                    <a:pt x="437" y="212"/>
                    <a:pt x="431" y="208"/>
                    <a:pt x="432" y="206"/>
                  </a:cubicBezTo>
                  <a:cubicBezTo>
                    <a:pt x="432" y="204"/>
                    <a:pt x="431" y="199"/>
                    <a:pt x="431" y="198"/>
                  </a:cubicBezTo>
                  <a:cubicBezTo>
                    <a:pt x="432" y="196"/>
                    <a:pt x="432" y="192"/>
                    <a:pt x="431" y="190"/>
                  </a:cubicBezTo>
                  <a:cubicBezTo>
                    <a:pt x="431" y="188"/>
                    <a:pt x="433" y="186"/>
                    <a:pt x="433" y="182"/>
                  </a:cubicBezTo>
                  <a:cubicBezTo>
                    <a:pt x="434" y="178"/>
                    <a:pt x="429" y="174"/>
                    <a:pt x="427" y="172"/>
                  </a:cubicBezTo>
                  <a:cubicBezTo>
                    <a:pt x="424" y="171"/>
                    <a:pt x="426" y="169"/>
                    <a:pt x="429" y="166"/>
                  </a:cubicBezTo>
                  <a:cubicBezTo>
                    <a:pt x="433" y="164"/>
                    <a:pt x="433" y="155"/>
                    <a:pt x="433" y="153"/>
                  </a:cubicBezTo>
                  <a:cubicBezTo>
                    <a:pt x="433" y="151"/>
                    <a:pt x="426" y="149"/>
                    <a:pt x="423" y="149"/>
                  </a:cubicBezTo>
                  <a:cubicBezTo>
                    <a:pt x="420" y="150"/>
                    <a:pt x="410" y="149"/>
                    <a:pt x="408" y="149"/>
                  </a:cubicBezTo>
                  <a:cubicBezTo>
                    <a:pt x="405" y="148"/>
                    <a:pt x="404" y="151"/>
                    <a:pt x="403" y="153"/>
                  </a:cubicBezTo>
                  <a:cubicBezTo>
                    <a:pt x="402" y="156"/>
                    <a:pt x="399" y="159"/>
                    <a:pt x="398" y="165"/>
                  </a:cubicBezTo>
                  <a:cubicBezTo>
                    <a:pt x="396" y="170"/>
                    <a:pt x="390" y="172"/>
                    <a:pt x="387" y="173"/>
                  </a:cubicBezTo>
                  <a:cubicBezTo>
                    <a:pt x="384" y="174"/>
                    <a:pt x="382" y="178"/>
                    <a:pt x="384" y="180"/>
                  </a:cubicBezTo>
                  <a:cubicBezTo>
                    <a:pt x="385" y="182"/>
                    <a:pt x="387" y="180"/>
                    <a:pt x="388" y="181"/>
                  </a:cubicBezTo>
                  <a:cubicBezTo>
                    <a:pt x="389" y="182"/>
                    <a:pt x="388" y="187"/>
                    <a:pt x="387" y="187"/>
                  </a:cubicBezTo>
                  <a:cubicBezTo>
                    <a:pt x="386" y="188"/>
                    <a:pt x="389" y="190"/>
                    <a:pt x="387" y="191"/>
                  </a:cubicBezTo>
                  <a:cubicBezTo>
                    <a:pt x="385" y="192"/>
                    <a:pt x="383" y="195"/>
                    <a:pt x="384" y="197"/>
                  </a:cubicBezTo>
                  <a:cubicBezTo>
                    <a:pt x="385" y="198"/>
                    <a:pt x="391" y="199"/>
                    <a:pt x="393" y="200"/>
                  </a:cubicBezTo>
                  <a:cubicBezTo>
                    <a:pt x="396" y="202"/>
                    <a:pt x="395" y="204"/>
                    <a:pt x="397" y="207"/>
                  </a:cubicBezTo>
                  <a:cubicBezTo>
                    <a:pt x="399" y="209"/>
                    <a:pt x="401" y="208"/>
                    <a:pt x="402" y="209"/>
                  </a:cubicBezTo>
                  <a:cubicBezTo>
                    <a:pt x="403" y="211"/>
                    <a:pt x="398" y="217"/>
                    <a:pt x="397" y="217"/>
                  </a:cubicBezTo>
                  <a:cubicBezTo>
                    <a:pt x="395" y="217"/>
                    <a:pt x="389" y="211"/>
                    <a:pt x="387" y="209"/>
                  </a:cubicBezTo>
                  <a:cubicBezTo>
                    <a:pt x="385" y="208"/>
                    <a:pt x="378" y="206"/>
                    <a:pt x="374" y="204"/>
                  </a:cubicBezTo>
                  <a:cubicBezTo>
                    <a:pt x="370" y="202"/>
                    <a:pt x="367" y="202"/>
                    <a:pt x="363" y="199"/>
                  </a:cubicBezTo>
                  <a:cubicBezTo>
                    <a:pt x="359" y="197"/>
                    <a:pt x="356" y="195"/>
                    <a:pt x="349" y="196"/>
                  </a:cubicBezTo>
                  <a:cubicBezTo>
                    <a:pt x="341" y="196"/>
                    <a:pt x="336" y="194"/>
                    <a:pt x="334" y="194"/>
                  </a:cubicBezTo>
                  <a:cubicBezTo>
                    <a:pt x="331" y="195"/>
                    <a:pt x="332" y="192"/>
                    <a:pt x="328" y="190"/>
                  </a:cubicBezTo>
                  <a:cubicBezTo>
                    <a:pt x="324" y="188"/>
                    <a:pt x="321" y="185"/>
                    <a:pt x="318" y="187"/>
                  </a:cubicBezTo>
                  <a:cubicBezTo>
                    <a:pt x="316" y="188"/>
                    <a:pt x="317" y="193"/>
                    <a:pt x="321" y="193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5"/>
                    <a:pt x="332" y="197"/>
                    <a:pt x="332" y="199"/>
                  </a:cubicBezTo>
                  <a:cubicBezTo>
                    <a:pt x="331" y="202"/>
                    <a:pt x="333" y="204"/>
                    <a:pt x="335" y="206"/>
                  </a:cubicBezTo>
                  <a:cubicBezTo>
                    <a:pt x="337" y="208"/>
                    <a:pt x="336" y="210"/>
                    <a:pt x="333" y="210"/>
                  </a:cubicBezTo>
                  <a:cubicBezTo>
                    <a:pt x="330" y="210"/>
                    <a:pt x="326" y="211"/>
                    <a:pt x="327" y="213"/>
                  </a:cubicBezTo>
                  <a:cubicBezTo>
                    <a:pt x="329" y="215"/>
                    <a:pt x="326" y="216"/>
                    <a:pt x="323" y="215"/>
                  </a:cubicBezTo>
                  <a:cubicBezTo>
                    <a:pt x="320" y="214"/>
                    <a:pt x="322" y="211"/>
                    <a:pt x="323" y="210"/>
                  </a:cubicBezTo>
                  <a:cubicBezTo>
                    <a:pt x="324" y="209"/>
                    <a:pt x="320" y="207"/>
                    <a:pt x="318" y="206"/>
                  </a:cubicBezTo>
                  <a:cubicBezTo>
                    <a:pt x="316" y="206"/>
                    <a:pt x="308" y="212"/>
                    <a:pt x="306" y="213"/>
                  </a:cubicBezTo>
                  <a:cubicBezTo>
                    <a:pt x="304" y="213"/>
                    <a:pt x="298" y="211"/>
                    <a:pt x="292" y="213"/>
                  </a:cubicBezTo>
                  <a:cubicBezTo>
                    <a:pt x="287" y="214"/>
                    <a:pt x="287" y="218"/>
                    <a:pt x="285" y="218"/>
                  </a:cubicBezTo>
                  <a:cubicBezTo>
                    <a:pt x="283" y="218"/>
                    <a:pt x="276" y="219"/>
                    <a:pt x="274" y="217"/>
                  </a:cubicBezTo>
                  <a:cubicBezTo>
                    <a:pt x="272" y="216"/>
                    <a:pt x="274" y="215"/>
                    <a:pt x="276" y="215"/>
                  </a:cubicBezTo>
                  <a:cubicBezTo>
                    <a:pt x="279" y="215"/>
                    <a:pt x="279" y="214"/>
                    <a:pt x="278" y="213"/>
                  </a:cubicBezTo>
                  <a:cubicBezTo>
                    <a:pt x="277" y="211"/>
                    <a:pt x="280" y="208"/>
                    <a:pt x="280" y="207"/>
                  </a:cubicBezTo>
                  <a:cubicBezTo>
                    <a:pt x="280" y="206"/>
                    <a:pt x="270" y="209"/>
                    <a:pt x="269" y="210"/>
                  </a:cubicBezTo>
                  <a:cubicBezTo>
                    <a:pt x="267" y="212"/>
                    <a:pt x="269" y="214"/>
                    <a:pt x="267" y="215"/>
                  </a:cubicBezTo>
                  <a:cubicBezTo>
                    <a:pt x="266" y="216"/>
                    <a:pt x="266" y="213"/>
                    <a:pt x="264" y="213"/>
                  </a:cubicBezTo>
                  <a:cubicBezTo>
                    <a:pt x="262" y="212"/>
                    <a:pt x="248" y="215"/>
                    <a:pt x="245" y="218"/>
                  </a:cubicBezTo>
                  <a:cubicBezTo>
                    <a:pt x="243" y="221"/>
                    <a:pt x="238" y="221"/>
                    <a:pt x="238" y="223"/>
                  </a:cubicBezTo>
                  <a:cubicBezTo>
                    <a:pt x="238" y="225"/>
                    <a:pt x="231" y="225"/>
                    <a:pt x="229" y="226"/>
                  </a:cubicBezTo>
                  <a:cubicBezTo>
                    <a:pt x="226" y="227"/>
                    <a:pt x="228" y="232"/>
                    <a:pt x="227" y="234"/>
                  </a:cubicBezTo>
                  <a:cubicBezTo>
                    <a:pt x="226" y="237"/>
                    <a:pt x="216" y="236"/>
                    <a:pt x="213" y="236"/>
                  </a:cubicBezTo>
                  <a:cubicBezTo>
                    <a:pt x="210" y="236"/>
                    <a:pt x="209" y="230"/>
                    <a:pt x="207" y="230"/>
                  </a:cubicBezTo>
                  <a:cubicBezTo>
                    <a:pt x="204" y="230"/>
                    <a:pt x="206" y="226"/>
                    <a:pt x="207" y="225"/>
                  </a:cubicBezTo>
                  <a:cubicBezTo>
                    <a:pt x="207" y="223"/>
                    <a:pt x="209" y="225"/>
                    <a:pt x="212" y="223"/>
                  </a:cubicBezTo>
                  <a:cubicBezTo>
                    <a:pt x="215" y="221"/>
                    <a:pt x="218" y="224"/>
                    <a:pt x="219" y="222"/>
                  </a:cubicBezTo>
                  <a:cubicBezTo>
                    <a:pt x="221" y="221"/>
                    <a:pt x="215" y="218"/>
                    <a:pt x="214" y="215"/>
                  </a:cubicBezTo>
                  <a:cubicBezTo>
                    <a:pt x="214" y="212"/>
                    <a:pt x="208" y="211"/>
                    <a:pt x="204" y="212"/>
                  </a:cubicBezTo>
                  <a:cubicBezTo>
                    <a:pt x="201" y="213"/>
                    <a:pt x="197" y="212"/>
                    <a:pt x="194" y="211"/>
                  </a:cubicBezTo>
                  <a:cubicBezTo>
                    <a:pt x="192" y="209"/>
                    <a:pt x="192" y="213"/>
                    <a:pt x="196" y="214"/>
                  </a:cubicBezTo>
                  <a:cubicBezTo>
                    <a:pt x="199" y="215"/>
                    <a:pt x="197" y="218"/>
                    <a:pt x="198" y="219"/>
                  </a:cubicBezTo>
                  <a:cubicBezTo>
                    <a:pt x="199" y="221"/>
                    <a:pt x="197" y="225"/>
                    <a:pt x="195" y="228"/>
                  </a:cubicBezTo>
                  <a:cubicBezTo>
                    <a:pt x="193" y="231"/>
                    <a:pt x="194" y="231"/>
                    <a:pt x="198" y="231"/>
                  </a:cubicBezTo>
                  <a:cubicBezTo>
                    <a:pt x="201" y="231"/>
                    <a:pt x="201" y="235"/>
                    <a:pt x="201" y="238"/>
                  </a:cubicBezTo>
                  <a:cubicBezTo>
                    <a:pt x="201" y="241"/>
                    <a:pt x="198" y="242"/>
                    <a:pt x="198" y="244"/>
                  </a:cubicBezTo>
                  <a:cubicBezTo>
                    <a:pt x="198" y="247"/>
                    <a:pt x="195" y="243"/>
                    <a:pt x="195" y="244"/>
                  </a:cubicBezTo>
                  <a:cubicBezTo>
                    <a:pt x="194" y="245"/>
                    <a:pt x="193" y="244"/>
                    <a:pt x="192" y="242"/>
                  </a:cubicBezTo>
                  <a:cubicBezTo>
                    <a:pt x="192" y="240"/>
                    <a:pt x="187" y="241"/>
                    <a:pt x="184" y="240"/>
                  </a:cubicBezTo>
                  <a:cubicBezTo>
                    <a:pt x="181" y="240"/>
                    <a:pt x="180" y="241"/>
                    <a:pt x="179" y="243"/>
                  </a:cubicBezTo>
                  <a:cubicBezTo>
                    <a:pt x="178" y="245"/>
                    <a:pt x="174" y="246"/>
                    <a:pt x="172" y="246"/>
                  </a:cubicBezTo>
                  <a:cubicBezTo>
                    <a:pt x="170" y="246"/>
                    <a:pt x="166" y="250"/>
                    <a:pt x="164" y="252"/>
                  </a:cubicBezTo>
                  <a:cubicBezTo>
                    <a:pt x="162" y="253"/>
                    <a:pt x="162" y="256"/>
                    <a:pt x="165" y="259"/>
                  </a:cubicBezTo>
                  <a:cubicBezTo>
                    <a:pt x="168" y="261"/>
                    <a:pt x="168" y="263"/>
                    <a:pt x="168" y="265"/>
                  </a:cubicBezTo>
                  <a:cubicBezTo>
                    <a:pt x="168" y="266"/>
                    <a:pt x="160" y="266"/>
                    <a:pt x="158" y="264"/>
                  </a:cubicBezTo>
                  <a:cubicBezTo>
                    <a:pt x="157" y="263"/>
                    <a:pt x="152" y="262"/>
                    <a:pt x="150" y="262"/>
                  </a:cubicBezTo>
                  <a:cubicBezTo>
                    <a:pt x="148" y="263"/>
                    <a:pt x="143" y="257"/>
                    <a:pt x="141" y="257"/>
                  </a:cubicBezTo>
                  <a:cubicBezTo>
                    <a:pt x="138" y="257"/>
                    <a:pt x="137" y="260"/>
                    <a:pt x="136" y="261"/>
                  </a:cubicBezTo>
                  <a:cubicBezTo>
                    <a:pt x="135" y="263"/>
                    <a:pt x="137" y="263"/>
                    <a:pt x="138" y="266"/>
                  </a:cubicBezTo>
                  <a:cubicBezTo>
                    <a:pt x="140" y="269"/>
                    <a:pt x="144" y="269"/>
                    <a:pt x="146" y="269"/>
                  </a:cubicBezTo>
                  <a:cubicBezTo>
                    <a:pt x="148" y="269"/>
                    <a:pt x="148" y="272"/>
                    <a:pt x="147" y="274"/>
                  </a:cubicBezTo>
                  <a:cubicBezTo>
                    <a:pt x="146" y="275"/>
                    <a:pt x="142" y="276"/>
                    <a:pt x="141" y="275"/>
                  </a:cubicBezTo>
                  <a:cubicBezTo>
                    <a:pt x="140" y="273"/>
                    <a:pt x="135" y="275"/>
                    <a:pt x="135" y="273"/>
                  </a:cubicBezTo>
                  <a:cubicBezTo>
                    <a:pt x="134" y="271"/>
                    <a:pt x="131" y="268"/>
                    <a:pt x="127" y="269"/>
                  </a:cubicBezTo>
                  <a:cubicBezTo>
                    <a:pt x="123" y="269"/>
                    <a:pt x="123" y="267"/>
                    <a:pt x="123" y="264"/>
                  </a:cubicBezTo>
                  <a:cubicBezTo>
                    <a:pt x="123" y="261"/>
                    <a:pt x="121" y="259"/>
                    <a:pt x="121" y="258"/>
                  </a:cubicBezTo>
                  <a:cubicBezTo>
                    <a:pt x="121" y="257"/>
                    <a:pt x="119" y="254"/>
                    <a:pt x="121" y="253"/>
                  </a:cubicBezTo>
                  <a:cubicBezTo>
                    <a:pt x="123" y="252"/>
                    <a:pt x="122" y="250"/>
                    <a:pt x="122" y="248"/>
                  </a:cubicBezTo>
                  <a:cubicBezTo>
                    <a:pt x="122" y="246"/>
                    <a:pt x="119" y="243"/>
                    <a:pt x="116" y="243"/>
                  </a:cubicBezTo>
                  <a:cubicBezTo>
                    <a:pt x="113" y="243"/>
                    <a:pt x="113" y="240"/>
                    <a:pt x="111" y="240"/>
                  </a:cubicBezTo>
                  <a:cubicBezTo>
                    <a:pt x="108" y="239"/>
                    <a:pt x="103" y="235"/>
                    <a:pt x="103" y="233"/>
                  </a:cubicBezTo>
                  <a:cubicBezTo>
                    <a:pt x="103" y="231"/>
                    <a:pt x="99" y="231"/>
                    <a:pt x="100" y="230"/>
                  </a:cubicBezTo>
                  <a:cubicBezTo>
                    <a:pt x="101" y="230"/>
                    <a:pt x="104" y="231"/>
                    <a:pt x="107" y="233"/>
                  </a:cubicBezTo>
                  <a:cubicBezTo>
                    <a:pt x="109" y="235"/>
                    <a:pt x="112" y="237"/>
                    <a:pt x="118" y="238"/>
                  </a:cubicBezTo>
                  <a:cubicBezTo>
                    <a:pt x="123" y="238"/>
                    <a:pt x="126" y="241"/>
                    <a:pt x="132" y="242"/>
                  </a:cubicBezTo>
                  <a:cubicBezTo>
                    <a:pt x="138" y="243"/>
                    <a:pt x="142" y="244"/>
                    <a:pt x="151" y="245"/>
                  </a:cubicBezTo>
                  <a:cubicBezTo>
                    <a:pt x="160" y="246"/>
                    <a:pt x="171" y="237"/>
                    <a:pt x="174" y="235"/>
                  </a:cubicBezTo>
                  <a:cubicBezTo>
                    <a:pt x="176" y="232"/>
                    <a:pt x="173" y="227"/>
                    <a:pt x="173" y="225"/>
                  </a:cubicBezTo>
                  <a:cubicBezTo>
                    <a:pt x="173" y="223"/>
                    <a:pt x="169" y="223"/>
                    <a:pt x="169" y="222"/>
                  </a:cubicBezTo>
                  <a:cubicBezTo>
                    <a:pt x="168" y="220"/>
                    <a:pt x="165" y="218"/>
                    <a:pt x="162" y="218"/>
                  </a:cubicBezTo>
                  <a:cubicBezTo>
                    <a:pt x="158" y="218"/>
                    <a:pt x="158" y="214"/>
                    <a:pt x="155" y="214"/>
                  </a:cubicBezTo>
                  <a:cubicBezTo>
                    <a:pt x="152" y="214"/>
                    <a:pt x="151" y="213"/>
                    <a:pt x="143" y="208"/>
                  </a:cubicBezTo>
                  <a:cubicBezTo>
                    <a:pt x="136" y="203"/>
                    <a:pt x="126" y="200"/>
                    <a:pt x="125" y="201"/>
                  </a:cubicBezTo>
                  <a:cubicBezTo>
                    <a:pt x="123" y="202"/>
                    <a:pt x="122" y="202"/>
                    <a:pt x="121" y="200"/>
                  </a:cubicBezTo>
                  <a:cubicBezTo>
                    <a:pt x="119" y="198"/>
                    <a:pt x="117" y="199"/>
                    <a:pt x="115" y="200"/>
                  </a:cubicBezTo>
                  <a:cubicBezTo>
                    <a:pt x="113" y="202"/>
                    <a:pt x="111" y="199"/>
                    <a:pt x="107" y="200"/>
                  </a:cubicBezTo>
                  <a:cubicBezTo>
                    <a:pt x="104" y="201"/>
                    <a:pt x="102" y="198"/>
                    <a:pt x="103" y="197"/>
                  </a:cubicBezTo>
                  <a:cubicBezTo>
                    <a:pt x="104" y="196"/>
                    <a:pt x="109" y="197"/>
                    <a:pt x="109" y="195"/>
                  </a:cubicBezTo>
                  <a:cubicBezTo>
                    <a:pt x="109" y="193"/>
                    <a:pt x="107" y="195"/>
                    <a:pt x="103" y="193"/>
                  </a:cubicBezTo>
                  <a:cubicBezTo>
                    <a:pt x="100" y="191"/>
                    <a:pt x="98" y="192"/>
                    <a:pt x="98" y="194"/>
                  </a:cubicBezTo>
                  <a:cubicBezTo>
                    <a:pt x="97" y="196"/>
                    <a:pt x="94" y="195"/>
                    <a:pt x="93" y="194"/>
                  </a:cubicBezTo>
                  <a:cubicBezTo>
                    <a:pt x="93" y="194"/>
                    <a:pt x="92" y="194"/>
                    <a:pt x="92" y="193"/>
                  </a:cubicBezTo>
                  <a:cubicBezTo>
                    <a:pt x="92" y="196"/>
                    <a:pt x="90" y="197"/>
                    <a:pt x="88" y="196"/>
                  </a:cubicBezTo>
                  <a:cubicBezTo>
                    <a:pt x="86" y="196"/>
                    <a:pt x="84" y="199"/>
                    <a:pt x="82" y="199"/>
                  </a:cubicBezTo>
                  <a:cubicBezTo>
                    <a:pt x="79" y="199"/>
                    <a:pt x="77" y="202"/>
                    <a:pt x="76" y="204"/>
                  </a:cubicBezTo>
                  <a:cubicBezTo>
                    <a:pt x="76" y="206"/>
                    <a:pt x="73" y="205"/>
                    <a:pt x="73" y="207"/>
                  </a:cubicBezTo>
                  <a:cubicBezTo>
                    <a:pt x="73" y="208"/>
                    <a:pt x="73" y="209"/>
                    <a:pt x="72" y="211"/>
                  </a:cubicBezTo>
                  <a:cubicBezTo>
                    <a:pt x="71" y="212"/>
                    <a:pt x="72" y="213"/>
                    <a:pt x="73" y="215"/>
                  </a:cubicBezTo>
                  <a:cubicBezTo>
                    <a:pt x="74" y="218"/>
                    <a:pt x="77" y="218"/>
                    <a:pt x="78" y="218"/>
                  </a:cubicBezTo>
                  <a:cubicBezTo>
                    <a:pt x="79" y="219"/>
                    <a:pt x="84" y="223"/>
                    <a:pt x="84" y="224"/>
                  </a:cubicBezTo>
                  <a:cubicBezTo>
                    <a:pt x="84" y="226"/>
                    <a:pt x="80" y="229"/>
                    <a:pt x="79" y="230"/>
                  </a:cubicBezTo>
                  <a:cubicBezTo>
                    <a:pt x="77" y="231"/>
                    <a:pt x="75" y="233"/>
                    <a:pt x="76" y="235"/>
                  </a:cubicBezTo>
                  <a:cubicBezTo>
                    <a:pt x="77" y="236"/>
                    <a:pt x="81" y="242"/>
                    <a:pt x="84" y="247"/>
                  </a:cubicBezTo>
                  <a:cubicBezTo>
                    <a:pt x="87" y="252"/>
                    <a:pt x="83" y="250"/>
                    <a:pt x="81" y="252"/>
                  </a:cubicBezTo>
                  <a:cubicBezTo>
                    <a:pt x="80" y="254"/>
                    <a:pt x="82" y="257"/>
                    <a:pt x="82" y="258"/>
                  </a:cubicBezTo>
                  <a:cubicBezTo>
                    <a:pt x="83" y="259"/>
                    <a:pt x="80" y="259"/>
                    <a:pt x="81" y="260"/>
                  </a:cubicBezTo>
                  <a:cubicBezTo>
                    <a:pt x="81" y="262"/>
                    <a:pt x="84" y="262"/>
                    <a:pt x="85" y="263"/>
                  </a:cubicBezTo>
                  <a:cubicBezTo>
                    <a:pt x="85" y="264"/>
                    <a:pt x="82" y="265"/>
                    <a:pt x="83" y="267"/>
                  </a:cubicBezTo>
                  <a:cubicBezTo>
                    <a:pt x="85" y="269"/>
                    <a:pt x="87" y="269"/>
                    <a:pt x="88" y="271"/>
                  </a:cubicBezTo>
                  <a:cubicBezTo>
                    <a:pt x="88" y="274"/>
                    <a:pt x="82" y="274"/>
                    <a:pt x="83" y="276"/>
                  </a:cubicBezTo>
                  <a:cubicBezTo>
                    <a:pt x="83" y="278"/>
                    <a:pt x="90" y="280"/>
                    <a:pt x="93" y="284"/>
                  </a:cubicBezTo>
                  <a:cubicBezTo>
                    <a:pt x="96" y="287"/>
                    <a:pt x="96" y="288"/>
                    <a:pt x="95" y="290"/>
                  </a:cubicBezTo>
                  <a:cubicBezTo>
                    <a:pt x="94" y="294"/>
                    <a:pt x="85" y="297"/>
                    <a:pt x="83" y="301"/>
                  </a:cubicBezTo>
                  <a:cubicBezTo>
                    <a:pt x="81" y="306"/>
                    <a:pt x="74" y="308"/>
                    <a:pt x="71" y="311"/>
                  </a:cubicBezTo>
                  <a:cubicBezTo>
                    <a:pt x="69" y="313"/>
                    <a:pt x="68" y="315"/>
                    <a:pt x="67" y="316"/>
                  </a:cubicBezTo>
                  <a:cubicBezTo>
                    <a:pt x="68" y="316"/>
                    <a:pt x="70" y="316"/>
                    <a:pt x="70" y="315"/>
                  </a:cubicBezTo>
                  <a:cubicBezTo>
                    <a:pt x="72" y="314"/>
                    <a:pt x="74" y="319"/>
                    <a:pt x="75" y="320"/>
                  </a:cubicBezTo>
                  <a:cubicBezTo>
                    <a:pt x="77" y="322"/>
                    <a:pt x="81" y="320"/>
                    <a:pt x="82" y="322"/>
                  </a:cubicBezTo>
                  <a:cubicBezTo>
                    <a:pt x="84" y="323"/>
                    <a:pt x="81" y="323"/>
                    <a:pt x="79" y="323"/>
                  </a:cubicBezTo>
                  <a:cubicBezTo>
                    <a:pt x="76" y="323"/>
                    <a:pt x="75" y="324"/>
                    <a:pt x="71" y="326"/>
                  </a:cubicBezTo>
                  <a:cubicBezTo>
                    <a:pt x="68" y="327"/>
                    <a:pt x="68" y="328"/>
                    <a:pt x="67" y="329"/>
                  </a:cubicBezTo>
                  <a:cubicBezTo>
                    <a:pt x="69" y="331"/>
                    <a:pt x="66" y="332"/>
                    <a:pt x="65" y="334"/>
                  </a:cubicBezTo>
                  <a:cubicBezTo>
                    <a:pt x="64" y="336"/>
                    <a:pt x="63" y="337"/>
                    <a:pt x="63" y="338"/>
                  </a:cubicBezTo>
                  <a:cubicBezTo>
                    <a:pt x="62" y="340"/>
                    <a:pt x="63" y="341"/>
                    <a:pt x="63" y="343"/>
                  </a:cubicBezTo>
                  <a:cubicBezTo>
                    <a:pt x="63" y="345"/>
                    <a:pt x="64" y="345"/>
                    <a:pt x="65" y="347"/>
                  </a:cubicBezTo>
                  <a:cubicBezTo>
                    <a:pt x="66" y="349"/>
                    <a:pt x="64" y="349"/>
                    <a:pt x="63" y="350"/>
                  </a:cubicBezTo>
                  <a:cubicBezTo>
                    <a:pt x="62" y="351"/>
                    <a:pt x="62" y="353"/>
                    <a:pt x="64" y="354"/>
                  </a:cubicBezTo>
                  <a:cubicBezTo>
                    <a:pt x="65" y="355"/>
                    <a:pt x="65" y="357"/>
                    <a:pt x="65" y="358"/>
                  </a:cubicBezTo>
                  <a:cubicBezTo>
                    <a:pt x="64" y="360"/>
                    <a:pt x="66" y="362"/>
                    <a:pt x="67" y="363"/>
                  </a:cubicBezTo>
                  <a:cubicBezTo>
                    <a:pt x="69" y="364"/>
                    <a:pt x="68" y="368"/>
                    <a:pt x="69" y="369"/>
                  </a:cubicBezTo>
                  <a:cubicBezTo>
                    <a:pt x="71" y="369"/>
                    <a:pt x="72" y="370"/>
                    <a:pt x="74" y="370"/>
                  </a:cubicBezTo>
                  <a:cubicBezTo>
                    <a:pt x="76" y="369"/>
                    <a:pt x="77" y="370"/>
                    <a:pt x="78" y="372"/>
                  </a:cubicBezTo>
                  <a:cubicBezTo>
                    <a:pt x="79" y="373"/>
                    <a:pt x="80" y="373"/>
                    <a:pt x="82" y="372"/>
                  </a:cubicBezTo>
                  <a:cubicBezTo>
                    <a:pt x="84" y="371"/>
                    <a:pt x="89" y="373"/>
                    <a:pt x="90" y="374"/>
                  </a:cubicBezTo>
                  <a:cubicBezTo>
                    <a:pt x="91" y="374"/>
                    <a:pt x="90" y="377"/>
                    <a:pt x="90" y="379"/>
                  </a:cubicBezTo>
                  <a:cubicBezTo>
                    <a:pt x="90" y="381"/>
                    <a:pt x="89" y="384"/>
                    <a:pt x="91" y="385"/>
                  </a:cubicBezTo>
                  <a:cubicBezTo>
                    <a:pt x="93" y="386"/>
                    <a:pt x="93" y="389"/>
                    <a:pt x="95" y="390"/>
                  </a:cubicBezTo>
                  <a:cubicBezTo>
                    <a:pt x="97" y="391"/>
                    <a:pt x="98" y="394"/>
                    <a:pt x="100" y="395"/>
                  </a:cubicBezTo>
                  <a:cubicBezTo>
                    <a:pt x="101" y="395"/>
                    <a:pt x="104" y="397"/>
                    <a:pt x="104" y="399"/>
                  </a:cubicBezTo>
                  <a:cubicBezTo>
                    <a:pt x="104" y="400"/>
                    <a:pt x="102" y="402"/>
                    <a:pt x="100" y="402"/>
                  </a:cubicBezTo>
                  <a:cubicBezTo>
                    <a:pt x="98" y="403"/>
                    <a:pt x="95" y="400"/>
                    <a:pt x="94" y="402"/>
                  </a:cubicBezTo>
                  <a:cubicBezTo>
                    <a:pt x="93" y="403"/>
                    <a:pt x="95" y="405"/>
                    <a:pt x="95" y="409"/>
                  </a:cubicBezTo>
                  <a:cubicBezTo>
                    <a:pt x="96" y="413"/>
                    <a:pt x="97" y="413"/>
                    <a:pt x="99" y="413"/>
                  </a:cubicBezTo>
                  <a:cubicBezTo>
                    <a:pt x="101" y="413"/>
                    <a:pt x="101" y="412"/>
                    <a:pt x="103" y="411"/>
                  </a:cubicBezTo>
                  <a:cubicBezTo>
                    <a:pt x="104" y="411"/>
                    <a:pt x="107" y="412"/>
                    <a:pt x="108" y="411"/>
                  </a:cubicBezTo>
                  <a:cubicBezTo>
                    <a:pt x="109" y="411"/>
                    <a:pt x="114" y="410"/>
                    <a:pt x="115" y="412"/>
                  </a:cubicBezTo>
                  <a:cubicBezTo>
                    <a:pt x="115" y="413"/>
                    <a:pt x="116" y="417"/>
                    <a:pt x="116" y="418"/>
                  </a:cubicBezTo>
                  <a:cubicBezTo>
                    <a:pt x="115" y="419"/>
                    <a:pt x="117" y="421"/>
                    <a:pt x="117" y="422"/>
                  </a:cubicBezTo>
                  <a:cubicBezTo>
                    <a:pt x="118" y="424"/>
                    <a:pt x="122" y="423"/>
                    <a:pt x="123" y="424"/>
                  </a:cubicBezTo>
                  <a:cubicBezTo>
                    <a:pt x="125" y="424"/>
                    <a:pt x="127" y="428"/>
                    <a:pt x="127" y="430"/>
                  </a:cubicBezTo>
                  <a:cubicBezTo>
                    <a:pt x="126" y="432"/>
                    <a:pt x="129" y="432"/>
                    <a:pt x="130" y="432"/>
                  </a:cubicBezTo>
                  <a:cubicBezTo>
                    <a:pt x="131" y="431"/>
                    <a:pt x="132" y="433"/>
                    <a:pt x="134" y="433"/>
                  </a:cubicBezTo>
                  <a:cubicBezTo>
                    <a:pt x="135" y="434"/>
                    <a:pt x="137" y="434"/>
                    <a:pt x="138" y="433"/>
                  </a:cubicBezTo>
                  <a:cubicBezTo>
                    <a:pt x="139" y="432"/>
                    <a:pt x="142" y="432"/>
                    <a:pt x="142" y="433"/>
                  </a:cubicBezTo>
                  <a:cubicBezTo>
                    <a:pt x="143" y="434"/>
                    <a:pt x="146" y="436"/>
                    <a:pt x="146" y="437"/>
                  </a:cubicBezTo>
                  <a:cubicBezTo>
                    <a:pt x="146" y="438"/>
                    <a:pt x="150" y="437"/>
                    <a:pt x="153" y="438"/>
                  </a:cubicBezTo>
                  <a:cubicBezTo>
                    <a:pt x="155" y="439"/>
                    <a:pt x="157" y="439"/>
                    <a:pt x="159" y="440"/>
                  </a:cubicBezTo>
                  <a:cubicBezTo>
                    <a:pt x="162" y="441"/>
                    <a:pt x="164" y="441"/>
                    <a:pt x="164" y="443"/>
                  </a:cubicBezTo>
                  <a:cubicBezTo>
                    <a:pt x="164" y="444"/>
                    <a:pt x="162" y="445"/>
                    <a:pt x="162" y="446"/>
                  </a:cubicBezTo>
                  <a:cubicBezTo>
                    <a:pt x="162" y="447"/>
                    <a:pt x="164" y="447"/>
                    <a:pt x="164" y="448"/>
                  </a:cubicBezTo>
                  <a:cubicBezTo>
                    <a:pt x="164" y="450"/>
                    <a:pt x="161" y="450"/>
                    <a:pt x="161" y="450"/>
                  </a:cubicBezTo>
                  <a:cubicBezTo>
                    <a:pt x="160" y="451"/>
                    <a:pt x="162" y="453"/>
                    <a:pt x="163" y="453"/>
                  </a:cubicBezTo>
                  <a:cubicBezTo>
                    <a:pt x="163" y="454"/>
                    <a:pt x="161" y="457"/>
                    <a:pt x="161" y="458"/>
                  </a:cubicBezTo>
                  <a:cubicBezTo>
                    <a:pt x="161" y="459"/>
                    <a:pt x="156" y="458"/>
                    <a:pt x="155" y="458"/>
                  </a:cubicBezTo>
                  <a:cubicBezTo>
                    <a:pt x="153" y="458"/>
                    <a:pt x="150" y="462"/>
                    <a:pt x="148" y="462"/>
                  </a:cubicBezTo>
                  <a:cubicBezTo>
                    <a:pt x="147" y="463"/>
                    <a:pt x="148" y="465"/>
                    <a:pt x="148" y="466"/>
                  </a:cubicBezTo>
                  <a:cubicBezTo>
                    <a:pt x="152" y="465"/>
                    <a:pt x="156" y="465"/>
                    <a:pt x="156" y="466"/>
                  </a:cubicBezTo>
                  <a:cubicBezTo>
                    <a:pt x="157" y="467"/>
                    <a:pt x="148" y="471"/>
                    <a:pt x="146" y="472"/>
                  </a:cubicBezTo>
                  <a:cubicBezTo>
                    <a:pt x="145" y="472"/>
                    <a:pt x="150" y="475"/>
                    <a:pt x="149" y="476"/>
                  </a:cubicBezTo>
                  <a:cubicBezTo>
                    <a:pt x="149" y="478"/>
                    <a:pt x="144" y="478"/>
                    <a:pt x="145" y="481"/>
                  </a:cubicBezTo>
                  <a:cubicBezTo>
                    <a:pt x="145" y="484"/>
                    <a:pt x="143" y="484"/>
                    <a:pt x="140" y="484"/>
                  </a:cubicBezTo>
                  <a:cubicBezTo>
                    <a:pt x="138" y="484"/>
                    <a:pt x="137" y="486"/>
                    <a:pt x="138" y="486"/>
                  </a:cubicBezTo>
                  <a:cubicBezTo>
                    <a:pt x="139" y="487"/>
                    <a:pt x="139" y="490"/>
                    <a:pt x="144" y="491"/>
                  </a:cubicBezTo>
                  <a:cubicBezTo>
                    <a:pt x="150" y="493"/>
                    <a:pt x="155" y="498"/>
                    <a:pt x="159" y="502"/>
                  </a:cubicBezTo>
                  <a:cubicBezTo>
                    <a:pt x="160" y="503"/>
                    <a:pt x="161" y="503"/>
                    <a:pt x="161" y="504"/>
                  </a:cubicBezTo>
                  <a:cubicBezTo>
                    <a:pt x="163" y="503"/>
                    <a:pt x="164" y="503"/>
                    <a:pt x="165" y="503"/>
                  </a:cubicBezTo>
                  <a:cubicBezTo>
                    <a:pt x="167" y="502"/>
                    <a:pt x="172" y="504"/>
                    <a:pt x="174" y="505"/>
                  </a:cubicBezTo>
                  <a:cubicBezTo>
                    <a:pt x="177" y="507"/>
                    <a:pt x="186" y="505"/>
                    <a:pt x="187" y="506"/>
                  </a:cubicBezTo>
                  <a:cubicBezTo>
                    <a:pt x="188" y="508"/>
                    <a:pt x="190" y="510"/>
                    <a:pt x="192" y="510"/>
                  </a:cubicBezTo>
                  <a:cubicBezTo>
                    <a:pt x="193" y="510"/>
                    <a:pt x="195" y="513"/>
                    <a:pt x="197" y="512"/>
                  </a:cubicBezTo>
                  <a:cubicBezTo>
                    <a:pt x="198" y="511"/>
                    <a:pt x="203" y="511"/>
                    <a:pt x="205" y="511"/>
                  </a:cubicBezTo>
                  <a:cubicBezTo>
                    <a:pt x="206" y="511"/>
                    <a:pt x="206" y="512"/>
                    <a:pt x="208" y="512"/>
                  </a:cubicBezTo>
                  <a:cubicBezTo>
                    <a:pt x="209" y="512"/>
                    <a:pt x="209" y="517"/>
                    <a:pt x="210" y="517"/>
                  </a:cubicBezTo>
                  <a:cubicBezTo>
                    <a:pt x="211" y="517"/>
                    <a:pt x="215" y="520"/>
                    <a:pt x="218" y="521"/>
                  </a:cubicBezTo>
                  <a:cubicBezTo>
                    <a:pt x="220" y="521"/>
                    <a:pt x="223" y="525"/>
                    <a:pt x="224" y="525"/>
                  </a:cubicBezTo>
                  <a:cubicBezTo>
                    <a:pt x="225" y="525"/>
                    <a:pt x="227" y="527"/>
                    <a:pt x="227" y="525"/>
                  </a:cubicBezTo>
                  <a:cubicBezTo>
                    <a:pt x="228" y="523"/>
                    <a:pt x="231" y="524"/>
                    <a:pt x="232" y="521"/>
                  </a:cubicBezTo>
                  <a:cubicBezTo>
                    <a:pt x="228" y="516"/>
                    <a:pt x="223" y="510"/>
                    <a:pt x="223" y="507"/>
                  </a:cubicBezTo>
                  <a:cubicBezTo>
                    <a:pt x="223" y="503"/>
                    <a:pt x="225" y="500"/>
                    <a:pt x="220" y="496"/>
                  </a:cubicBezTo>
                  <a:cubicBezTo>
                    <a:pt x="215" y="492"/>
                    <a:pt x="221" y="489"/>
                    <a:pt x="224" y="485"/>
                  </a:cubicBezTo>
                  <a:cubicBezTo>
                    <a:pt x="227" y="481"/>
                    <a:pt x="234" y="479"/>
                    <a:pt x="238" y="476"/>
                  </a:cubicBezTo>
                  <a:cubicBezTo>
                    <a:pt x="238" y="475"/>
                    <a:pt x="237" y="475"/>
                    <a:pt x="236" y="474"/>
                  </a:cubicBezTo>
                  <a:cubicBezTo>
                    <a:pt x="233" y="473"/>
                    <a:pt x="232" y="471"/>
                    <a:pt x="234" y="471"/>
                  </a:cubicBezTo>
                  <a:cubicBezTo>
                    <a:pt x="237" y="470"/>
                    <a:pt x="235" y="469"/>
                    <a:pt x="233" y="466"/>
                  </a:cubicBezTo>
                  <a:cubicBezTo>
                    <a:pt x="230" y="463"/>
                    <a:pt x="229" y="460"/>
                    <a:pt x="228" y="460"/>
                  </a:cubicBezTo>
                  <a:cubicBezTo>
                    <a:pt x="227" y="460"/>
                    <a:pt x="224" y="460"/>
                    <a:pt x="222" y="460"/>
                  </a:cubicBezTo>
                  <a:cubicBezTo>
                    <a:pt x="220" y="461"/>
                    <a:pt x="221" y="459"/>
                    <a:pt x="221" y="456"/>
                  </a:cubicBezTo>
                  <a:cubicBezTo>
                    <a:pt x="221" y="454"/>
                    <a:pt x="217" y="454"/>
                    <a:pt x="216" y="453"/>
                  </a:cubicBezTo>
                  <a:cubicBezTo>
                    <a:pt x="216" y="452"/>
                    <a:pt x="217" y="448"/>
                    <a:pt x="218" y="448"/>
                  </a:cubicBezTo>
                  <a:cubicBezTo>
                    <a:pt x="219" y="448"/>
                    <a:pt x="221" y="447"/>
                    <a:pt x="221" y="445"/>
                  </a:cubicBezTo>
                  <a:cubicBezTo>
                    <a:pt x="221" y="444"/>
                    <a:pt x="217" y="444"/>
                    <a:pt x="218" y="442"/>
                  </a:cubicBezTo>
                  <a:cubicBezTo>
                    <a:pt x="220" y="439"/>
                    <a:pt x="223" y="439"/>
                    <a:pt x="223" y="437"/>
                  </a:cubicBezTo>
                  <a:cubicBezTo>
                    <a:pt x="223" y="434"/>
                    <a:pt x="225" y="432"/>
                    <a:pt x="227" y="434"/>
                  </a:cubicBezTo>
                  <a:cubicBezTo>
                    <a:pt x="230" y="435"/>
                    <a:pt x="231" y="440"/>
                    <a:pt x="234" y="439"/>
                  </a:cubicBezTo>
                  <a:cubicBezTo>
                    <a:pt x="237" y="438"/>
                    <a:pt x="235" y="435"/>
                    <a:pt x="234" y="434"/>
                  </a:cubicBezTo>
                  <a:cubicBezTo>
                    <a:pt x="234" y="433"/>
                    <a:pt x="233" y="430"/>
                    <a:pt x="237" y="430"/>
                  </a:cubicBezTo>
                  <a:cubicBezTo>
                    <a:pt x="240" y="429"/>
                    <a:pt x="238" y="426"/>
                    <a:pt x="241" y="426"/>
                  </a:cubicBezTo>
                  <a:cubicBezTo>
                    <a:pt x="243" y="426"/>
                    <a:pt x="248" y="423"/>
                    <a:pt x="249" y="422"/>
                  </a:cubicBezTo>
                  <a:cubicBezTo>
                    <a:pt x="251" y="421"/>
                    <a:pt x="254" y="419"/>
                    <a:pt x="255" y="420"/>
                  </a:cubicBezTo>
                  <a:cubicBezTo>
                    <a:pt x="257" y="421"/>
                    <a:pt x="259" y="423"/>
                    <a:pt x="260" y="420"/>
                  </a:cubicBezTo>
                  <a:cubicBezTo>
                    <a:pt x="261" y="418"/>
                    <a:pt x="265" y="419"/>
                    <a:pt x="265" y="420"/>
                  </a:cubicBezTo>
                  <a:cubicBezTo>
                    <a:pt x="266" y="422"/>
                    <a:pt x="273" y="422"/>
                    <a:pt x="275" y="423"/>
                  </a:cubicBezTo>
                  <a:cubicBezTo>
                    <a:pt x="277" y="424"/>
                    <a:pt x="281" y="427"/>
                    <a:pt x="281" y="429"/>
                  </a:cubicBezTo>
                  <a:cubicBezTo>
                    <a:pt x="281" y="430"/>
                    <a:pt x="284" y="432"/>
                    <a:pt x="284" y="430"/>
                  </a:cubicBezTo>
                  <a:cubicBezTo>
                    <a:pt x="284" y="427"/>
                    <a:pt x="285" y="428"/>
                    <a:pt x="288" y="430"/>
                  </a:cubicBezTo>
                  <a:cubicBezTo>
                    <a:pt x="291" y="432"/>
                    <a:pt x="295" y="431"/>
                    <a:pt x="296" y="429"/>
                  </a:cubicBezTo>
                  <a:cubicBezTo>
                    <a:pt x="296" y="427"/>
                    <a:pt x="302" y="425"/>
                    <a:pt x="304" y="427"/>
                  </a:cubicBezTo>
                  <a:cubicBezTo>
                    <a:pt x="305" y="428"/>
                    <a:pt x="306" y="429"/>
                    <a:pt x="308" y="427"/>
                  </a:cubicBezTo>
                  <a:cubicBezTo>
                    <a:pt x="310" y="425"/>
                    <a:pt x="315" y="425"/>
                    <a:pt x="316" y="427"/>
                  </a:cubicBezTo>
                  <a:cubicBezTo>
                    <a:pt x="317" y="429"/>
                    <a:pt x="319" y="430"/>
                    <a:pt x="321" y="430"/>
                  </a:cubicBezTo>
                  <a:cubicBezTo>
                    <a:pt x="324" y="430"/>
                    <a:pt x="324" y="433"/>
                    <a:pt x="325" y="432"/>
                  </a:cubicBezTo>
                  <a:cubicBezTo>
                    <a:pt x="327" y="432"/>
                    <a:pt x="326" y="428"/>
                    <a:pt x="328" y="428"/>
                  </a:cubicBezTo>
                  <a:cubicBezTo>
                    <a:pt x="330" y="429"/>
                    <a:pt x="331" y="431"/>
                    <a:pt x="334" y="431"/>
                  </a:cubicBezTo>
                  <a:cubicBezTo>
                    <a:pt x="337" y="431"/>
                    <a:pt x="339" y="430"/>
                    <a:pt x="339" y="428"/>
                  </a:cubicBezTo>
                  <a:cubicBezTo>
                    <a:pt x="339" y="426"/>
                    <a:pt x="339" y="422"/>
                    <a:pt x="337" y="422"/>
                  </a:cubicBezTo>
                  <a:cubicBezTo>
                    <a:pt x="335" y="422"/>
                    <a:pt x="334" y="420"/>
                    <a:pt x="331" y="420"/>
                  </a:cubicBezTo>
                  <a:cubicBezTo>
                    <a:pt x="329" y="420"/>
                    <a:pt x="327" y="417"/>
                    <a:pt x="329" y="416"/>
                  </a:cubicBezTo>
                  <a:cubicBezTo>
                    <a:pt x="331" y="415"/>
                    <a:pt x="335" y="414"/>
                    <a:pt x="334" y="412"/>
                  </a:cubicBezTo>
                  <a:cubicBezTo>
                    <a:pt x="334" y="410"/>
                    <a:pt x="333" y="407"/>
                    <a:pt x="336" y="406"/>
                  </a:cubicBezTo>
                  <a:cubicBezTo>
                    <a:pt x="339" y="406"/>
                    <a:pt x="345" y="406"/>
                    <a:pt x="344" y="405"/>
                  </a:cubicBezTo>
                  <a:cubicBezTo>
                    <a:pt x="344" y="404"/>
                    <a:pt x="338" y="403"/>
                    <a:pt x="337" y="401"/>
                  </a:cubicBezTo>
                  <a:cubicBezTo>
                    <a:pt x="336" y="399"/>
                    <a:pt x="336" y="395"/>
                    <a:pt x="337" y="394"/>
                  </a:cubicBezTo>
                  <a:cubicBezTo>
                    <a:pt x="338" y="394"/>
                    <a:pt x="341" y="395"/>
                    <a:pt x="344" y="394"/>
                  </a:cubicBezTo>
                  <a:cubicBezTo>
                    <a:pt x="346" y="393"/>
                    <a:pt x="350" y="395"/>
                    <a:pt x="353" y="393"/>
                  </a:cubicBezTo>
                  <a:cubicBezTo>
                    <a:pt x="356" y="391"/>
                    <a:pt x="362" y="391"/>
                    <a:pt x="365" y="391"/>
                  </a:cubicBezTo>
                  <a:cubicBezTo>
                    <a:pt x="369" y="391"/>
                    <a:pt x="371" y="388"/>
                    <a:pt x="374" y="388"/>
                  </a:cubicBezTo>
                  <a:cubicBezTo>
                    <a:pt x="376" y="388"/>
                    <a:pt x="383" y="387"/>
                    <a:pt x="385" y="386"/>
                  </a:cubicBezTo>
                  <a:cubicBezTo>
                    <a:pt x="387" y="385"/>
                    <a:pt x="396" y="384"/>
                    <a:pt x="397" y="382"/>
                  </a:cubicBezTo>
                  <a:cubicBezTo>
                    <a:pt x="397" y="380"/>
                    <a:pt x="405" y="379"/>
                    <a:pt x="407" y="380"/>
                  </a:cubicBezTo>
                  <a:cubicBezTo>
                    <a:pt x="409" y="381"/>
                    <a:pt x="411" y="381"/>
                    <a:pt x="413" y="381"/>
                  </a:cubicBezTo>
                  <a:cubicBezTo>
                    <a:pt x="415" y="380"/>
                    <a:pt x="418" y="382"/>
                    <a:pt x="418" y="384"/>
                  </a:cubicBezTo>
                  <a:cubicBezTo>
                    <a:pt x="418" y="386"/>
                    <a:pt x="420" y="388"/>
                    <a:pt x="420" y="389"/>
                  </a:cubicBezTo>
                  <a:cubicBezTo>
                    <a:pt x="419" y="391"/>
                    <a:pt x="418" y="392"/>
                    <a:pt x="419" y="393"/>
                  </a:cubicBezTo>
                  <a:cubicBezTo>
                    <a:pt x="420" y="394"/>
                    <a:pt x="425" y="393"/>
                    <a:pt x="426" y="392"/>
                  </a:cubicBezTo>
                  <a:cubicBezTo>
                    <a:pt x="427" y="390"/>
                    <a:pt x="429" y="392"/>
                    <a:pt x="429" y="394"/>
                  </a:cubicBezTo>
                  <a:cubicBezTo>
                    <a:pt x="429" y="395"/>
                    <a:pt x="431" y="396"/>
                    <a:pt x="431" y="394"/>
                  </a:cubicBezTo>
                  <a:cubicBezTo>
                    <a:pt x="431" y="392"/>
                    <a:pt x="434" y="394"/>
                    <a:pt x="435" y="395"/>
                  </a:cubicBezTo>
                  <a:cubicBezTo>
                    <a:pt x="436" y="396"/>
                    <a:pt x="439" y="393"/>
                    <a:pt x="439" y="395"/>
                  </a:cubicBezTo>
                  <a:cubicBezTo>
                    <a:pt x="439" y="397"/>
                    <a:pt x="434" y="398"/>
                    <a:pt x="436" y="400"/>
                  </a:cubicBezTo>
                  <a:cubicBezTo>
                    <a:pt x="439" y="402"/>
                    <a:pt x="440" y="398"/>
                    <a:pt x="443" y="399"/>
                  </a:cubicBezTo>
                  <a:cubicBezTo>
                    <a:pt x="445" y="400"/>
                    <a:pt x="449" y="396"/>
                    <a:pt x="451" y="395"/>
                  </a:cubicBezTo>
                  <a:cubicBezTo>
                    <a:pt x="454" y="395"/>
                    <a:pt x="456" y="392"/>
                    <a:pt x="459" y="391"/>
                  </a:cubicBezTo>
                  <a:cubicBezTo>
                    <a:pt x="461" y="390"/>
                    <a:pt x="465" y="390"/>
                    <a:pt x="464" y="392"/>
                  </a:cubicBezTo>
                  <a:cubicBezTo>
                    <a:pt x="463" y="393"/>
                    <a:pt x="461" y="396"/>
                    <a:pt x="466" y="398"/>
                  </a:cubicBezTo>
                  <a:cubicBezTo>
                    <a:pt x="472" y="400"/>
                    <a:pt x="478" y="410"/>
                    <a:pt x="481" y="415"/>
                  </a:cubicBezTo>
                  <a:cubicBezTo>
                    <a:pt x="484" y="420"/>
                    <a:pt x="488" y="430"/>
                    <a:pt x="489" y="430"/>
                  </a:cubicBezTo>
                  <a:cubicBezTo>
                    <a:pt x="491" y="430"/>
                    <a:pt x="492" y="425"/>
                    <a:pt x="494" y="425"/>
                  </a:cubicBezTo>
                  <a:cubicBezTo>
                    <a:pt x="496" y="424"/>
                    <a:pt x="498" y="429"/>
                    <a:pt x="500" y="429"/>
                  </a:cubicBezTo>
                  <a:cubicBezTo>
                    <a:pt x="503" y="430"/>
                    <a:pt x="506" y="431"/>
                    <a:pt x="508" y="430"/>
                  </a:cubicBezTo>
                  <a:cubicBezTo>
                    <a:pt x="510" y="430"/>
                    <a:pt x="515" y="427"/>
                    <a:pt x="516" y="428"/>
                  </a:cubicBezTo>
                  <a:cubicBezTo>
                    <a:pt x="518" y="429"/>
                    <a:pt x="520" y="429"/>
                    <a:pt x="521" y="432"/>
                  </a:cubicBezTo>
                  <a:cubicBezTo>
                    <a:pt x="523" y="436"/>
                    <a:pt x="525" y="436"/>
                    <a:pt x="526" y="436"/>
                  </a:cubicBezTo>
                  <a:cubicBezTo>
                    <a:pt x="528" y="436"/>
                    <a:pt x="528" y="438"/>
                    <a:pt x="528" y="439"/>
                  </a:cubicBezTo>
                  <a:cubicBezTo>
                    <a:pt x="528" y="441"/>
                    <a:pt x="531" y="443"/>
                    <a:pt x="532" y="443"/>
                  </a:cubicBezTo>
                  <a:cubicBezTo>
                    <a:pt x="534" y="443"/>
                    <a:pt x="537" y="442"/>
                    <a:pt x="539" y="442"/>
                  </a:cubicBezTo>
                  <a:cubicBezTo>
                    <a:pt x="540" y="441"/>
                    <a:pt x="541" y="440"/>
                    <a:pt x="541" y="442"/>
                  </a:cubicBezTo>
                  <a:cubicBezTo>
                    <a:pt x="542" y="443"/>
                    <a:pt x="544" y="446"/>
                    <a:pt x="545" y="446"/>
                  </a:cubicBezTo>
                  <a:cubicBezTo>
                    <a:pt x="547" y="446"/>
                    <a:pt x="549" y="447"/>
                    <a:pt x="550" y="446"/>
                  </a:cubicBezTo>
                  <a:cubicBezTo>
                    <a:pt x="550" y="445"/>
                    <a:pt x="554" y="444"/>
                    <a:pt x="555" y="444"/>
                  </a:cubicBezTo>
                  <a:cubicBezTo>
                    <a:pt x="557" y="444"/>
                    <a:pt x="562" y="443"/>
                    <a:pt x="563" y="441"/>
                  </a:cubicBezTo>
                  <a:cubicBezTo>
                    <a:pt x="564" y="438"/>
                    <a:pt x="568" y="438"/>
                    <a:pt x="569" y="437"/>
                  </a:cubicBezTo>
                  <a:cubicBezTo>
                    <a:pt x="570" y="436"/>
                    <a:pt x="573" y="435"/>
                    <a:pt x="574" y="433"/>
                  </a:cubicBezTo>
                  <a:cubicBezTo>
                    <a:pt x="575" y="432"/>
                    <a:pt x="579" y="432"/>
                    <a:pt x="579" y="431"/>
                  </a:cubicBezTo>
                  <a:cubicBezTo>
                    <a:pt x="580" y="430"/>
                    <a:pt x="583" y="430"/>
                    <a:pt x="585" y="430"/>
                  </a:cubicBezTo>
                  <a:cubicBezTo>
                    <a:pt x="587" y="431"/>
                    <a:pt x="595" y="432"/>
                    <a:pt x="596" y="432"/>
                  </a:cubicBezTo>
                  <a:cubicBezTo>
                    <a:pt x="598" y="432"/>
                    <a:pt x="598" y="436"/>
                    <a:pt x="599" y="437"/>
                  </a:cubicBezTo>
                  <a:cubicBezTo>
                    <a:pt x="600" y="437"/>
                    <a:pt x="604" y="440"/>
                    <a:pt x="606" y="439"/>
                  </a:cubicBezTo>
                  <a:cubicBezTo>
                    <a:pt x="607" y="438"/>
                    <a:pt x="610" y="437"/>
                    <a:pt x="612" y="439"/>
                  </a:cubicBezTo>
                  <a:cubicBezTo>
                    <a:pt x="614" y="440"/>
                    <a:pt x="617" y="442"/>
                    <a:pt x="618" y="440"/>
                  </a:cubicBezTo>
                  <a:cubicBezTo>
                    <a:pt x="619" y="439"/>
                    <a:pt x="624" y="438"/>
                    <a:pt x="624" y="437"/>
                  </a:cubicBezTo>
                  <a:cubicBezTo>
                    <a:pt x="625" y="436"/>
                    <a:pt x="626" y="433"/>
                    <a:pt x="625" y="432"/>
                  </a:cubicBezTo>
                  <a:cubicBezTo>
                    <a:pt x="623" y="431"/>
                    <a:pt x="622" y="427"/>
                    <a:pt x="622" y="426"/>
                  </a:cubicBezTo>
                  <a:cubicBezTo>
                    <a:pt x="621" y="424"/>
                    <a:pt x="625" y="423"/>
                    <a:pt x="625" y="422"/>
                  </a:cubicBezTo>
                  <a:cubicBezTo>
                    <a:pt x="626" y="420"/>
                    <a:pt x="628" y="420"/>
                    <a:pt x="629" y="419"/>
                  </a:cubicBezTo>
                  <a:cubicBezTo>
                    <a:pt x="630" y="418"/>
                    <a:pt x="631" y="416"/>
                    <a:pt x="632" y="416"/>
                  </a:cubicBezTo>
                  <a:cubicBezTo>
                    <a:pt x="634" y="417"/>
                    <a:pt x="637" y="418"/>
                    <a:pt x="638" y="418"/>
                  </a:cubicBezTo>
                  <a:cubicBezTo>
                    <a:pt x="639" y="419"/>
                    <a:pt x="642" y="420"/>
                    <a:pt x="643" y="420"/>
                  </a:cubicBezTo>
                  <a:cubicBezTo>
                    <a:pt x="645" y="420"/>
                    <a:pt x="647" y="421"/>
                    <a:pt x="649" y="422"/>
                  </a:cubicBezTo>
                  <a:cubicBezTo>
                    <a:pt x="651" y="423"/>
                    <a:pt x="656" y="423"/>
                    <a:pt x="657" y="424"/>
                  </a:cubicBezTo>
                  <a:cubicBezTo>
                    <a:pt x="658" y="426"/>
                    <a:pt x="657" y="430"/>
                    <a:pt x="658" y="431"/>
                  </a:cubicBezTo>
                  <a:cubicBezTo>
                    <a:pt x="659" y="433"/>
                    <a:pt x="662" y="436"/>
                    <a:pt x="663" y="435"/>
                  </a:cubicBezTo>
                  <a:cubicBezTo>
                    <a:pt x="664" y="434"/>
                    <a:pt x="668" y="437"/>
                    <a:pt x="670" y="437"/>
                  </a:cubicBezTo>
                  <a:cubicBezTo>
                    <a:pt x="672" y="437"/>
                    <a:pt x="674" y="434"/>
                    <a:pt x="676" y="434"/>
                  </a:cubicBezTo>
                  <a:cubicBezTo>
                    <a:pt x="677" y="434"/>
                    <a:pt x="682" y="433"/>
                    <a:pt x="683" y="433"/>
                  </a:cubicBezTo>
                  <a:cubicBezTo>
                    <a:pt x="685" y="434"/>
                    <a:pt x="690" y="436"/>
                    <a:pt x="691" y="435"/>
                  </a:cubicBezTo>
                  <a:cubicBezTo>
                    <a:pt x="691" y="435"/>
                    <a:pt x="696" y="435"/>
                    <a:pt x="697" y="437"/>
                  </a:cubicBezTo>
                  <a:cubicBezTo>
                    <a:pt x="697" y="438"/>
                    <a:pt x="703" y="438"/>
                    <a:pt x="703" y="440"/>
                  </a:cubicBezTo>
                  <a:cubicBezTo>
                    <a:pt x="703" y="442"/>
                    <a:pt x="707" y="442"/>
                    <a:pt x="708" y="444"/>
                  </a:cubicBezTo>
                  <a:cubicBezTo>
                    <a:pt x="709" y="446"/>
                    <a:pt x="716" y="445"/>
                    <a:pt x="718" y="446"/>
                  </a:cubicBezTo>
                  <a:cubicBezTo>
                    <a:pt x="719" y="447"/>
                    <a:pt x="728" y="447"/>
                    <a:pt x="729" y="446"/>
                  </a:cubicBezTo>
                  <a:cubicBezTo>
                    <a:pt x="729" y="445"/>
                    <a:pt x="737" y="445"/>
                    <a:pt x="739" y="444"/>
                  </a:cubicBezTo>
                  <a:cubicBezTo>
                    <a:pt x="741" y="442"/>
                    <a:pt x="745" y="443"/>
                    <a:pt x="745" y="441"/>
                  </a:cubicBezTo>
                  <a:cubicBezTo>
                    <a:pt x="746" y="440"/>
                    <a:pt x="750" y="438"/>
                    <a:pt x="752" y="437"/>
                  </a:cubicBezTo>
                  <a:cubicBezTo>
                    <a:pt x="754" y="436"/>
                    <a:pt x="761" y="436"/>
                    <a:pt x="762" y="437"/>
                  </a:cubicBezTo>
                  <a:cubicBezTo>
                    <a:pt x="762" y="439"/>
                    <a:pt x="767" y="440"/>
                    <a:pt x="769" y="439"/>
                  </a:cubicBezTo>
                  <a:cubicBezTo>
                    <a:pt x="771" y="438"/>
                    <a:pt x="776" y="439"/>
                    <a:pt x="776" y="441"/>
                  </a:cubicBezTo>
                  <a:cubicBezTo>
                    <a:pt x="777" y="442"/>
                    <a:pt x="783" y="443"/>
                    <a:pt x="784" y="443"/>
                  </a:cubicBezTo>
                  <a:cubicBezTo>
                    <a:pt x="786" y="442"/>
                    <a:pt x="790" y="439"/>
                    <a:pt x="792" y="439"/>
                  </a:cubicBezTo>
                  <a:cubicBezTo>
                    <a:pt x="793" y="439"/>
                    <a:pt x="796" y="437"/>
                    <a:pt x="795" y="435"/>
                  </a:cubicBezTo>
                  <a:cubicBezTo>
                    <a:pt x="795" y="434"/>
                    <a:pt x="799" y="429"/>
                    <a:pt x="799" y="427"/>
                  </a:cubicBezTo>
                  <a:cubicBezTo>
                    <a:pt x="800" y="425"/>
                    <a:pt x="803" y="420"/>
                    <a:pt x="804" y="419"/>
                  </a:cubicBezTo>
                  <a:cubicBezTo>
                    <a:pt x="805" y="419"/>
                    <a:pt x="808" y="417"/>
                    <a:pt x="808" y="415"/>
                  </a:cubicBezTo>
                  <a:cubicBezTo>
                    <a:pt x="808" y="414"/>
                    <a:pt x="807" y="410"/>
                    <a:pt x="805" y="410"/>
                  </a:cubicBezTo>
                  <a:cubicBezTo>
                    <a:pt x="804" y="410"/>
                    <a:pt x="801" y="410"/>
                    <a:pt x="805" y="405"/>
                  </a:cubicBezTo>
                  <a:cubicBezTo>
                    <a:pt x="808" y="401"/>
                    <a:pt x="814" y="402"/>
                    <a:pt x="815" y="402"/>
                  </a:cubicBezTo>
                  <a:cubicBezTo>
                    <a:pt x="816" y="402"/>
                    <a:pt x="823" y="400"/>
                    <a:pt x="827" y="401"/>
                  </a:cubicBezTo>
                  <a:cubicBezTo>
                    <a:pt x="830" y="402"/>
                    <a:pt x="832" y="401"/>
                    <a:pt x="836" y="403"/>
                  </a:cubicBezTo>
                  <a:cubicBezTo>
                    <a:pt x="839" y="404"/>
                    <a:pt x="844" y="404"/>
                    <a:pt x="846" y="405"/>
                  </a:cubicBezTo>
                  <a:cubicBezTo>
                    <a:pt x="847" y="407"/>
                    <a:pt x="851" y="408"/>
                    <a:pt x="851" y="411"/>
                  </a:cubicBezTo>
                  <a:cubicBezTo>
                    <a:pt x="850" y="414"/>
                    <a:pt x="853" y="413"/>
                    <a:pt x="855" y="419"/>
                  </a:cubicBezTo>
                  <a:cubicBezTo>
                    <a:pt x="856" y="425"/>
                    <a:pt x="859" y="425"/>
                    <a:pt x="859" y="428"/>
                  </a:cubicBezTo>
                  <a:cubicBezTo>
                    <a:pt x="860" y="431"/>
                    <a:pt x="864" y="436"/>
                    <a:pt x="863" y="438"/>
                  </a:cubicBezTo>
                  <a:cubicBezTo>
                    <a:pt x="863" y="440"/>
                    <a:pt x="862" y="442"/>
                    <a:pt x="866" y="442"/>
                  </a:cubicBezTo>
                  <a:cubicBezTo>
                    <a:pt x="871" y="443"/>
                    <a:pt x="873" y="446"/>
                    <a:pt x="874" y="445"/>
                  </a:cubicBezTo>
                  <a:cubicBezTo>
                    <a:pt x="875" y="445"/>
                    <a:pt x="880" y="447"/>
                    <a:pt x="882" y="449"/>
                  </a:cubicBezTo>
                  <a:cubicBezTo>
                    <a:pt x="885" y="451"/>
                    <a:pt x="888" y="450"/>
                    <a:pt x="888" y="453"/>
                  </a:cubicBezTo>
                  <a:cubicBezTo>
                    <a:pt x="888" y="455"/>
                    <a:pt x="890" y="457"/>
                    <a:pt x="890" y="460"/>
                  </a:cubicBezTo>
                  <a:cubicBezTo>
                    <a:pt x="890" y="462"/>
                    <a:pt x="894" y="463"/>
                    <a:pt x="898" y="463"/>
                  </a:cubicBezTo>
                  <a:cubicBezTo>
                    <a:pt x="901" y="462"/>
                    <a:pt x="903" y="464"/>
                    <a:pt x="905" y="461"/>
                  </a:cubicBezTo>
                  <a:cubicBezTo>
                    <a:pt x="906" y="458"/>
                    <a:pt x="911" y="459"/>
                    <a:pt x="913" y="458"/>
                  </a:cubicBezTo>
                  <a:cubicBezTo>
                    <a:pt x="914" y="457"/>
                    <a:pt x="919" y="456"/>
                    <a:pt x="919" y="460"/>
                  </a:cubicBezTo>
                  <a:cubicBezTo>
                    <a:pt x="919" y="464"/>
                    <a:pt x="922" y="465"/>
                    <a:pt x="919" y="466"/>
                  </a:cubicBezTo>
                  <a:cubicBezTo>
                    <a:pt x="917" y="468"/>
                    <a:pt x="916" y="474"/>
                    <a:pt x="915" y="477"/>
                  </a:cubicBezTo>
                  <a:cubicBezTo>
                    <a:pt x="914" y="479"/>
                    <a:pt x="911" y="480"/>
                    <a:pt x="910" y="483"/>
                  </a:cubicBezTo>
                  <a:cubicBezTo>
                    <a:pt x="910" y="486"/>
                    <a:pt x="906" y="486"/>
                    <a:pt x="906" y="488"/>
                  </a:cubicBezTo>
                  <a:cubicBezTo>
                    <a:pt x="906" y="490"/>
                    <a:pt x="902" y="490"/>
                    <a:pt x="899" y="488"/>
                  </a:cubicBezTo>
                  <a:cubicBezTo>
                    <a:pt x="897" y="486"/>
                    <a:pt x="895" y="491"/>
                    <a:pt x="893" y="491"/>
                  </a:cubicBezTo>
                  <a:cubicBezTo>
                    <a:pt x="891" y="491"/>
                    <a:pt x="891" y="495"/>
                    <a:pt x="891" y="497"/>
                  </a:cubicBezTo>
                  <a:cubicBezTo>
                    <a:pt x="892" y="499"/>
                    <a:pt x="891" y="501"/>
                    <a:pt x="892" y="504"/>
                  </a:cubicBezTo>
                  <a:cubicBezTo>
                    <a:pt x="893" y="505"/>
                    <a:pt x="892" y="508"/>
                    <a:pt x="892" y="511"/>
                  </a:cubicBezTo>
                  <a:cubicBezTo>
                    <a:pt x="895" y="509"/>
                    <a:pt x="898" y="508"/>
                    <a:pt x="899" y="508"/>
                  </a:cubicBezTo>
                  <a:cubicBezTo>
                    <a:pt x="902" y="508"/>
                    <a:pt x="905" y="513"/>
                    <a:pt x="908" y="513"/>
                  </a:cubicBezTo>
                  <a:cubicBezTo>
                    <a:pt x="912" y="513"/>
                    <a:pt x="927" y="503"/>
                    <a:pt x="927" y="501"/>
                  </a:cubicBezTo>
                  <a:cubicBezTo>
                    <a:pt x="927" y="500"/>
                    <a:pt x="936" y="491"/>
                    <a:pt x="940" y="487"/>
                  </a:cubicBezTo>
                  <a:cubicBezTo>
                    <a:pt x="944" y="482"/>
                    <a:pt x="950" y="476"/>
                    <a:pt x="952" y="471"/>
                  </a:cubicBezTo>
                  <a:cubicBezTo>
                    <a:pt x="953" y="468"/>
                    <a:pt x="959" y="462"/>
                    <a:pt x="960" y="459"/>
                  </a:cubicBezTo>
                  <a:cubicBezTo>
                    <a:pt x="962" y="457"/>
                    <a:pt x="963" y="457"/>
                    <a:pt x="965" y="451"/>
                  </a:cubicBezTo>
                  <a:cubicBezTo>
                    <a:pt x="968" y="446"/>
                    <a:pt x="968" y="431"/>
                    <a:pt x="969" y="430"/>
                  </a:cubicBezTo>
                  <a:cubicBezTo>
                    <a:pt x="970" y="429"/>
                    <a:pt x="969" y="427"/>
                    <a:pt x="970" y="425"/>
                  </a:cubicBezTo>
                  <a:cubicBezTo>
                    <a:pt x="972" y="424"/>
                    <a:pt x="971" y="421"/>
                    <a:pt x="973" y="419"/>
                  </a:cubicBezTo>
                  <a:cubicBezTo>
                    <a:pt x="976" y="417"/>
                    <a:pt x="975" y="416"/>
                    <a:pt x="975" y="414"/>
                  </a:cubicBezTo>
                  <a:cubicBezTo>
                    <a:pt x="974" y="413"/>
                    <a:pt x="975" y="409"/>
                    <a:pt x="974" y="408"/>
                  </a:cubicBezTo>
                  <a:cubicBezTo>
                    <a:pt x="974" y="407"/>
                    <a:pt x="974" y="406"/>
                    <a:pt x="975" y="406"/>
                  </a:cubicBezTo>
                  <a:cubicBezTo>
                    <a:pt x="977" y="405"/>
                    <a:pt x="974" y="403"/>
                    <a:pt x="972" y="402"/>
                  </a:cubicBezTo>
                  <a:cubicBezTo>
                    <a:pt x="970" y="401"/>
                    <a:pt x="968" y="400"/>
                    <a:pt x="967" y="398"/>
                  </a:cubicBezTo>
                  <a:cubicBezTo>
                    <a:pt x="967" y="395"/>
                    <a:pt x="964" y="393"/>
                    <a:pt x="961" y="393"/>
                  </a:cubicBezTo>
                  <a:cubicBezTo>
                    <a:pt x="958" y="393"/>
                    <a:pt x="954" y="391"/>
                    <a:pt x="954" y="393"/>
                  </a:cubicBezTo>
                  <a:cubicBezTo>
                    <a:pt x="955" y="395"/>
                    <a:pt x="954" y="396"/>
                    <a:pt x="953" y="396"/>
                  </a:cubicBezTo>
                  <a:cubicBezTo>
                    <a:pt x="951" y="396"/>
                    <a:pt x="951" y="397"/>
                    <a:pt x="949" y="399"/>
                  </a:cubicBezTo>
                  <a:cubicBezTo>
                    <a:pt x="948" y="401"/>
                    <a:pt x="942" y="402"/>
                    <a:pt x="945" y="399"/>
                  </a:cubicBezTo>
                  <a:cubicBezTo>
                    <a:pt x="947" y="397"/>
                    <a:pt x="944" y="397"/>
                    <a:pt x="944" y="395"/>
                  </a:cubicBezTo>
                  <a:cubicBezTo>
                    <a:pt x="945" y="392"/>
                    <a:pt x="947" y="390"/>
                    <a:pt x="944" y="391"/>
                  </a:cubicBezTo>
                  <a:cubicBezTo>
                    <a:pt x="941" y="393"/>
                    <a:pt x="941" y="397"/>
                    <a:pt x="939" y="397"/>
                  </a:cubicBezTo>
                  <a:cubicBezTo>
                    <a:pt x="937" y="398"/>
                    <a:pt x="937" y="391"/>
                    <a:pt x="938" y="389"/>
                  </a:cubicBezTo>
                  <a:cubicBezTo>
                    <a:pt x="939" y="387"/>
                    <a:pt x="934" y="389"/>
                    <a:pt x="929" y="389"/>
                  </a:cubicBezTo>
                  <a:cubicBezTo>
                    <a:pt x="924" y="388"/>
                    <a:pt x="925" y="385"/>
                    <a:pt x="929" y="383"/>
                  </a:cubicBezTo>
                  <a:cubicBezTo>
                    <a:pt x="933" y="381"/>
                    <a:pt x="933" y="379"/>
                    <a:pt x="935" y="378"/>
                  </a:cubicBezTo>
                  <a:cubicBezTo>
                    <a:pt x="937" y="377"/>
                    <a:pt x="942" y="373"/>
                    <a:pt x="945" y="372"/>
                  </a:cubicBezTo>
                  <a:cubicBezTo>
                    <a:pt x="948" y="370"/>
                    <a:pt x="949" y="368"/>
                    <a:pt x="949" y="366"/>
                  </a:cubicBezTo>
                  <a:cubicBezTo>
                    <a:pt x="950" y="364"/>
                    <a:pt x="956" y="361"/>
                    <a:pt x="961" y="357"/>
                  </a:cubicBezTo>
                  <a:cubicBezTo>
                    <a:pt x="966" y="353"/>
                    <a:pt x="968" y="351"/>
                    <a:pt x="970" y="348"/>
                  </a:cubicBezTo>
                  <a:cubicBezTo>
                    <a:pt x="971" y="346"/>
                    <a:pt x="978" y="342"/>
                    <a:pt x="979" y="341"/>
                  </a:cubicBezTo>
                  <a:cubicBezTo>
                    <a:pt x="979" y="339"/>
                    <a:pt x="988" y="334"/>
                    <a:pt x="994" y="333"/>
                  </a:cubicBezTo>
                  <a:cubicBezTo>
                    <a:pt x="1000" y="332"/>
                    <a:pt x="1009" y="333"/>
                    <a:pt x="1011" y="335"/>
                  </a:cubicBezTo>
                  <a:cubicBezTo>
                    <a:pt x="1013" y="337"/>
                    <a:pt x="1014" y="336"/>
                    <a:pt x="1015" y="335"/>
                  </a:cubicBezTo>
                  <a:cubicBezTo>
                    <a:pt x="1016" y="334"/>
                    <a:pt x="1019" y="334"/>
                    <a:pt x="1023" y="335"/>
                  </a:cubicBezTo>
                  <a:cubicBezTo>
                    <a:pt x="1027" y="335"/>
                    <a:pt x="1028" y="333"/>
                    <a:pt x="1031" y="334"/>
                  </a:cubicBezTo>
                  <a:cubicBezTo>
                    <a:pt x="1033" y="334"/>
                    <a:pt x="1036" y="335"/>
                    <a:pt x="1037" y="332"/>
                  </a:cubicBezTo>
                  <a:cubicBezTo>
                    <a:pt x="1039" y="328"/>
                    <a:pt x="1047" y="329"/>
                    <a:pt x="1049" y="330"/>
                  </a:cubicBezTo>
                  <a:cubicBezTo>
                    <a:pt x="1050" y="332"/>
                    <a:pt x="1052" y="333"/>
                    <a:pt x="1055" y="332"/>
                  </a:cubicBezTo>
                  <a:cubicBezTo>
                    <a:pt x="1057" y="330"/>
                    <a:pt x="1057" y="334"/>
                    <a:pt x="1060" y="334"/>
                  </a:cubicBezTo>
                  <a:cubicBezTo>
                    <a:pt x="1063" y="335"/>
                    <a:pt x="1061" y="337"/>
                    <a:pt x="1059" y="337"/>
                  </a:cubicBezTo>
                  <a:cubicBezTo>
                    <a:pt x="1056" y="337"/>
                    <a:pt x="1053" y="338"/>
                    <a:pt x="1056" y="340"/>
                  </a:cubicBezTo>
                  <a:cubicBezTo>
                    <a:pt x="1059" y="341"/>
                    <a:pt x="1062" y="338"/>
                    <a:pt x="1064" y="338"/>
                  </a:cubicBezTo>
                  <a:cubicBezTo>
                    <a:pt x="1066" y="339"/>
                    <a:pt x="1070" y="339"/>
                    <a:pt x="1073" y="337"/>
                  </a:cubicBezTo>
                  <a:cubicBezTo>
                    <a:pt x="1076" y="335"/>
                    <a:pt x="1076" y="339"/>
                    <a:pt x="1078" y="337"/>
                  </a:cubicBezTo>
                  <a:cubicBezTo>
                    <a:pt x="1080" y="335"/>
                    <a:pt x="1085" y="335"/>
                    <a:pt x="1087" y="335"/>
                  </a:cubicBezTo>
                  <a:cubicBezTo>
                    <a:pt x="1089" y="335"/>
                    <a:pt x="1087" y="332"/>
                    <a:pt x="1083" y="332"/>
                  </a:cubicBezTo>
                  <a:cubicBezTo>
                    <a:pt x="1080" y="332"/>
                    <a:pt x="1080" y="330"/>
                    <a:pt x="1083" y="326"/>
                  </a:cubicBezTo>
                  <a:cubicBezTo>
                    <a:pt x="1086" y="321"/>
                    <a:pt x="1091" y="318"/>
                    <a:pt x="1095" y="315"/>
                  </a:cubicBezTo>
                  <a:cubicBezTo>
                    <a:pt x="1098" y="312"/>
                    <a:pt x="1101" y="314"/>
                    <a:pt x="1101" y="312"/>
                  </a:cubicBezTo>
                  <a:cubicBezTo>
                    <a:pt x="1101" y="310"/>
                    <a:pt x="1102" y="304"/>
                    <a:pt x="1105" y="304"/>
                  </a:cubicBezTo>
                  <a:cubicBezTo>
                    <a:pt x="1107" y="304"/>
                    <a:pt x="1114" y="305"/>
                    <a:pt x="1118" y="303"/>
                  </a:cubicBezTo>
                  <a:cubicBezTo>
                    <a:pt x="1122" y="301"/>
                    <a:pt x="1122" y="305"/>
                    <a:pt x="1123" y="305"/>
                  </a:cubicBezTo>
                  <a:cubicBezTo>
                    <a:pt x="1125" y="306"/>
                    <a:pt x="1127" y="302"/>
                    <a:pt x="1129" y="303"/>
                  </a:cubicBezTo>
                  <a:cubicBezTo>
                    <a:pt x="1131" y="304"/>
                    <a:pt x="1126" y="307"/>
                    <a:pt x="1125" y="311"/>
                  </a:cubicBezTo>
                  <a:cubicBezTo>
                    <a:pt x="1124" y="314"/>
                    <a:pt x="1128" y="313"/>
                    <a:pt x="1130" y="314"/>
                  </a:cubicBezTo>
                  <a:cubicBezTo>
                    <a:pt x="1132" y="315"/>
                    <a:pt x="1127" y="316"/>
                    <a:pt x="1128" y="317"/>
                  </a:cubicBezTo>
                  <a:cubicBezTo>
                    <a:pt x="1128" y="318"/>
                    <a:pt x="1132" y="318"/>
                    <a:pt x="1137" y="313"/>
                  </a:cubicBezTo>
                  <a:cubicBezTo>
                    <a:pt x="1143" y="308"/>
                    <a:pt x="1147" y="306"/>
                    <a:pt x="1151" y="306"/>
                  </a:cubicBezTo>
                  <a:cubicBezTo>
                    <a:pt x="1154" y="307"/>
                    <a:pt x="1152" y="303"/>
                    <a:pt x="1152" y="299"/>
                  </a:cubicBezTo>
                  <a:cubicBezTo>
                    <a:pt x="1153" y="294"/>
                    <a:pt x="1163" y="292"/>
                    <a:pt x="1166" y="294"/>
                  </a:cubicBezTo>
                  <a:cubicBezTo>
                    <a:pt x="1170" y="295"/>
                    <a:pt x="1169" y="296"/>
                    <a:pt x="1166" y="296"/>
                  </a:cubicBezTo>
                  <a:cubicBezTo>
                    <a:pt x="1163" y="295"/>
                    <a:pt x="1160" y="298"/>
                    <a:pt x="1160" y="302"/>
                  </a:cubicBezTo>
                  <a:cubicBezTo>
                    <a:pt x="1160" y="306"/>
                    <a:pt x="1157" y="307"/>
                    <a:pt x="1159" y="309"/>
                  </a:cubicBezTo>
                  <a:cubicBezTo>
                    <a:pt x="1160" y="310"/>
                    <a:pt x="1156" y="311"/>
                    <a:pt x="1156" y="312"/>
                  </a:cubicBezTo>
                  <a:cubicBezTo>
                    <a:pt x="1156" y="314"/>
                    <a:pt x="1156" y="315"/>
                    <a:pt x="1154" y="316"/>
                  </a:cubicBezTo>
                  <a:cubicBezTo>
                    <a:pt x="1152" y="317"/>
                    <a:pt x="1144" y="317"/>
                    <a:pt x="1143" y="320"/>
                  </a:cubicBezTo>
                  <a:cubicBezTo>
                    <a:pt x="1143" y="324"/>
                    <a:pt x="1139" y="324"/>
                    <a:pt x="1137" y="328"/>
                  </a:cubicBezTo>
                  <a:cubicBezTo>
                    <a:pt x="1135" y="332"/>
                    <a:pt x="1127" y="334"/>
                    <a:pt x="1122" y="341"/>
                  </a:cubicBezTo>
                  <a:cubicBezTo>
                    <a:pt x="1117" y="349"/>
                    <a:pt x="1109" y="349"/>
                    <a:pt x="1109" y="350"/>
                  </a:cubicBezTo>
                  <a:cubicBezTo>
                    <a:pt x="1109" y="352"/>
                    <a:pt x="1103" y="352"/>
                    <a:pt x="1101" y="352"/>
                  </a:cubicBezTo>
                  <a:cubicBezTo>
                    <a:pt x="1099" y="352"/>
                    <a:pt x="1103" y="357"/>
                    <a:pt x="1099" y="362"/>
                  </a:cubicBezTo>
                  <a:cubicBezTo>
                    <a:pt x="1094" y="367"/>
                    <a:pt x="1091" y="373"/>
                    <a:pt x="1091" y="380"/>
                  </a:cubicBezTo>
                  <a:cubicBezTo>
                    <a:pt x="1091" y="387"/>
                    <a:pt x="1094" y="406"/>
                    <a:pt x="1096" y="410"/>
                  </a:cubicBezTo>
                  <a:cubicBezTo>
                    <a:pt x="1098" y="413"/>
                    <a:pt x="1096" y="422"/>
                    <a:pt x="1098" y="424"/>
                  </a:cubicBezTo>
                  <a:cubicBezTo>
                    <a:pt x="1100" y="425"/>
                    <a:pt x="1099" y="428"/>
                    <a:pt x="1100" y="429"/>
                  </a:cubicBezTo>
                  <a:cubicBezTo>
                    <a:pt x="1101" y="430"/>
                    <a:pt x="1106" y="425"/>
                    <a:pt x="1109" y="422"/>
                  </a:cubicBezTo>
                  <a:cubicBezTo>
                    <a:pt x="1112" y="420"/>
                    <a:pt x="1111" y="419"/>
                    <a:pt x="1113" y="418"/>
                  </a:cubicBezTo>
                  <a:cubicBezTo>
                    <a:pt x="1115" y="416"/>
                    <a:pt x="1114" y="411"/>
                    <a:pt x="1114" y="409"/>
                  </a:cubicBezTo>
                  <a:cubicBezTo>
                    <a:pt x="1115" y="408"/>
                    <a:pt x="1119" y="407"/>
                    <a:pt x="1120" y="406"/>
                  </a:cubicBezTo>
                  <a:cubicBezTo>
                    <a:pt x="1121" y="404"/>
                    <a:pt x="1124" y="405"/>
                    <a:pt x="1126" y="404"/>
                  </a:cubicBezTo>
                  <a:cubicBezTo>
                    <a:pt x="1128" y="404"/>
                    <a:pt x="1126" y="400"/>
                    <a:pt x="1125" y="398"/>
                  </a:cubicBezTo>
                  <a:cubicBezTo>
                    <a:pt x="1125" y="395"/>
                    <a:pt x="1130" y="392"/>
                    <a:pt x="1133" y="390"/>
                  </a:cubicBezTo>
                  <a:cubicBezTo>
                    <a:pt x="1136" y="388"/>
                    <a:pt x="1139" y="392"/>
                    <a:pt x="1143" y="389"/>
                  </a:cubicBezTo>
                  <a:cubicBezTo>
                    <a:pt x="1146" y="386"/>
                    <a:pt x="1142" y="382"/>
                    <a:pt x="1141" y="381"/>
                  </a:cubicBezTo>
                  <a:cubicBezTo>
                    <a:pt x="1140" y="379"/>
                    <a:pt x="1144" y="372"/>
                    <a:pt x="1147" y="371"/>
                  </a:cubicBezTo>
                  <a:cubicBezTo>
                    <a:pt x="1149" y="370"/>
                    <a:pt x="1151" y="373"/>
                    <a:pt x="1153" y="371"/>
                  </a:cubicBezTo>
                  <a:cubicBezTo>
                    <a:pt x="1155" y="368"/>
                    <a:pt x="1151" y="365"/>
                    <a:pt x="1149" y="365"/>
                  </a:cubicBezTo>
                  <a:cubicBezTo>
                    <a:pt x="1148" y="365"/>
                    <a:pt x="1147" y="359"/>
                    <a:pt x="1151" y="356"/>
                  </a:cubicBezTo>
                  <a:cubicBezTo>
                    <a:pt x="1155" y="353"/>
                    <a:pt x="1153" y="353"/>
                    <a:pt x="1151" y="352"/>
                  </a:cubicBezTo>
                  <a:cubicBezTo>
                    <a:pt x="1148" y="351"/>
                    <a:pt x="1148" y="352"/>
                    <a:pt x="1146" y="352"/>
                  </a:cubicBezTo>
                  <a:cubicBezTo>
                    <a:pt x="1144" y="352"/>
                    <a:pt x="1141" y="348"/>
                    <a:pt x="1145" y="344"/>
                  </a:cubicBezTo>
                  <a:cubicBezTo>
                    <a:pt x="1148" y="340"/>
                    <a:pt x="1151" y="340"/>
                    <a:pt x="1151" y="337"/>
                  </a:cubicBezTo>
                  <a:cubicBezTo>
                    <a:pt x="1152" y="333"/>
                    <a:pt x="1156" y="328"/>
                    <a:pt x="1157" y="327"/>
                  </a:cubicBezTo>
                  <a:cubicBezTo>
                    <a:pt x="1158" y="325"/>
                    <a:pt x="1163" y="327"/>
                    <a:pt x="1164" y="326"/>
                  </a:cubicBezTo>
                  <a:cubicBezTo>
                    <a:pt x="1166" y="326"/>
                    <a:pt x="1166" y="330"/>
                    <a:pt x="1168" y="328"/>
                  </a:cubicBezTo>
                  <a:cubicBezTo>
                    <a:pt x="1170" y="326"/>
                    <a:pt x="1173" y="320"/>
                    <a:pt x="1176" y="320"/>
                  </a:cubicBezTo>
                  <a:cubicBezTo>
                    <a:pt x="1178" y="320"/>
                    <a:pt x="1177" y="324"/>
                    <a:pt x="1177" y="327"/>
                  </a:cubicBezTo>
                  <a:cubicBezTo>
                    <a:pt x="1178" y="330"/>
                    <a:pt x="1180" y="326"/>
                    <a:pt x="1185" y="323"/>
                  </a:cubicBezTo>
                  <a:cubicBezTo>
                    <a:pt x="1190" y="319"/>
                    <a:pt x="1201" y="320"/>
                    <a:pt x="1205" y="321"/>
                  </a:cubicBezTo>
                  <a:cubicBezTo>
                    <a:pt x="1208" y="323"/>
                    <a:pt x="1209" y="327"/>
                    <a:pt x="1211" y="326"/>
                  </a:cubicBezTo>
                  <a:cubicBezTo>
                    <a:pt x="1214" y="326"/>
                    <a:pt x="1211" y="322"/>
                    <a:pt x="1214" y="322"/>
                  </a:cubicBezTo>
                  <a:cubicBezTo>
                    <a:pt x="1217" y="321"/>
                    <a:pt x="1222" y="318"/>
                    <a:pt x="1226" y="315"/>
                  </a:cubicBezTo>
                  <a:cubicBezTo>
                    <a:pt x="1230" y="312"/>
                    <a:pt x="1229" y="314"/>
                    <a:pt x="1231" y="312"/>
                  </a:cubicBezTo>
                  <a:cubicBezTo>
                    <a:pt x="1233" y="309"/>
                    <a:pt x="1235" y="310"/>
                    <a:pt x="1235" y="309"/>
                  </a:cubicBezTo>
                  <a:cubicBezTo>
                    <a:pt x="1236" y="307"/>
                    <a:pt x="1241" y="304"/>
                    <a:pt x="1249" y="303"/>
                  </a:cubicBezTo>
                  <a:cubicBezTo>
                    <a:pt x="1256" y="301"/>
                    <a:pt x="1266" y="296"/>
                    <a:pt x="1265" y="294"/>
                  </a:cubicBezTo>
                  <a:cubicBezTo>
                    <a:pt x="1265" y="293"/>
                    <a:pt x="1268" y="292"/>
                    <a:pt x="1269" y="294"/>
                  </a:cubicBezTo>
                  <a:cubicBezTo>
                    <a:pt x="1269" y="295"/>
                    <a:pt x="1272" y="295"/>
                    <a:pt x="1276" y="296"/>
                  </a:cubicBezTo>
                  <a:cubicBezTo>
                    <a:pt x="1280" y="296"/>
                    <a:pt x="1282" y="298"/>
                    <a:pt x="1285" y="295"/>
                  </a:cubicBezTo>
                  <a:cubicBezTo>
                    <a:pt x="1288" y="292"/>
                    <a:pt x="1284" y="291"/>
                    <a:pt x="1284" y="288"/>
                  </a:cubicBezTo>
                  <a:cubicBezTo>
                    <a:pt x="1285" y="286"/>
                    <a:pt x="1279" y="283"/>
                    <a:pt x="1280" y="281"/>
                  </a:cubicBezTo>
                  <a:cubicBezTo>
                    <a:pt x="1280" y="278"/>
                    <a:pt x="1276" y="272"/>
                    <a:pt x="1274" y="273"/>
                  </a:cubicBezTo>
                  <a:cubicBezTo>
                    <a:pt x="1273" y="274"/>
                    <a:pt x="1270" y="272"/>
                    <a:pt x="1270" y="270"/>
                  </a:cubicBezTo>
                  <a:cubicBezTo>
                    <a:pt x="1270" y="268"/>
                    <a:pt x="1269" y="266"/>
                    <a:pt x="1267" y="267"/>
                  </a:cubicBezTo>
                  <a:cubicBezTo>
                    <a:pt x="1265" y="269"/>
                    <a:pt x="1261" y="268"/>
                    <a:pt x="1260" y="266"/>
                  </a:cubicBezTo>
                  <a:cubicBezTo>
                    <a:pt x="1260" y="264"/>
                    <a:pt x="1265" y="262"/>
                    <a:pt x="1268" y="264"/>
                  </a:cubicBezTo>
                  <a:cubicBezTo>
                    <a:pt x="1272" y="265"/>
                    <a:pt x="1271" y="267"/>
                    <a:pt x="1273" y="268"/>
                  </a:cubicBezTo>
                  <a:cubicBezTo>
                    <a:pt x="1274" y="269"/>
                    <a:pt x="1279" y="268"/>
                    <a:pt x="1282" y="267"/>
                  </a:cubicBezTo>
                  <a:cubicBezTo>
                    <a:pt x="1284" y="266"/>
                    <a:pt x="1291" y="264"/>
                    <a:pt x="1292" y="262"/>
                  </a:cubicBezTo>
                  <a:cubicBezTo>
                    <a:pt x="1294" y="259"/>
                    <a:pt x="1292" y="259"/>
                    <a:pt x="1295" y="257"/>
                  </a:cubicBezTo>
                  <a:cubicBezTo>
                    <a:pt x="1297" y="256"/>
                    <a:pt x="1295" y="254"/>
                    <a:pt x="1293" y="253"/>
                  </a:cubicBezTo>
                  <a:cubicBezTo>
                    <a:pt x="1291" y="252"/>
                    <a:pt x="1292" y="249"/>
                    <a:pt x="1294" y="249"/>
                  </a:cubicBezTo>
                  <a:cubicBezTo>
                    <a:pt x="1296" y="249"/>
                    <a:pt x="1295" y="246"/>
                    <a:pt x="1297" y="246"/>
                  </a:cubicBezTo>
                  <a:cubicBezTo>
                    <a:pt x="1298" y="246"/>
                    <a:pt x="1298" y="247"/>
                    <a:pt x="1301" y="246"/>
                  </a:cubicBezTo>
                  <a:cubicBezTo>
                    <a:pt x="1304" y="245"/>
                    <a:pt x="1301" y="248"/>
                    <a:pt x="1300" y="250"/>
                  </a:cubicBezTo>
                  <a:cubicBezTo>
                    <a:pt x="1299" y="252"/>
                    <a:pt x="1302" y="254"/>
                    <a:pt x="1303" y="256"/>
                  </a:cubicBezTo>
                  <a:cubicBezTo>
                    <a:pt x="1303" y="257"/>
                    <a:pt x="1308" y="257"/>
                    <a:pt x="1311" y="256"/>
                  </a:cubicBezTo>
                  <a:cubicBezTo>
                    <a:pt x="1314" y="254"/>
                    <a:pt x="1323" y="258"/>
                    <a:pt x="1324" y="260"/>
                  </a:cubicBezTo>
                  <a:cubicBezTo>
                    <a:pt x="1324" y="262"/>
                    <a:pt x="1326" y="265"/>
                    <a:pt x="1329" y="267"/>
                  </a:cubicBezTo>
                  <a:cubicBezTo>
                    <a:pt x="1333" y="269"/>
                    <a:pt x="1337" y="268"/>
                    <a:pt x="1337" y="270"/>
                  </a:cubicBezTo>
                  <a:cubicBezTo>
                    <a:pt x="1338" y="272"/>
                    <a:pt x="1340" y="272"/>
                    <a:pt x="1342" y="272"/>
                  </a:cubicBezTo>
                  <a:cubicBezTo>
                    <a:pt x="1344" y="272"/>
                    <a:pt x="1345" y="274"/>
                    <a:pt x="1347" y="272"/>
                  </a:cubicBezTo>
                  <a:cubicBezTo>
                    <a:pt x="1348" y="271"/>
                    <a:pt x="1349" y="273"/>
                    <a:pt x="1351" y="272"/>
                  </a:cubicBezTo>
                  <a:cubicBezTo>
                    <a:pt x="1353" y="270"/>
                    <a:pt x="1347" y="269"/>
                    <a:pt x="1347" y="267"/>
                  </a:cubicBezTo>
                  <a:cubicBezTo>
                    <a:pt x="1348" y="266"/>
                    <a:pt x="1350" y="268"/>
                    <a:pt x="1351" y="268"/>
                  </a:cubicBezTo>
                  <a:cubicBezTo>
                    <a:pt x="1353" y="268"/>
                    <a:pt x="1351" y="264"/>
                    <a:pt x="1352" y="264"/>
                  </a:cubicBezTo>
                  <a:cubicBezTo>
                    <a:pt x="1353" y="264"/>
                    <a:pt x="1352" y="257"/>
                    <a:pt x="1351" y="256"/>
                  </a:cubicBezTo>
                  <a:cubicBezTo>
                    <a:pt x="1350" y="256"/>
                    <a:pt x="1351" y="253"/>
                    <a:pt x="1353" y="255"/>
                  </a:cubicBezTo>
                  <a:cubicBezTo>
                    <a:pt x="1356" y="257"/>
                    <a:pt x="1360" y="257"/>
                    <a:pt x="1363" y="257"/>
                  </a:cubicBezTo>
                  <a:cubicBezTo>
                    <a:pt x="1365" y="257"/>
                    <a:pt x="1363" y="255"/>
                    <a:pt x="1361" y="255"/>
                  </a:cubicBezTo>
                  <a:cubicBezTo>
                    <a:pt x="1359" y="255"/>
                    <a:pt x="1361" y="253"/>
                    <a:pt x="1362" y="254"/>
                  </a:cubicBezTo>
                  <a:cubicBezTo>
                    <a:pt x="1364" y="255"/>
                    <a:pt x="1367" y="256"/>
                    <a:pt x="1367" y="255"/>
                  </a:cubicBezTo>
                  <a:cubicBezTo>
                    <a:pt x="1367" y="253"/>
                    <a:pt x="1368" y="250"/>
                    <a:pt x="1371" y="250"/>
                  </a:cubicBezTo>
                  <a:cubicBezTo>
                    <a:pt x="1373" y="250"/>
                    <a:pt x="1374" y="249"/>
                    <a:pt x="1372" y="248"/>
                  </a:cubicBezTo>
                  <a:close/>
                  <a:moveTo>
                    <a:pt x="709" y="404"/>
                  </a:moveTo>
                  <a:cubicBezTo>
                    <a:pt x="702" y="410"/>
                    <a:pt x="688" y="412"/>
                    <a:pt x="688" y="417"/>
                  </a:cubicBezTo>
                  <a:cubicBezTo>
                    <a:pt x="688" y="422"/>
                    <a:pt x="672" y="424"/>
                    <a:pt x="671" y="422"/>
                  </a:cubicBezTo>
                  <a:cubicBezTo>
                    <a:pt x="669" y="420"/>
                    <a:pt x="683" y="419"/>
                    <a:pt x="686" y="412"/>
                  </a:cubicBezTo>
                  <a:cubicBezTo>
                    <a:pt x="689" y="405"/>
                    <a:pt x="701" y="401"/>
                    <a:pt x="707" y="392"/>
                  </a:cubicBezTo>
                  <a:cubicBezTo>
                    <a:pt x="712" y="385"/>
                    <a:pt x="715" y="375"/>
                    <a:pt x="718" y="376"/>
                  </a:cubicBezTo>
                  <a:cubicBezTo>
                    <a:pt x="720" y="376"/>
                    <a:pt x="716" y="398"/>
                    <a:pt x="709" y="404"/>
                  </a:cubicBezTo>
                  <a:close/>
                  <a:moveTo>
                    <a:pt x="739" y="125"/>
                  </a:moveTo>
                  <a:cubicBezTo>
                    <a:pt x="738" y="127"/>
                    <a:pt x="733" y="127"/>
                    <a:pt x="734" y="129"/>
                  </a:cubicBezTo>
                  <a:cubicBezTo>
                    <a:pt x="737" y="132"/>
                    <a:pt x="749" y="130"/>
                    <a:pt x="749" y="126"/>
                  </a:cubicBezTo>
                  <a:cubicBezTo>
                    <a:pt x="749" y="122"/>
                    <a:pt x="740" y="123"/>
                    <a:pt x="739" y="125"/>
                  </a:cubicBezTo>
                  <a:close/>
                  <a:moveTo>
                    <a:pt x="306" y="7"/>
                  </a:moveTo>
                  <a:cubicBezTo>
                    <a:pt x="312" y="7"/>
                    <a:pt x="310" y="4"/>
                    <a:pt x="314" y="4"/>
                  </a:cubicBezTo>
                  <a:cubicBezTo>
                    <a:pt x="318" y="5"/>
                    <a:pt x="323" y="4"/>
                    <a:pt x="321" y="2"/>
                  </a:cubicBezTo>
                  <a:cubicBezTo>
                    <a:pt x="319" y="0"/>
                    <a:pt x="305" y="1"/>
                    <a:pt x="306" y="3"/>
                  </a:cubicBezTo>
                  <a:cubicBezTo>
                    <a:pt x="308" y="4"/>
                    <a:pt x="295" y="4"/>
                    <a:pt x="296" y="4"/>
                  </a:cubicBezTo>
                  <a:cubicBezTo>
                    <a:pt x="296" y="6"/>
                    <a:pt x="300" y="7"/>
                    <a:pt x="306" y="7"/>
                  </a:cubicBezTo>
                  <a:close/>
                  <a:moveTo>
                    <a:pt x="277" y="23"/>
                  </a:moveTo>
                  <a:cubicBezTo>
                    <a:pt x="277" y="19"/>
                    <a:pt x="264" y="24"/>
                    <a:pt x="267" y="24"/>
                  </a:cubicBezTo>
                  <a:cubicBezTo>
                    <a:pt x="269" y="25"/>
                    <a:pt x="277" y="27"/>
                    <a:pt x="277" y="23"/>
                  </a:cubicBezTo>
                  <a:close/>
                  <a:moveTo>
                    <a:pt x="307" y="20"/>
                  </a:moveTo>
                  <a:cubicBezTo>
                    <a:pt x="308" y="22"/>
                    <a:pt x="306" y="22"/>
                    <a:pt x="301" y="22"/>
                  </a:cubicBezTo>
                  <a:cubicBezTo>
                    <a:pt x="296" y="22"/>
                    <a:pt x="294" y="25"/>
                    <a:pt x="296" y="27"/>
                  </a:cubicBezTo>
                  <a:cubicBezTo>
                    <a:pt x="299" y="29"/>
                    <a:pt x="312" y="28"/>
                    <a:pt x="314" y="26"/>
                  </a:cubicBezTo>
                  <a:cubicBezTo>
                    <a:pt x="316" y="23"/>
                    <a:pt x="322" y="25"/>
                    <a:pt x="323" y="22"/>
                  </a:cubicBezTo>
                  <a:cubicBezTo>
                    <a:pt x="324" y="19"/>
                    <a:pt x="306" y="18"/>
                    <a:pt x="307" y="20"/>
                  </a:cubicBezTo>
                  <a:close/>
                  <a:moveTo>
                    <a:pt x="348" y="16"/>
                  </a:moveTo>
                  <a:cubicBezTo>
                    <a:pt x="350" y="13"/>
                    <a:pt x="345" y="13"/>
                    <a:pt x="344" y="11"/>
                  </a:cubicBezTo>
                  <a:cubicBezTo>
                    <a:pt x="344" y="9"/>
                    <a:pt x="330" y="9"/>
                    <a:pt x="331" y="11"/>
                  </a:cubicBezTo>
                  <a:cubicBezTo>
                    <a:pt x="332" y="13"/>
                    <a:pt x="322" y="16"/>
                    <a:pt x="325" y="18"/>
                  </a:cubicBezTo>
                  <a:cubicBezTo>
                    <a:pt x="331" y="23"/>
                    <a:pt x="346" y="18"/>
                    <a:pt x="348" y="16"/>
                  </a:cubicBezTo>
                  <a:close/>
                  <a:moveTo>
                    <a:pt x="310" y="12"/>
                  </a:moveTo>
                  <a:cubicBezTo>
                    <a:pt x="311" y="7"/>
                    <a:pt x="302" y="11"/>
                    <a:pt x="296" y="8"/>
                  </a:cubicBezTo>
                  <a:cubicBezTo>
                    <a:pt x="290" y="6"/>
                    <a:pt x="286" y="6"/>
                    <a:pt x="291" y="9"/>
                  </a:cubicBezTo>
                  <a:cubicBezTo>
                    <a:pt x="292" y="11"/>
                    <a:pt x="280" y="12"/>
                    <a:pt x="282" y="14"/>
                  </a:cubicBezTo>
                  <a:cubicBezTo>
                    <a:pt x="286" y="19"/>
                    <a:pt x="309" y="17"/>
                    <a:pt x="310" y="12"/>
                  </a:cubicBezTo>
                  <a:close/>
                  <a:moveTo>
                    <a:pt x="275" y="144"/>
                  </a:moveTo>
                  <a:cubicBezTo>
                    <a:pt x="275" y="146"/>
                    <a:pt x="273" y="148"/>
                    <a:pt x="269" y="148"/>
                  </a:cubicBezTo>
                  <a:cubicBezTo>
                    <a:pt x="264" y="148"/>
                    <a:pt x="271" y="151"/>
                    <a:pt x="272" y="153"/>
                  </a:cubicBezTo>
                  <a:cubicBezTo>
                    <a:pt x="272" y="156"/>
                    <a:pt x="267" y="154"/>
                    <a:pt x="267" y="158"/>
                  </a:cubicBezTo>
                  <a:cubicBezTo>
                    <a:pt x="267" y="162"/>
                    <a:pt x="258" y="158"/>
                    <a:pt x="257" y="163"/>
                  </a:cubicBezTo>
                  <a:cubicBezTo>
                    <a:pt x="256" y="169"/>
                    <a:pt x="261" y="168"/>
                    <a:pt x="265" y="168"/>
                  </a:cubicBezTo>
                  <a:cubicBezTo>
                    <a:pt x="269" y="168"/>
                    <a:pt x="263" y="172"/>
                    <a:pt x="266" y="174"/>
                  </a:cubicBezTo>
                  <a:cubicBezTo>
                    <a:pt x="269" y="176"/>
                    <a:pt x="271" y="175"/>
                    <a:pt x="269" y="171"/>
                  </a:cubicBezTo>
                  <a:cubicBezTo>
                    <a:pt x="267" y="167"/>
                    <a:pt x="279" y="173"/>
                    <a:pt x="276" y="176"/>
                  </a:cubicBezTo>
                  <a:cubicBezTo>
                    <a:pt x="272" y="179"/>
                    <a:pt x="281" y="181"/>
                    <a:pt x="286" y="182"/>
                  </a:cubicBezTo>
                  <a:cubicBezTo>
                    <a:pt x="291" y="182"/>
                    <a:pt x="307" y="185"/>
                    <a:pt x="307" y="182"/>
                  </a:cubicBezTo>
                  <a:cubicBezTo>
                    <a:pt x="307" y="179"/>
                    <a:pt x="301" y="177"/>
                    <a:pt x="296" y="172"/>
                  </a:cubicBezTo>
                  <a:cubicBezTo>
                    <a:pt x="291" y="167"/>
                    <a:pt x="287" y="158"/>
                    <a:pt x="293" y="155"/>
                  </a:cubicBezTo>
                  <a:cubicBezTo>
                    <a:pt x="299" y="151"/>
                    <a:pt x="294" y="149"/>
                    <a:pt x="300" y="145"/>
                  </a:cubicBezTo>
                  <a:cubicBezTo>
                    <a:pt x="305" y="141"/>
                    <a:pt x="302" y="137"/>
                    <a:pt x="307" y="137"/>
                  </a:cubicBezTo>
                  <a:cubicBezTo>
                    <a:pt x="311" y="136"/>
                    <a:pt x="306" y="132"/>
                    <a:pt x="311" y="131"/>
                  </a:cubicBezTo>
                  <a:cubicBezTo>
                    <a:pt x="316" y="131"/>
                    <a:pt x="317" y="125"/>
                    <a:pt x="316" y="124"/>
                  </a:cubicBezTo>
                  <a:cubicBezTo>
                    <a:pt x="315" y="122"/>
                    <a:pt x="321" y="124"/>
                    <a:pt x="324" y="121"/>
                  </a:cubicBezTo>
                  <a:cubicBezTo>
                    <a:pt x="326" y="118"/>
                    <a:pt x="332" y="120"/>
                    <a:pt x="334" y="116"/>
                  </a:cubicBezTo>
                  <a:cubicBezTo>
                    <a:pt x="336" y="112"/>
                    <a:pt x="364" y="103"/>
                    <a:pt x="379" y="99"/>
                  </a:cubicBezTo>
                  <a:cubicBezTo>
                    <a:pt x="394" y="96"/>
                    <a:pt x="405" y="89"/>
                    <a:pt x="400" y="85"/>
                  </a:cubicBezTo>
                  <a:cubicBezTo>
                    <a:pt x="394" y="81"/>
                    <a:pt x="379" y="86"/>
                    <a:pt x="375" y="90"/>
                  </a:cubicBezTo>
                  <a:cubicBezTo>
                    <a:pt x="371" y="93"/>
                    <a:pt x="366" y="91"/>
                    <a:pt x="362" y="93"/>
                  </a:cubicBezTo>
                  <a:cubicBezTo>
                    <a:pt x="358" y="95"/>
                    <a:pt x="350" y="97"/>
                    <a:pt x="346" y="94"/>
                  </a:cubicBezTo>
                  <a:cubicBezTo>
                    <a:pt x="342" y="91"/>
                    <a:pt x="337" y="97"/>
                    <a:pt x="334" y="97"/>
                  </a:cubicBezTo>
                  <a:cubicBezTo>
                    <a:pt x="331" y="97"/>
                    <a:pt x="327" y="100"/>
                    <a:pt x="324" y="100"/>
                  </a:cubicBezTo>
                  <a:cubicBezTo>
                    <a:pt x="321" y="100"/>
                    <a:pt x="314" y="102"/>
                    <a:pt x="314" y="104"/>
                  </a:cubicBezTo>
                  <a:cubicBezTo>
                    <a:pt x="313" y="106"/>
                    <a:pt x="307" y="106"/>
                    <a:pt x="307" y="108"/>
                  </a:cubicBezTo>
                  <a:cubicBezTo>
                    <a:pt x="307" y="111"/>
                    <a:pt x="303" y="113"/>
                    <a:pt x="301" y="111"/>
                  </a:cubicBezTo>
                  <a:cubicBezTo>
                    <a:pt x="298" y="108"/>
                    <a:pt x="295" y="113"/>
                    <a:pt x="299" y="116"/>
                  </a:cubicBezTo>
                  <a:cubicBezTo>
                    <a:pt x="302" y="119"/>
                    <a:pt x="292" y="119"/>
                    <a:pt x="294" y="121"/>
                  </a:cubicBezTo>
                  <a:cubicBezTo>
                    <a:pt x="296" y="123"/>
                    <a:pt x="291" y="124"/>
                    <a:pt x="292" y="126"/>
                  </a:cubicBezTo>
                  <a:cubicBezTo>
                    <a:pt x="293" y="129"/>
                    <a:pt x="288" y="129"/>
                    <a:pt x="285" y="130"/>
                  </a:cubicBezTo>
                  <a:cubicBezTo>
                    <a:pt x="281" y="131"/>
                    <a:pt x="279" y="135"/>
                    <a:pt x="284" y="136"/>
                  </a:cubicBezTo>
                  <a:cubicBezTo>
                    <a:pt x="288" y="136"/>
                    <a:pt x="281" y="137"/>
                    <a:pt x="282" y="140"/>
                  </a:cubicBezTo>
                  <a:cubicBezTo>
                    <a:pt x="282" y="144"/>
                    <a:pt x="274" y="141"/>
                    <a:pt x="275" y="14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164"/>
            <p:cNvSpPr>
              <a:spLocks noEditPoints="1"/>
            </p:cNvSpPr>
            <p:nvPr/>
          </p:nvSpPr>
          <p:spPr bwMode="auto">
            <a:xfrm>
              <a:off x="4002" y="574"/>
              <a:ext cx="3245" cy="1245"/>
            </a:xfrm>
            <a:custGeom>
              <a:avLst/>
              <a:gdLst>
                <a:gd name="T0" fmla="*/ 361 w 1374"/>
                <a:gd name="T1" fmla="*/ 10 h 527"/>
                <a:gd name="T2" fmla="*/ 611 w 1374"/>
                <a:gd name="T3" fmla="*/ 5 h 527"/>
                <a:gd name="T4" fmla="*/ 481 w 1374"/>
                <a:gd name="T5" fmla="*/ 150 h 527"/>
                <a:gd name="T6" fmla="*/ 663 w 1374"/>
                <a:gd name="T7" fmla="*/ 49 h 527"/>
                <a:gd name="T8" fmla="*/ 1003 w 1374"/>
                <a:gd name="T9" fmla="*/ 110 h 527"/>
                <a:gd name="T10" fmla="*/ 1054 w 1374"/>
                <a:gd name="T11" fmla="*/ 117 h 527"/>
                <a:gd name="T12" fmla="*/ 982 w 1374"/>
                <a:gd name="T13" fmla="*/ 426 h 527"/>
                <a:gd name="T14" fmla="*/ 244 w 1374"/>
                <a:gd name="T15" fmla="*/ 22 h 527"/>
                <a:gd name="T16" fmla="*/ 1332 w 1374"/>
                <a:gd name="T17" fmla="*/ 242 h 527"/>
                <a:gd name="T18" fmla="*/ 1194 w 1374"/>
                <a:gd name="T19" fmla="*/ 202 h 527"/>
                <a:gd name="T20" fmla="*/ 1063 w 1374"/>
                <a:gd name="T21" fmla="*/ 177 h 527"/>
                <a:gd name="T22" fmla="*/ 974 w 1374"/>
                <a:gd name="T23" fmla="*/ 150 h 527"/>
                <a:gd name="T24" fmla="*/ 903 w 1374"/>
                <a:gd name="T25" fmla="*/ 167 h 527"/>
                <a:gd name="T26" fmla="*/ 845 w 1374"/>
                <a:gd name="T27" fmla="*/ 138 h 527"/>
                <a:gd name="T28" fmla="*/ 748 w 1374"/>
                <a:gd name="T29" fmla="*/ 136 h 527"/>
                <a:gd name="T30" fmla="*/ 738 w 1374"/>
                <a:gd name="T31" fmla="*/ 118 h 527"/>
                <a:gd name="T32" fmla="*/ 699 w 1374"/>
                <a:gd name="T33" fmla="*/ 83 h 527"/>
                <a:gd name="T34" fmla="*/ 631 w 1374"/>
                <a:gd name="T35" fmla="*/ 96 h 527"/>
                <a:gd name="T36" fmla="*/ 547 w 1374"/>
                <a:gd name="T37" fmla="*/ 114 h 527"/>
                <a:gd name="T38" fmla="*/ 519 w 1374"/>
                <a:gd name="T39" fmla="*/ 137 h 527"/>
                <a:gd name="T40" fmla="*/ 479 w 1374"/>
                <a:gd name="T41" fmla="*/ 177 h 527"/>
                <a:gd name="T42" fmla="*/ 456 w 1374"/>
                <a:gd name="T43" fmla="*/ 204 h 527"/>
                <a:gd name="T44" fmla="*/ 422 w 1374"/>
                <a:gd name="T45" fmla="*/ 243 h 527"/>
                <a:gd name="T46" fmla="*/ 438 w 1374"/>
                <a:gd name="T47" fmla="*/ 213 h 527"/>
                <a:gd name="T48" fmla="*/ 387 w 1374"/>
                <a:gd name="T49" fmla="*/ 187 h 527"/>
                <a:gd name="T50" fmla="*/ 326 w 1374"/>
                <a:gd name="T51" fmla="*/ 196 h 527"/>
                <a:gd name="T52" fmla="*/ 269 w 1374"/>
                <a:gd name="T53" fmla="*/ 210 h 527"/>
                <a:gd name="T54" fmla="*/ 196 w 1374"/>
                <a:gd name="T55" fmla="*/ 214 h 527"/>
                <a:gd name="T56" fmla="*/ 150 w 1374"/>
                <a:gd name="T57" fmla="*/ 262 h 527"/>
                <a:gd name="T58" fmla="*/ 103 w 1374"/>
                <a:gd name="T59" fmla="*/ 233 h 527"/>
                <a:gd name="T60" fmla="*/ 107 w 1374"/>
                <a:gd name="T61" fmla="*/ 200 h 527"/>
                <a:gd name="T62" fmla="*/ 79 w 1374"/>
                <a:gd name="T63" fmla="*/ 230 h 527"/>
                <a:gd name="T64" fmla="*/ 70 w 1374"/>
                <a:gd name="T65" fmla="*/ 315 h 527"/>
                <a:gd name="T66" fmla="*/ 74 w 1374"/>
                <a:gd name="T67" fmla="*/ 370 h 527"/>
                <a:gd name="T68" fmla="*/ 115 w 1374"/>
                <a:gd name="T69" fmla="*/ 412 h 527"/>
                <a:gd name="T70" fmla="*/ 161 w 1374"/>
                <a:gd name="T71" fmla="*/ 450 h 527"/>
                <a:gd name="T72" fmla="*/ 165 w 1374"/>
                <a:gd name="T73" fmla="*/ 503 h 527"/>
                <a:gd name="T74" fmla="*/ 238 w 1374"/>
                <a:gd name="T75" fmla="*/ 476 h 527"/>
                <a:gd name="T76" fmla="*/ 237 w 1374"/>
                <a:gd name="T77" fmla="*/ 430 h 527"/>
                <a:gd name="T78" fmla="*/ 325 w 1374"/>
                <a:gd name="T79" fmla="*/ 432 h 527"/>
                <a:gd name="T80" fmla="*/ 374 w 1374"/>
                <a:gd name="T81" fmla="*/ 388 h 527"/>
                <a:gd name="T82" fmla="*/ 451 w 1374"/>
                <a:gd name="T83" fmla="*/ 395 h 527"/>
                <a:gd name="T84" fmla="*/ 541 w 1374"/>
                <a:gd name="T85" fmla="*/ 442 h 527"/>
                <a:gd name="T86" fmla="*/ 625 w 1374"/>
                <a:gd name="T87" fmla="*/ 432 h 527"/>
                <a:gd name="T88" fmla="*/ 697 w 1374"/>
                <a:gd name="T89" fmla="*/ 437 h 527"/>
                <a:gd name="T90" fmla="*/ 804 w 1374"/>
                <a:gd name="T91" fmla="*/ 419 h 527"/>
                <a:gd name="T92" fmla="*/ 888 w 1374"/>
                <a:gd name="T93" fmla="*/ 453 h 527"/>
                <a:gd name="T94" fmla="*/ 899 w 1374"/>
                <a:gd name="T95" fmla="*/ 508 h 527"/>
                <a:gd name="T96" fmla="*/ 961 w 1374"/>
                <a:gd name="T97" fmla="*/ 393 h 527"/>
                <a:gd name="T98" fmla="*/ 970 w 1374"/>
                <a:gd name="T99" fmla="*/ 348 h 527"/>
                <a:gd name="T100" fmla="*/ 1078 w 1374"/>
                <a:gd name="T101" fmla="*/ 337 h 527"/>
                <a:gd name="T102" fmla="*/ 1152 w 1374"/>
                <a:gd name="T103" fmla="*/ 299 h 527"/>
                <a:gd name="T104" fmla="*/ 1098 w 1374"/>
                <a:gd name="T105" fmla="*/ 424 h 527"/>
                <a:gd name="T106" fmla="*/ 1151 w 1374"/>
                <a:gd name="T107" fmla="*/ 352 h 527"/>
                <a:gd name="T108" fmla="*/ 1235 w 1374"/>
                <a:gd name="T109" fmla="*/ 309 h 527"/>
                <a:gd name="T110" fmla="*/ 1292 w 1374"/>
                <a:gd name="T111" fmla="*/ 262 h 527"/>
                <a:gd name="T112" fmla="*/ 1347 w 1374"/>
                <a:gd name="T113" fmla="*/ 267 h 527"/>
                <a:gd name="T114" fmla="*/ 707 w 1374"/>
                <a:gd name="T115" fmla="*/ 392 h 527"/>
                <a:gd name="T116" fmla="*/ 277 w 1374"/>
                <a:gd name="T117" fmla="*/ 23 h 527"/>
                <a:gd name="T118" fmla="*/ 282 w 1374"/>
                <a:gd name="T119" fmla="*/ 14 h 527"/>
                <a:gd name="T120" fmla="*/ 300 w 1374"/>
                <a:gd name="T121" fmla="*/ 145 h 527"/>
                <a:gd name="T122" fmla="*/ 301 w 1374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27">
                  <a:moveTo>
                    <a:pt x="21" y="381"/>
                  </a:moveTo>
                  <a:cubicBezTo>
                    <a:pt x="20" y="381"/>
                    <a:pt x="17" y="380"/>
                    <a:pt x="16" y="379"/>
                  </a:cubicBezTo>
                  <a:cubicBezTo>
                    <a:pt x="16" y="378"/>
                    <a:pt x="13" y="378"/>
                    <a:pt x="11" y="378"/>
                  </a:cubicBezTo>
                  <a:cubicBezTo>
                    <a:pt x="12" y="379"/>
                    <a:pt x="12" y="379"/>
                    <a:pt x="13" y="380"/>
                  </a:cubicBezTo>
                  <a:cubicBezTo>
                    <a:pt x="14" y="382"/>
                    <a:pt x="8" y="382"/>
                    <a:pt x="10" y="384"/>
                  </a:cubicBezTo>
                  <a:cubicBezTo>
                    <a:pt x="12" y="386"/>
                    <a:pt x="6" y="386"/>
                    <a:pt x="6" y="384"/>
                  </a:cubicBezTo>
                  <a:cubicBezTo>
                    <a:pt x="6" y="382"/>
                    <a:pt x="1" y="383"/>
                    <a:pt x="1" y="384"/>
                  </a:cubicBezTo>
                  <a:cubicBezTo>
                    <a:pt x="1" y="385"/>
                    <a:pt x="1" y="386"/>
                    <a:pt x="0" y="386"/>
                  </a:cubicBezTo>
                  <a:cubicBezTo>
                    <a:pt x="2" y="387"/>
                    <a:pt x="4" y="388"/>
                    <a:pt x="4" y="388"/>
                  </a:cubicBezTo>
                  <a:cubicBezTo>
                    <a:pt x="5" y="388"/>
                    <a:pt x="20" y="390"/>
                    <a:pt x="25" y="389"/>
                  </a:cubicBezTo>
                  <a:cubicBezTo>
                    <a:pt x="25" y="388"/>
                    <a:pt x="26" y="385"/>
                    <a:pt x="26" y="383"/>
                  </a:cubicBezTo>
                  <a:cubicBezTo>
                    <a:pt x="26" y="382"/>
                    <a:pt x="22" y="380"/>
                    <a:pt x="21" y="381"/>
                  </a:cubicBezTo>
                  <a:close/>
                  <a:moveTo>
                    <a:pt x="365" y="14"/>
                  </a:moveTo>
                  <a:cubicBezTo>
                    <a:pt x="374" y="13"/>
                    <a:pt x="374" y="8"/>
                    <a:pt x="369" y="8"/>
                  </a:cubicBezTo>
                  <a:cubicBezTo>
                    <a:pt x="364" y="7"/>
                    <a:pt x="364" y="10"/>
                    <a:pt x="361" y="10"/>
                  </a:cubicBezTo>
                  <a:cubicBezTo>
                    <a:pt x="359" y="10"/>
                    <a:pt x="350" y="12"/>
                    <a:pt x="352" y="14"/>
                  </a:cubicBezTo>
                  <a:cubicBezTo>
                    <a:pt x="354" y="16"/>
                    <a:pt x="361" y="15"/>
                    <a:pt x="365" y="14"/>
                  </a:cubicBezTo>
                  <a:close/>
                  <a:moveTo>
                    <a:pt x="411" y="147"/>
                  </a:moveTo>
                  <a:cubicBezTo>
                    <a:pt x="414" y="147"/>
                    <a:pt x="423" y="145"/>
                    <a:pt x="423" y="144"/>
                  </a:cubicBezTo>
                  <a:cubicBezTo>
                    <a:pt x="424" y="142"/>
                    <a:pt x="420" y="140"/>
                    <a:pt x="415" y="140"/>
                  </a:cubicBezTo>
                  <a:cubicBezTo>
                    <a:pt x="409" y="140"/>
                    <a:pt x="408" y="146"/>
                    <a:pt x="411" y="147"/>
                  </a:cubicBezTo>
                  <a:close/>
                  <a:moveTo>
                    <a:pt x="587" y="25"/>
                  </a:moveTo>
                  <a:cubicBezTo>
                    <a:pt x="591" y="27"/>
                    <a:pt x="590" y="28"/>
                    <a:pt x="585" y="28"/>
                  </a:cubicBezTo>
                  <a:cubicBezTo>
                    <a:pt x="580" y="28"/>
                    <a:pt x="576" y="30"/>
                    <a:pt x="579" y="31"/>
                  </a:cubicBezTo>
                  <a:cubicBezTo>
                    <a:pt x="582" y="32"/>
                    <a:pt x="581" y="35"/>
                    <a:pt x="586" y="36"/>
                  </a:cubicBezTo>
                  <a:cubicBezTo>
                    <a:pt x="591" y="37"/>
                    <a:pt x="596" y="33"/>
                    <a:pt x="596" y="30"/>
                  </a:cubicBezTo>
                  <a:cubicBezTo>
                    <a:pt x="595" y="27"/>
                    <a:pt x="613" y="25"/>
                    <a:pt x="618" y="23"/>
                  </a:cubicBezTo>
                  <a:cubicBezTo>
                    <a:pt x="623" y="22"/>
                    <a:pt x="615" y="17"/>
                    <a:pt x="620" y="17"/>
                  </a:cubicBezTo>
                  <a:cubicBezTo>
                    <a:pt x="625" y="16"/>
                    <a:pt x="623" y="14"/>
                    <a:pt x="617" y="13"/>
                  </a:cubicBezTo>
                  <a:cubicBezTo>
                    <a:pt x="610" y="12"/>
                    <a:pt x="613" y="7"/>
                    <a:pt x="611" y="5"/>
                  </a:cubicBezTo>
                  <a:cubicBezTo>
                    <a:pt x="609" y="3"/>
                    <a:pt x="608" y="7"/>
                    <a:pt x="599" y="9"/>
                  </a:cubicBezTo>
                  <a:cubicBezTo>
                    <a:pt x="591" y="10"/>
                    <a:pt x="587" y="13"/>
                    <a:pt x="590" y="14"/>
                  </a:cubicBezTo>
                  <a:cubicBezTo>
                    <a:pt x="593" y="16"/>
                    <a:pt x="590" y="20"/>
                    <a:pt x="587" y="20"/>
                  </a:cubicBezTo>
                  <a:cubicBezTo>
                    <a:pt x="583" y="19"/>
                    <a:pt x="582" y="23"/>
                    <a:pt x="587" y="25"/>
                  </a:cubicBezTo>
                  <a:close/>
                  <a:moveTo>
                    <a:pt x="599" y="32"/>
                  </a:moveTo>
                  <a:cubicBezTo>
                    <a:pt x="599" y="34"/>
                    <a:pt x="592" y="37"/>
                    <a:pt x="594" y="39"/>
                  </a:cubicBezTo>
                  <a:cubicBezTo>
                    <a:pt x="596" y="41"/>
                    <a:pt x="598" y="40"/>
                    <a:pt x="600" y="41"/>
                  </a:cubicBezTo>
                  <a:cubicBezTo>
                    <a:pt x="602" y="41"/>
                    <a:pt x="603" y="47"/>
                    <a:pt x="608" y="46"/>
                  </a:cubicBezTo>
                  <a:cubicBezTo>
                    <a:pt x="612" y="45"/>
                    <a:pt x="624" y="51"/>
                    <a:pt x="631" y="51"/>
                  </a:cubicBezTo>
                  <a:cubicBezTo>
                    <a:pt x="637" y="51"/>
                    <a:pt x="638" y="45"/>
                    <a:pt x="636" y="45"/>
                  </a:cubicBezTo>
                  <a:cubicBezTo>
                    <a:pt x="634" y="45"/>
                    <a:pt x="636" y="41"/>
                    <a:pt x="640" y="36"/>
                  </a:cubicBezTo>
                  <a:cubicBezTo>
                    <a:pt x="643" y="30"/>
                    <a:pt x="628" y="26"/>
                    <a:pt x="628" y="31"/>
                  </a:cubicBezTo>
                  <a:cubicBezTo>
                    <a:pt x="628" y="35"/>
                    <a:pt x="623" y="30"/>
                    <a:pt x="622" y="27"/>
                  </a:cubicBezTo>
                  <a:cubicBezTo>
                    <a:pt x="620" y="24"/>
                    <a:pt x="599" y="29"/>
                    <a:pt x="599" y="32"/>
                  </a:cubicBezTo>
                  <a:close/>
                  <a:moveTo>
                    <a:pt x="481" y="150"/>
                  </a:moveTo>
                  <a:cubicBezTo>
                    <a:pt x="484" y="152"/>
                    <a:pt x="487" y="151"/>
                    <a:pt x="487" y="148"/>
                  </a:cubicBezTo>
                  <a:cubicBezTo>
                    <a:pt x="486" y="144"/>
                    <a:pt x="478" y="149"/>
                    <a:pt x="481" y="150"/>
                  </a:cubicBezTo>
                  <a:close/>
                  <a:moveTo>
                    <a:pt x="581" y="8"/>
                  </a:moveTo>
                  <a:cubicBezTo>
                    <a:pt x="582" y="5"/>
                    <a:pt x="566" y="6"/>
                    <a:pt x="570" y="10"/>
                  </a:cubicBezTo>
                  <a:cubicBezTo>
                    <a:pt x="571" y="11"/>
                    <a:pt x="580" y="12"/>
                    <a:pt x="581" y="8"/>
                  </a:cubicBezTo>
                  <a:close/>
                  <a:moveTo>
                    <a:pt x="1280" y="181"/>
                  </a:moveTo>
                  <a:cubicBezTo>
                    <a:pt x="1285" y="183"/>
                    <a:pt x="1288" y="178"/>
                    <a:pt x="1292" y="180"/>
                  </a:cubicBezTo>
                  <a:cubicBezTo>
                    <a:pt x="1296" y="183"/>
                    <a:pt x="1305" y="179"/>
                    <a:pt x="1309" y="179"/>
                  </a:cubicBezTo>
                  <a:cubicBezTo>
                    <a:pt x="1313" y="178"/>
                    <a:pt x="1311" y="173"/>
                    <a:pt x="1300" y="172"/>
                  </a:cubicBezTo>
                  <a:cubicBezTo>
                    <a:pt x="1289" y="170"/>
                    <a:pt x="1275" y="178"/>
                    <a:pt x="1280" y="181"/>
                  </a:cubicBezTo>
                  <a:close/>
                  <a:moveTo>
                    <a:pt x="636" y="65"/>
                  </a:moveTo>
                  <a:cubicBezTo>
                    <a:pt x="640" y="67"/>
                    <a:pt x="650" y="63"/>
                    <a:pt x="657" y="63"/>
                  </a:cubicBezTo>
                  <a:cubicBezTo>
                    <a:pt x="665" y="63"/>
                    <a:pt x="685" y="58"/>
                    <a:pt x="685" y="54"/>
                  </a:cubicBezTo>
                  <a:cubicBezTo>
                    <a:pt x="686" y="50"/>
                    <a:pt x="678" y="50"/>
                    <a:pt x="675" y="47"/>
                  </a:cubicBezTo>
                  <a:cubicBezTo>
                    <a:pt x="672" y="44"/>
                    <a:pt x="665" y="47"/>
                    <a:pt x="663" y="49"/>
                  </a:cubicBezTo>
                  <a:cubicBezTo>
                    <a:pt x="661" y="52"/>
                    <a:pt x="660" y="50"/>
                    <a:pt x="664" y="45"/>
                  </a:cubicBezTo>
                  <a:cubicBezTo>
                    <a:pt x="669" y="41"/>
                    <a:pt x="660" y="37"/>
                    <a:pt x="659" y="40"/>
                  </a:cubicBezTo>
                  <a:cubicBezTo>
                    <a:pt x="659" y="43"/>
                    <a:pt x="651" y="40"/>
                    <a:pt x="651" y="43"/>
                  </a:cubicBezTo>
                  <a:cubicBezTo>
                    <a:pt x="651" y="46"/>
                    <a:pt x="648" y="47"/>
                    <a:pt x="648" y="49"/>
                  </a:cubicBezTo>
                  <a:cubicBezTo>
                    <a:pt x="648" y="52"/>
                    <a:pt x="642" y="48"/>
                    <a:pt x="642" y="54"/>
                  </a:cubicBezTo>
                  <a:cubicBezTo>
                    <a:pt x="642" y="60"/>
                    <a:pt x="633" y="63"/>
                    <a:pt x="636" y="65"/>
                  </a:cubicBezTo>
                  <a:close/>
                  <a:moveTo>
                    <a:pt x="943" y="114"/>
                  </a:moveTo>
                  <a:cubicBezTo>
                    <a:pt x="946" y="116"/>
                    <a:pt x="948" y="118"/>
                    <a:pt x="949" y="120"/>
                  </a:cubicBezTo>
                  <a:cubicBezTo>
                    <a:pt x="951" y="121"/>
                    <a:pt x="958" y="119"/>
                    <a:pt x="961" y="118"/>
                  </a:cubicBezTo>
                  <a:cubicBezTo>
                    <a:pt x="964" y="117"/>
                    <a:pt x="964" y="122"/>
                    <a:pt x="969" y="119"/>
                  </a:cubicBezTo>
                  <a:cubicBezTo>
                    <a:pt x="973" y="116"/>
                    <a:pt x="978" y="118"/>
                    <a:pt x="983" y="118"/>
                  </a:cubicBezTo>
                  <a:cubicBezTo>
                    <a:pt x="988" y="118"/>
                    <a:pt x="982" y="111"/>
                    <a:pt x="983" y="108"/>
                  </a:cubicBezTo>
                  <a:cubicBezTo>
                    <a:pt x="983" y="106"/>
                    <a:pt x="989" y="107"/>
                    <a:pt x="987" y="110"/>
                  </a:cubicBezTo>
                  <a:cubicBezTo>
                    <a:pt x="985" y="112"/>
                    <a:pt x="990" y="118"/>
                    <a:pt x="997" y="117"/>
                  </a:cubicBezTo>
                  <a:cubicBezTo>
                    <a:pt x="1005" y="117"/>
                    <a:pt x="999" y="112"/>
                    <a:pt x="1003" y="110"/>
                  </a:cubicBezTo>
                  <a:cubicBezTo>
                    <a:pt x="1007" y="109"/>
                    <a:pt x="1006" y="107"/>
                    <a:pt x="1001" y="103"/>
                  </a:cubicBezTo>
                  <a:cubicBezTo>
                    <a:pt x="995" y="100"/>
                    <a:pt x="988" y="102"/>
                    <a:pt x="983" y="100"/>
                  </a:cubicBezTo>
                  <a:cubicBezTo>
                    <a:pt x="978" y="98"/>
                    <a:pt x="972" y="98"/>
                    <a:pt x="972" y="103"/>
                  </a:cubicBezTo>
                  <a:cubicBezTo>
                    <a:pt x="972" y="108"/>
                    <a:pt x="962" y="97"/>
                    <a:pt x="957" y="96"/>
                  </a:cubicBezTo>
                  <a:cubicBezTo>
                    <a:pt x="951" y="94"/>
                    <a:pt x="935" y="110"/>
                    <a:pt x="943" y="114"/>
                  </a:cubicBezTo>
                  <a:close/>
                  <a:moveTo>
                    <a:pt x="993" y="145"/>
                  </a:moveTo>
                  <a:cubicBezTo>
                    <a:pt x="997" y="144"/>
                    <a:pt x="990" y="136"/>
                    <a:pt x="982" y="135"/>
                  </a:cubicBezTo>
                  <a:cubicBezTo>
                    <a:pt x="975" y="134"/>
                    <a:pt x="968" y="140"/>
                    <a:pt x="969" y="141"/>
                  </a:cubicBezTo>
                  <a:cubicBezTo>
                    <a:pt x="971" y="144"/>
                    <a:pt x="988" y="146"/>
                    <a:pt x="993" y="145"/>
                  </a:cubicBezTo>
                  <a:close/>
                  <a:moveTo>
                    <a:pt x="974" y="129"/>
                  </a:moveTo>
                  <a:cubicBezTo>
                    <a:pt x="974" y="125"/>
                    <a:pt x="961" y="130"/>
                    <a:pt x="966" y="132"/>
                  </a:cubicBezTo>
                  <a:cubicBezTo>
                    <a:pt x="969" y="133"/>
                    <a:pt x="974" y="133"/>
                    <a:pt x="974" y="129"/>
                  </a:cubicBezTo>
                  <a:close/>
                  <a:moveTo>
                    <a:pt x="1015" y="114"/>
                  </a:moveTo>
                  <a:cubicBezTo>
                    <a:pt x="1021" y="115"/>
                    <a:pt x="1024" y="120"/>
                    <a:pt x="1035" y="121"/>
                  </a:cubicBezTo>
                  <a:cubicBezTo>
                    <a:pt x="1046" y="121"/>
                    <a:pt x="1054" y="119"/>
                    <a:pt x="1054" y="117"/>
                  </a:cubicBezTo>
                  <a:cubicBezTo>
                    <a:pt x="1054" y="115"/>
                    <a:pt x="1044" y="111"/>
                    <a:pt x="1041" y="113"/>
                  </a:cubicBezTo>
                  <a:cubicBezTo>
                    <a:pt x="1038" y="115"/>
                    <a:pt x="1035" y="110"/>
                    <a:pt x="1032" y="111"/>
                  </a:cubicBezTo>
                  <a:cubicBezTo>
                    <a:pt x="1028" y="112"/>
                    <a:pt x="1022" y="112"/>
                    <a:pt x="1021" y="109"/>
                  </a:cubicBezTo>
                  <a:cubicBezTo>
                    <a:pt x="1019" y="105"/>
                    <a:pt x="1012" y="114"/>
                    <a:pt x="1015" y="114"/>
                  </a:cubicBezTo>
                  <a:close/>
                  <a:moveTo>
                    <a:pt x="221" y="18"/>
                  </a:moveTo>
                  <a:cubicBezTo>
                    <a:pt x="226" y="13"/>
                    <a:pt x="233" y="17"/>
                    <a:pt x="234" y="15"/>
                  </a:cubicBezTo>
                  <a:cubicBezTo>
                    <a:pt x="235" y="13"/>
                    <a:pt x="224" y="12"/>
                    <a:pt x="220" y="14"/>
                  </a:cubicBezTo>
                  <a:cubicBezTo>
                    <a:pt x="216" y="16"/>
                    <a:pt x="206" y="14"/>
                    <a:pt x="208" y="17"/>
                  </a:cubicBezTo>
                  <a:cubicBezTo>
                    <a:pt x="208" y="19"/>
                    <a:pt x="215" y="23"/>
                    <a:pt x="221" y="18"/>
                  </a:cubicBezTo>
                  <a:close/>
                  <a:moveTo>
                    <a:pt x="991" y="419"/>
                  </a:moveTo>
                  <a:cubicBezTo>
                    <a:pt x="988" y="413"/>
                    <a:pt x="995" y="406"/>
                    <a:pt x="990" y="402"/>
                  </a:cubicBezTo>
                  <a:cubicBezTo>
                    <a:pt x="985" y="399"/>
                    <a:pt x="987" y="391"/>
                    <a:pt x="985" y="393"/>
                  </a:cubicBezTo>
                  <a:cubicBezTo>
                    <a:pt x="982" y="394"/>
                    <a:pt x="985" y="401"/>
                    <a:pt x="981" y="401"/>
                  </a:cubicBezTo>
                  <a:cubicBezTo>
                    <a:pt x="977" y="402"/>
                    <a:pt x="981" y="405"/>
                    <a:pt x="979" y="410"/>
                  </a:cubicBezTo>
                  <a:cubicBezTo>
                    <a:pt x="978" y="415"/>
                    <a:pt x="980" y="422"/>
                    <a:pt x="982" y="426"/>
                  </a:cubicBezTo>
                  <a:cubicBezTo>
                    <a:pt x="984" y="430"/>
                    <a:pt x="979" y="453"/>
                    <a:pt x="981" y="457"/>
                  </a:cubicBezTo>
                  <a:cubicBezTo>
                    <a:pt x="983" y="461"/>
                    <a:pt x="978" y="477"/>
                    <a:pt x="980" y="479"/>
                  </a:cubicBezTo>
                  <a:cubicBezTo>
                    <a:pt x="983" y="483"/>
                    <a:pt x="981" y="475"/>
                    <a:pt x="985" y="474"/>
                  </a:cubicBezTo>
                  <a:cubicBezTo>
                    <a:pt x="989" y="473"/>
                    <a:pt x="989" y="479"/>
                    <a:pt x="992" y="480"/>
                  </a:cubicBezTo>
                  <a:cubicBezTo>
                    <a:pt x="994" y="481"/>
                    <a:pt x="993" y="472"/>
                    <a:pt x="990" y="473"/>
                  </a:cubicBezTo>
                  <a:cubicBezTo>
                    <a:pt x="988" y="473"/>
                    <a:pt x="986" y="467"/>
                    <a:pt x="985" y="463"/>
                  </a:cubicBezTo>
                  <a:cubicBezTo>
                    <a:pt x="984" y="460"/>
                    <a:pt x="987" y="455"/>
                    <a:pt x="987" y="450"/>
                  </a:cubicBezTo>
                  <a:cubicBezTo>
                    <a:pt x="987" y="446"/>
                    <a:pt x="993" y="446"/>
                    <a:pt x="997" y="449"/>
                  </a:cubicBezTo>
                  <a:cubicBezTo>
                    <a:pt x="1000" y="453"/>
                    <a:pt x="1001" y="451"/>
                    <a:pt x="999" y="448"/>
                  </a:cubicBezTo>
                  <a:cubicBezTo>
                    <a:pt x="998" y="445"/>
                    <a:pt x="993" y="426"/>
                    <a:pt x="991" y="419"/>
                  </a:cubicBezTo>
                  <a:close/>
                  <a:moveTo>
                    <a:pt x="243" y="15"/>
                  </a:moveTo>
                  <a:cubicBezTo>
                    <a:pt x="246" y="18"/>
                    <a:pt x="234" y="17"/>
                    <a:pt x="232" y="19"/>
                  </a:cubicBezTo>
                  <a:cubicBezTo>
                    <a:pt x="230" y="22"/>
                    <a:pt x="223" y="21"/>
                    <a:pt x="224" y="24"/>
                  </a:cubicBezTo>
                  <a:cubicBezTo>
                    <a:pt x="226" y="27"/>
                    <a:pt x="238" y="27"/>
                    <a:pt x="238" y="24"/>
                  </a:cubicBezTo>
                  <a:cubicBezTo>
                    <a:pt x="238" y="22"/>
                    <a:pt x="244" y="24"/>
                    <a:pt x="244" y="22"/>
                  </a:cubicBezTo>
                  <a:cubicBezTo>
                    <a:pt x="244" y="20"/>
                    <a:pt x="247" y="18"/>
                    <a:pt x="254" y="17"/>
                  </a:cubicBezTo>
                  <a:cubicBezTo>
                    <a:pt x="260" y="17"/>
                    <a:pt x="260" y="14"/>
                    <a:pt x="254" y="11"/>
                  </a:cubicBezTo>
                  <a:cubicBezTo>
                    <a:pt x="248" y="8"/>
                    <a:pt x="240" y="13"/>
                    <a:pt x="243" y="15"/>
                  </a:cubicBezTo>
                  <a:close/>
                  <a:moveTo>
                    <a:pt x="233" y="208"/>
                  </a:moveTo>
                  <a:cubicBezTo>
                    <a:pt x="239" y="213"/>
                    <a:pt x="245" y="205"/>
                    <a:pt x="248" y="204"/>
                  </a:cubicBezTo>
                  <a:cubicBezTo>
                    <a:pt x="251" y="204"/>
                    <a:pt x="246" y="201"/>
                    <a:pt x="241" y="199"/>
                  </a:cubicBezTo>
                  <a:cubicBezTo>
                    <a:pt x="235" y="198"/>
                    <a:pt x="228" y="203"/>
                    <a:pt x="233" y="208"/>
                  </a:cubicBezTo>
                  <a:close/>
                  <a:moveTo>
                    <a:pt x="1372" y="248"/>
                  </a:moveTo>
                  <a:cubicBezTo>
                    <a:pt x="1370" y="247"/>
                    <a:pt x="1362" y="242"/>
                    <a:pt x="1360" y="240"/>
                  </a:cubicBezTo>
                  <a:cubicBezTo>
                    <a:pt x="1358" y="237"/>
                    <a:pt x="1349" y="236"/>
                    <a:pt x="1349" y="237"/>
                  </a:cubicBezTo>
                  <a:cubicBezTo>
                    <a:pt x="1349" y="238"/>
                    <a:pt x="1346" y="237"/>
                    <a:pt x="1345" y="235"/>
                  </a:cubicBezTo>
                  <a:cubicBezTo>
                    <a:pt x="1345" y="234"/>
                    <a:pt x="1335" y="233"/>
                    <a:pt x="1335" y="235"/>
                  </a:cubicBezTo>
                  <a:cubicBezTo>
                    <a:pt x="1335" y="237"/>
                    <a:pt x="1337" y="237"/>
                    <a:pt x="1338" y="239"/>
                  </a:cubicBezTo>
                  <a:cubicBezTo>
                    <a:pt x="1340" y="241"/>
                    <a:pt x="1337" y="242"/>
                    <a:pt x="1337" y="244"/>
                  </a:cubicBezTo>
                  <a:cubicBezTo>
                    <a:pt x="1338" y="246"/>
                    <a:pt x="1334" y="243"/>
                    <a:pt x="1332" y="242"/>
                  </a:cubicBezTo>
                  <a:cubicBezTo>
                    <a:pt x="1331" y="240"/>
                    <a:pt x="1331" y="236"/>
                    <a:pt x="1332" y="233"/>
                  </a:cubicBezTo>
                  <a:cubicBezTo>
                    <a:pt x="1332" y="231"/>
                    <a:pt x="1329" y="231"/>
                    <a:pt x="1329" y="229"/>
                  </a:cubicBezTo>
                  <a:cubicBezTo>
                    <a:pt x="1328" y="227"/>
                    <a:pt x="1318" y="222"/>
                    <a:pt x="1313" y="220"/>
                  </a:cubicBezTo>
                  <a:cubicBezTo>
                    <a:pt x="1309" y="218"/>
                    <a:pt x="1303" y="216"/>
                    <a:pt x="1301" y="214"/>
                  </a:cubicBezTo>
                  <a:cubicBezTo>
                    <a:pt x="1300" y="212"/>
                    <a:pt x="1292" y="211"/>
                    <a:pt x="1289" y="208"/>
                  </a:cubicBezTo>
                  <a:cubicBezTo>
                    <a:pt x="1285" y="205"/>
                    <a:pt x="1272" y="199"/>
                    <a:pt x="1266" y="199"/>
                  </a:cubicBezTo>
                  <a:cubicBezTo>
                    <a:pt x="1260" y="198"/>
                    <a:pt x="1262" y="195"/>
                    <a:pt x="1259" y="196"/>
                  </a:cubicBezTo>
                  <a:cubicBezTo>
                    <a:pt x="1256" y="196"/>
                    <a:pt x="1244" y="196"/>
                    <a:pt x="1240" y="195"/>
                  </a:cubicBezTo>
                  <a:cubicBezTo>
                    <a:pt x="1236" y="194"/>
                    <a:pt x="1235" y="197"/>
                    <a:pt x="1232" y="196"/>
                  </a:cubicBezTo>
                  <a:cubicBezTo>
                    <a:pt x="1230" y="195"/>
                    <a:pt x="1216" y="190"/>
                    <a:pt x="1214" y="192"/>
                  </a:cubicBezTo>
                  <a:cubicBezTo>
                    <a:pt x="1212" y="194"/>
                    <a:pt x="1213" y="197"/>
                    <a:pt x="1211" y="197"/>
                  </a:cubicBezTo>
                  <a:cubicBezTo>
                    <a:pt x="1210" y="198"/>
                    <a:pt x="1211" y="200"/>
                    <a:pt x="1215" y="203"/>
                  </a:cubicBezTo>
                  <a:cubicBezTo>
                    <a:pt x="1219" y="207"/>
                    <a:pt x="1217" y="210"/>
                    <a:pt x="1213" y="211"/>
                  </a:cubicBezTo>
                  <a:cubicBezTo>
                    <a:pt x="1210" y="213"/>
                    <a:pt x="1204" y="210"/>
                    <a:pt x="1202" y="207"/>
                  </a:cubicBezTo>
                  <a:cubicBezTo>
                    <a:pt x="1200" y="204"/>
                    <a:pt x="1195" y="206"/>
                    <a:pt x="1194" y="202"/>
                  </a:cubicBezTo>
                  <a:cubicBezTo>
                    <a:pt x="1193" y="198"/>
                    <a:pt x="1196" y="198"/>
                    <a:pt x="1198" y="200"/>
                  </a:cubicBezTo>
                  <a:cubicBezTo>
                    <a:pt x="1200" y="202"/>
                    <a:pt x="1204" y="200"/>
                    <a:pt x="1204" y="198"/>
                  </a:cubicBezTo>
                  <a:cubicBezTo>
                    <a:pt x="1204" y="195"/>
                    <a:pt x="1198" y="193"/>
                    <a:pt x="1194" y="194"/>
                  </a:cubicBezTo>
                  <a:cubicBezTo>
                    <a:pt x="1190" y="194"/>
                    <a:pt x="1188" y="199"/>
                    <a:pt x="1184" y="201"/>
                  </a:cubicBezTo>
                  <a:cubicBezTo>
                    <a:pt x="1181" y="203"/>
                    <a:pt x="1166" y="200"/>
                    <a:pt x="1164" y="199"/>
                  </a:cubicBezTo>
                  <a:cubicBezTo>
                    <a:pt x="1163" y="197"/>
                    <a:pt x="1142" y="199"/>
                    <a:pt x="1140" y="200"/>
                  </a:cubicBezTo>
                  <a:cubicBezTo>
                    <a:pt x="1138" y="202"/>
                    <a:pt x="1139" y="207"/>
                    <a:pt x="1138" y="208"/>
                  </a:cubicBezTo>
                  <a:cubicBezTo>
                    <a:pt x="1137" y="208"/>
                    <a:pt x="1136" y="201"/>
                    <a:pt x="1136" y="200"/>
                  </a:cubicBezTo>
                  <a:cubicBezTo>
                    <a:pt x="1136" y="199"/>
                    <a:pt x="1134" y="198"/>
                    <a:pt x="1130" y="198"/>
                  </a:cubicBezTo>
                  <a:cubicBezTo>
                    <a:pt x="1126" y="198"/>
                    <a:pt x="1124" y="198"/>
                    <a:pt x="1126" y="196"/>
                  </a:cubicBezTo>
                  <a:cubicBezTo>
                    <a:pt x="1127" y="194"/>
                    <a:pt x="1124" y="193"/>
                    <a:pt x="1127" y="191"/>
                  </a:cubicBezTo>
                  <a:cubicBezTo>
                    <a:pt x="1130" y="189"/>
                    <a:pt x="1122" y="183"/>
                    <a:pt x="1114" y="179"/>
                  </a:cubicBezTo>
                  <a:cubicBezTo>
                    <a:pt x="1106" y="176"/>
                    <a:pt x="1088" y="178"/>
                    <a:pt x="1084" y="180"/>
                  </a:cubicBezTo>
                  <a:cubicBezTo>
                    <a:pt x="1079" y="181"/>
                    <a:pt x="1069" y="181"/>
                    <a:pt x="1065" y="181"/>
                  </a:cubicBezTo>
                  <a:cubicBezTo>
                    <a:pt x="1060" y="181"/>
                    <a:pt x="1064" y="179"/>
                    <a:pt x="1063" y="177"/>
                  </a:cubicBezTo>
                  <a:cubicBezTo>
                    <a:pt x="1061" y="175"/>
                    <a:pt x="1054" y="172"/>
                    <a:pt x="1053" y="174"/>
                  </a:cubicBezTo>
                  <a:cubicBezTo>
                    <a:pt x="1052" y="176"/>
                    <a:pt x="1050" y="174"/>
                    <a:pt x="1050" y="172"/>
                  </a:cubicBezTo>
                  <a:cubicBezTo>
                    <a:pt x="1050" y="171"/>
                    <a:pt x="1042" y="169"/>
                    <a:pt x="1039" y="169"/>
                  </a:cubicBezTo>
                  <a:cubicBezTo>
                    <a:pt x="1037" y="170"/>
                    <a:pt x="1035" y="167"/>
                    <a:pt x="1039" y="167"/>
                  </a:cubicBezTo>
                  <a:cubicBezTo>
                    <a:pt x="1042" y="167"/>
                    <a:pt x="1048" y="167"/>
                    <a:pt x="1045" y="163"/>
                  </a:cubicBezTo>
                  <a:cubicBezTo>
                    <a:pt x="1043" y="160"/>
                    <a:pt x="1021" y="158"/>
                    <a:pt x="1019" y="159"/>
                  </a:cubicBezTo>
                  <a:cubicBezTo>
                    <a:pt x="1017" y="160"/>
                    <a:pt x="1019" y="163"/>
                    <a:pt x="1015" y="167"/>
                  </a:cubicBezTo>
                  <a:cubicBezTo>
                    <a:pt x="1010" y="171"/>
                    <a:pt x="1005" y="168"/>
                    <a:pt x="1006" y="166"/>
                  </a:cubicBezTo>
                  <a:cubicBezTo>
                    <a:pt x="1007" y="164"/>
                    <a:pt x="1012" y="164"/>
                    <a:pt x="1012" y="162"/>
                  </a:cubicBezTo>
                  <a:cubicBezTo>
                    <a:pt x="1012" y="160"/>
                    <a:pt x="1004" y="161"/>
                    <a:pt x="1003" y="160"/>
                  </a:cubicBezTo>
                  <a:cubicBezTo>
                    <a:pt x="1002" y="158"/>
                    <a:pt x="1005" y="157"/>
                    <a:pt x="1008" y="157"/>
                  </a:cubicBezTo>
                  <a:cubicBezTo>
                    <a:pt x="1011" y="158"/>
                    <a:pt x="1016" y="159"/>
                    <a:pt x="1016" y="157"/>
                  </a:cubicBezTo>
                  <a:cubicBezTo>
                    <a:pt x="1016" y="156"/>
                    <a:pt x="1013" y="156"/>
                    <a:pt x="1008" y="155"/>
                  </a:cubicBezTo>
                  <a:cubicBezTo>
                    <a:pt x="1003" y="154"/>
                    <a:pt x="992" y="152"/>
                    <a:pt x="986" y="152"/>
                  </a:cubicBezTo>
                  <a:cubicBezTo>
                    <a:pt x="980" y="153"/>
                    <a:pt x="977" y="150"/>
                    <a:pt x="974" y="150"/>
                  </a:cubicBezTo>
                  <a:cubicBezTo>
                    <a:pt x="970" y="149"/>
                    <a:pt x="970" y="151"/>
                    <a:pt x="972" y="153"/>
                  </a:cubicBezTo>
                  <a:cubicBezTo>
                    <a:pt x="973" y="155"/>
                    <a:pt x="969" y="156"/>
                    <a:pt x="965" y="156"/>
                  </a:cubicBezTo>
                  <a:cubicBezTo>
                    <a:pt x="961" y="155"/>
                    <a:pt x="955" y="158"/>
                    <a:pt x="957" y="161"/>
                  </a:cubicBezTo>
                  <a:cubicBezTo>
                    <a:pt x="960" y="164"/>
                    <a:pt x="962" y="160"/>
                    <a:pt x="964" y="161"/>
                  </a:cubicBezTo>
                  <a:cubicBezTo>
                    <a:pt x="966" y="162"/>
                    <a:pt x="959" y="164"/>
                    <a:pt x="962" y="165"/>
                  </a:cubicBezTo>
                  <a:cubicBezTo>
                    <a:pt x="964" y="167"/>
                    <a:pt x="964" y="169"/>
                    <a:pt x="964" y="171"/>
                  </a:cubicBezTo>
                  <a:cubicBezTo>
                    <a:pt x="964" y="172"/>
                    <a:pt x="959" y="173"/>
                    <a:pt x="958" y="171"/>
                  </a:cubicBezTo>
                  <a:cubicBezTo>
                    <a:pt x="956" y="169"/>
                    <a:pt x="953" y="170"/>
                    <a:pt x="950" y="170"/>
                  </a:cubicBezTo>
                  <a:cubicBezTo>
                    <a:pt x="947" y="170"/>
                    <a:pt x="944" y="172"/>
                    <a:pt x="948" y="172"/>
                  </a:cubicBezTo>
                  <a:cubicBezTo>
                    <a:pt x="951" y="172"/>
                    <a:pt x="952" y="175"/>
                    <a:pt x="948" y="175"/>
                  </a:cubicBezTo>
                  <a:cubicBezTo>
                    <a:pt x="943" y="176"/>
                    <a:pt x="944" y="171"/>
                    <a:pt x="941" y="171"/>
                  </a:cubicBezTo>
                  <a:cubicBezTo>
                    <a:pt x="938" y="172"/>
                    <a:pt x="932" y="169"/>
                    <a:pt x="929" y="169"/>
                  </a:cubicBezTo>
                  <a:cubicBezTo>
                    <a:pt x="926" y="169"/>
                    <a:pt x="924" y="172"/>
                    <a:pt x="920" y="172"/>
                  </a:cubicBezTo>
                  <a:cubicBezTo>
                    <a:pt x="915" y="173"/>
                    <a:pt x="909" y="170"/>
                    <a:pt x="907" y="168"/>
                  </a:cubicBezTo>
                  <a:cubicBezTo>
                    <a:pt x="906" y="165"/>
                    <a:pt x="905" y="165"/>
                    <a:pt x="903" y="167"/>
                  </a:cubicBezTo>
                  <a:cubicBezTo>
                    <a:pt x="901" y="170"/>
                    <a:pt x="901" y="175"/>
                    <a:pt x="899" y="176"/>
                  </a:cubicBezTo>
                  <a:cubicBezTo>
                    <a:pt x="896" y="176"/>
                    <a:pt x="896" y="181"/>
                    <a:pt x="893" y="182"/>
                  </a:cubicBezTo>
                  <a:cubicBezTo>
                    <a:pt x="891" y="183"/>
                    <a:pt x="891" y="180"/>
                    <a:pt x="888" y="180"/>
                  </a:cubicBezTo>
                  <a:cubicBezTo>
                    <a:pt x="886" y="181"/>
                    <a:pt x="877" y="172"/>
                    <a:pt x="876" y="169"/>
                  </a:cubicBezTo>
                  <a:cubicBezTo>
                    <a:pt x="876" y="167"/>
                    <a:pt x="871" y="162"/>
                    <a:pt x="869" y="161"/>
                  </a:cubicBezTo>
                  <a:cubicBezTo>
                    <a:pt x="868" y="160"/>
                    <a:pt x="871" y="160"/>
                    <a:pt x="872" y="161"/>
                  </a:cubicBezTo>
                  <a:cubicBezTo>
                    <a:pt x="874" y="163"/>
                    <a:pt x="876" y="163"/>
                    <a:pt x="878" y="162"/>
                  </a:cubicBezTo>
                  <a:cubicBezTo>
                    <a:pt x="880" y="161"/>
                    <a:pt x="880" y="157"/>
                    <a:pt x="877" y="157"/>
                  </a:cubicBezTo>
                  <a:cubicBezTo>
                    <a:pt x="873" y="156"/>
                    <a:pt x="875" y="154"/>
                    <a:pt x="876" y="153"/>
                  </a:cubicBezTo>
                  <a:cubicBezTo>
                    <a:pt x="878" y="153"/>
                    <a:pt x="873" y="148"/>
                    <a:pt x="875" y="148"/>
                  </a:cubicBezTo>
                  <a:cubicBezTo>
                    <a:pt x="876" y="147"/>
                    <a:pt x="876" y="145"/>
                    <a:pt x="873" y="145"/>
                  </a:cubicBezTo>
                  <a:cubicBezTo>
                    <a:pt x="870" y="145"/>
                    <a:pt x="868" y="142"/>
                    <a:pt x="868" y="141"/>
                  </a:cubicBezTo>
                  <a:cubicBezTo>
                    <a:pt x="867" y="140"/>
                    <a:pt x="856" y="139"/>
                    <a:pt x="857" y="141"/>
                  </a:cubicBezTo>
                  <a:cubicBezTo>
                    <a:pt x="857" y="143"/>
                    <a:pt x="853" y="142"/>
                    <a:pt x="854" y="141"/>
                  </a:cubicBezTo>
                  <a:cubicBezTo>
                    <a:pt x="854" y="139"/>
                    <a:pt x="850" y="140"/>
                    <a:pt x="845" y="138"/>
                  </a:cubicBezTo>
                  <a:cubicBezTo>
                    <a:pt x="839" y="137"/>
                    <a:pt x="839" y="133"/>
                    <a:pt x="838" y="133"/>
                  </a:cubicBezTo>
                  <a:cubicBezTo>
                    <a:pt x="836" y="133"/>
                    <a:pt x="836" y="138"/>
                    <a:pt x="834" y="137"/>
                  </a:cubicBezTo>
                  <a:cubicBezTo>
                    <a:pt x="831" y="136"/>
                    <a:pt x="828" y="138"/>
                    <a:pt x="830" y="141"/>
                  </a:cubicBezTo>
                  <a:cubicBezTo>
                    <a:pt x="831" y="144"/>
                    <a:pt x="830" y="145"/>
                    <a:pt x="830" y="147"/>
                  </a:cubicBezTo>
                  <a:cubicBezTo>
                    <a:pt x="829" y="150"/>
                    <a:pt x="828" y="149"/>
                    <a:pt x="825" y="148"/>
                  </a:cubicBezTo>
                  <a:cubicBezTo>
                    <a:pt x="822" y="147"/>
                    <a:pt x="822" y="150"/>
                    <a:pt x="815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3" y="144"/>
                    <a:pt x="801" y="144"/>
                    <a:pt x="801" y="146"/>
                  </a:cubicBezTo>
                  <a:cubicBezTo>
                    <a:pt x="801" y="148"/>
                    <a:pt x="790" y="147"/>
                    <a:pt x="790" y="144"/>
                  </a:cubicBezTo>
                  <a:cubicBezTo>
                    <a:pt x="789" y="142"/>
                    <a:pt x="791" y="141"/>
                    <a:pt x="793" y="141"/>
                  </a:cubicBezTo>
                  <a:cubicBezTo>
                    <a:pt x="794" y="140"/>
                    <a:pt x="791" y="139"/>
                    <a:pt x="786" y="139"/>
                  </a:cubicBezTo>
                  <a:cubicBezTo>
                    <a:pt x="780" y="140"/>
                    <a:pt x="776" y="136"/>
                    <a:pt x="771" y="137"/>
                  </a:cubicBezTo>
                  <a:cubicBezTo>
                    <a:pt x="765" y="138"/>
                    <a:pt x="752" y="139"/>
                    <a:pt x="751" y="140"/>
                  </a:cubicBezTo>
                  <a:cubicBezTo>
                    <a:pt x="749" y="140"/>
                    <a:pt x="752" y="144"/>
                    <a:pt x="749" y="144"/>
                  </a:cubicBezTo>
                  <a:cubicBezTo>
                    <a:pt x="747" y="144"/>
                    <a:pt x="749" y="139"/>
                    <a:pt x="748" y="136"/>
                  </a:cubicBezTo>
                  <a:cubicBezTo>
                    <a:pt x="748" y="133"/>
                    <a:pt x="744" y="133"/>
                    <a:pt x="744" y="135"/>
                  </a:cubicBezTo>
                  <a:cubicBezTo>
                    <a:pt x="745" y="137"/>
                    <a:pt x="738" y="138"/>
                    <a:pt x="736" y="136"/>
                  </a:cubicBezTo>
                  <a:cubicBezTo>
                    <a:pt x="734" y="135"/>
                    <a:pt x="731" y="133"/>
                    <a:pt x="727" y="131"/>
                  </a:cubicBezTo>
                  <a:cubicBezTo>
                    <a:pt x="722" y="130"/>
                    <a:pt x="716" y="135"/>
                    <a:pt x="717" y="137"/>
                  </a:cubicBezTo>
                  <a:cubicBezTo>
                    <a:pt x="719" y="138"/>
                    <a:pt x="722" y="137"/>
                    <a:pt x="722" y="138"/>
                  </a:cubicBezTo>
                  <a:cubicBezTo>
                    <a:pt x="723" y="140"/>
                    <a:pt x="713" y="139"/>
                    <a:pt x="713" y="141"/>
                  </a:cubicBezTo>
                  <a:cubicBezTo>
                    <a:pt x="713" y="142"/>
                    <a:pt x="703" y="145"/>
                    <a:pt x="700" y="145"/>
                  </a:cubicBezTo>
                  <a:cubicBezTo>
                    <a:pt x="692" y="146"/>
                    <a:pt x="691" y="146"/>
                    <a:pt x="687" y="149"/>
                  </a:cubicBezTo>
                  <a:cubicBezTo>
                    <a:pt x="683" y="152"/>
                    <a:pt x="686" y="146"/>
                    <a:pt x="689" y="144"/>
                  </a:cubicBezTo>
                  <a:cubicBezTo>
                    <a:pt x="692" y="141"/>
                    <a:pt x="695" y="142"/>
                    <a:pt x="697" y="140"/>
                  </a:cubicBezTo>
                  <a:cubicBezTo>
                    <a:pt x="698" y="137"/>
                    <a:pt x="701" y="138"/>
                    <a:pt x="705" y="137"/>
                  </a:cubicBezTo>
                  <a:cubicBezTo>
                    <a:pt x="710" y="136"/>
                    <a:pt x="710" y="134"/>
                    <a:pt x="712" y="133"/>
                  </a:cubicBezTo>
                  <a:cubicBezTo>
                    <a:pt x="714" y="132"/>
                    <a:pt x="719" y="130"/>
                    <a:pt x="720" y="128"/>
                  </a:cubicBezTo>
                  <a:cubicBezTo>
                    <a:pt x="721" y="125"/>
                    <a:pt x="732" y="122"/>
                    <a:pt x="734" y="122"/>
                  </a:cubicBezTo>
                  <a:cubicBezTo>
                    <a:pt x="736" y="122"/>
                    <a:pt x="737" y="118"/>
                    <a:pt x="738" y="118"/>
                  </a:cubicBezTo>
                  <a:cubicBezTo>
                    <a:pt x="739" y="118"/>
                    <a:pt x="745" y="115"/>
                    <a:pt x="747" y="114"/>
                  </a:cubicBezTo>
                  <a:cubicBezTo>
                    <a:pt x="750" y="113"/>
                    <a:pt x="751" y="111"/>
                    <a:pt x="751" y="109"/>
                  </a:cubicBezTo>
                  <a:cubicBezTo>
                    <a:pt x="751" y="107"/>
                    <a:pt x="748" y="108"/>
                    <a:pt x="748" y="106"/>
                  </a:cubicBezTo>
                  <a:cubicBezTo>
                    <a:pt x="747" y="105"/>
                    <a:pt x="749" y="106"/>
                    <a:pt x="752" y="105"/>
                  </a:cubicBezTo>
                  <a:cubicBezTo>
                    <a:pt x="754" y="104"/>
                    <a:pt x="752" y="101"/>
                    <a:pt x="750" y="101"/>
                  </a:cubicBezTo>
                  <a:cubicBezTo>
                    <a:pt x="748" y="102"/>
                    <a:pt x="751" y="99"/>
                    <a:pt x="749" y="97"/>
                  </a:cubicBezTo>
                  <a:cubicBezTo>
                    <a:pt x="747" y="95"/>
                    <a:pt x="744" y="99"/>
                    <a:pt x="744" y="96"/>
                  </a:cubicBezTo>
                  <a:cubicBezTo>
                    <a:pt x="744" y="94"/>
                    <a:pt x="743" y="91"/>
                    <a:pt x="742" y="90"/>
                  </a:cubicBezTo>
                  <a:cubicBezTo>
                    <a:pt x="741" y="88"/>
                    <a:pt x="738" y="92"/>
                    <a:pt x="735" y="90"/>
                  </a:cubicBezTo>
                  <a:cubicBezTo>
                    <a:pt x="732" y="88"/>
                    <a:pt x="723" y="86"/>
                    <a:pt x="723" y="87"/>
                  </a:cubicBezTo>
                  <a:cubicBezTo>
                    <a:pt x="723" y="88"/>
                    <a:pt x="719" y="86"/>
                    <a:pt x="718" y="87"/>
                  </a:cubicBezTo>
                  <a:cubicBezTo>
                    <a:pt x="717" y="88"/>
                    <a:pt x="711" y="88"/>
                    <a:pt x="708" y="87"/>
                  </a:cubicBezTo>
                  <a:cubicBezTo>
                    <a:pt x="706" y="86"/>
                    <a:pt x="703" y="88"/>
                    <a:pt x="703" y="90"/>
                  </a:cubicBezTo>
                  <a:cubicBezTo>
                    <a:pt x="703" y="92"/>
                    <a:pt x="695" y="91"/>
                    <a:pt x="693" y="91"/>
                  </a:cubicBezTo>
                  <a:cubicBezTo>
                    <a:pt x="692" y="91"/>
                    <a:pt x="699" y="84"/>
                    <a:pt x="699" y="83"/>
                  </a:cubicBezTo>
                  <a:cubicBezTo>
                    <a:pt x="699" y="82"/>
                    <a:pt x="686" y="84"/>
                    <a:pt x="686" y="82"/>
                  </a:cubicBezTo>
                  <a:cubicBezTo>
                    <a:pt x="685" y="81"/>
                    <a:pt x="679" y="81"/>
                    <a:pt x="676" y="81"/>
                  </a:cubicBezTo>
                  <a:cubicBezTo>
                    <a:pt x="674" y="81"/>
                    <a:pt x="676" y="80"/>
                    <a:pt x="679" y="80"/>
                  </a:cubicBezTo>
                  <a:cubicBezTo>
                    <a:pt x="681" y="80"/>
                    <a:pt x="683" y="78"/>
                    <a:pt x="686" y="77"/>
                  </a:cubicBezTo>
                  <a:cubicBezTo>
                    <a:pt x="689" y="77"/>
                    <a:pt x="688" y="76"/>
                    <a:pt x="687" y="74"/>
                  </a:cubicBezTo>
                  <a:cubicBezTo>
                    <a:pt x="686" y="72"/>
                    <a:pt x="683" y="73"/>
                    <a:pt x="680" y="72"/>
                  </a:cubicBezTo>
                  <a:cubicBezTo>
                    <a:pt x="678" y="72"/>
                    <a:pt x="674" y="70"/>
                    <a:pt x="672" y="70"/>
                  </a:cubicBezTo>
                  <a:cubicBezTo>
                    <a:pt x="669" y="70"/>
                    <a:pt x="667" y="72"/>
                    <a:pt x="661" y="73"/>
                  </a:cubicBezTo>
                  <a:cubicBezTo>
                    <a:pt x="656" y="74"/>
                    <a:pt x="655" y="78"/>
                    <a:pt x="652" y="79"/>
                  </a:cubicBezTo>
                  <a:cubicBezTo>
                    <a:pt x="649" y="81"/>
                    <a:pt x="644" y="86"/>
                    <a:pt x="647" y="86"/>
                  </a:cubicBezTo>
                  <a:cubicBezTo>
                    <a:pt x="649" y="87"/>
                    <a:pt x="648" y="88"/>
                    <a:pt x="648" y="90"/>
                  </a:cubicBezTo>
                  <a:cubicBezTo>
                    <a:pt x="649" y="91"/>
                    <a:pt x="647" y="92"/>
                    <a:pt x="644" y="91"/>
                  </a:cubicBezTo>
                  <a:cubicBezTo>
                    <a:pt x="641" y="91"/>
                    <a:pt x="632" y="91"/>
                    <a:pt x="632" y="93"/>
                  </a:cubicBezTo>
                  <a:cubicBezTo>
                    <a:pt x="632" y="95"/>
                    <a:pt x="637" y="96"/>
                    <a:pt x="637" y="97"/>
                  </a:cubicBezTo>
                  <a:cubicBezTo>
                    <a:pt x="637" y="98"/>
                    <a:pt x="633" y="97"/>
                    <a:pt x="631" y="96"/>
                  </a:cubicBezTo>
                  <a:cubicBezTo>
                    <a:pt x="629" y="95"/>
                    <a:pt x="625" y="95"/>
                    <a:pt x="624" y="97"/>
                  </a:cubicBezTo>
                  <a:cubicBezTo>
                    <a:pt x="623" y="99"/>
                    <a:pt x="620" y="99"/>
                    <a:pt x="619" y="98"/>
                  </a:cubicBezTo>
                  <a:cubicBezTo>
                    <a:pt x="618" y="98"/>
                    <a:pt x="615" y="99"/>
                    <a:pt x="613" y="99"/>
                  </a:cubicBezTo>
                  <a:cubicBezTo>
                    <a:pt x="612" y="98"/>
                    <a:pt x="617" y="95"/>
                    <a:pt x="616" y="94"/>
                  </a:cubicBezTo>
                  <a:cubicBezTo>
                    <a:pt x="614" y="93"/>
                    <a:pt x="609" y="94"/>
                    <a:pt x="608" y="96"/>
                  </a:cubicBezTo>
                  <a:cubicBezTo>
                    <a:pt x="607" y="98"/>
                    <a:pt x="604" y="95"/>
                    <a:pt x="603" y="95"/>
                  </a:cubicBezTo>
                  <a:cubicBezTo>
                    <a:pt x="601" y="96"/>
                    <a:pt x="600" y="97"/>
                    <a:pt x="597" y="98"/>
                  </a:cubicBezTo>
                  <a:cubicBezTo>
                    <a:pt x="595" y="99"/>
                    <a:pt x="591" y="97"/>
                    <a:pt x="590" y="99"/>
                  </a:cubicBezTo>
                  <a:cubicBezTo>
                    <a:pt x="589" y="101"/>
                    <a:pt x="594" y="101"/>
                    <a:pt x="595" y="102"/>
                  </a:cubicBezTo>
                  <a:cubicBezTo>
                    <a:pt x="595" y="103"/>
                    <a:pt x="582" y="103"/>
                    <a:pt x="581" y="104"/>
                  </a:cubicBezTo>
                  <a:cubicBezTo>
                    <a:pt x="581" y="105"/>
                    <a:pt x="576" y="105"/>
                    <a:pt x="571" y="105"/>
                  </a:cubicBezTo>
                  <a:cubicBezTo>
                    <a:pt x="566" y="106"/>
                    <a:pt x="568" y="108"/>
                    <a:pt x="564" y="109"/>
                  </a:cubicBezTo>
                  <a:cubicBezTo>
                    <a:pt x="559" y="110"/>
                    <a:pt x="557" y="110"/>
                    <a:pt x="556" y="112"/>
                  </a:cubicBezTo>
                  <a:cubicBezTo>
                    <a:pt x="555" y="114"/>
                    <a:pt x="551" y="115"/>
                    <a:pt x="550" y="113"/>
                  </a:cubicBezTo>
                  <a:cubicBezTo>
                    <a:pt x="548" y="111"/>
                    <a:pt x="544" y="114"/>
                    <a:pt x="547" y="114"/>
                  </a:cubicBezTo>
                  <a:cubicBezTo>
                    <a:pt x="549" y="114"/>
                    <a:pt x="547" y="116"/>
                    <a:pt x="545" y="116"/>
                  </a:cubicBezTo>
                  <a:cubicBezTo>
                    <a:pt x="544" y="115"/>
                    <a:pt x="540" y="118"/>
                    <a:pt x="542" y="118"/>
                  </a:cubicBezTo>
                  <a:cubicBezTo>
                    <a:pt x="545" y="118"/>
                    <a:pt x="546" y="119"/>
                    <a:pt x="545" y="121"/>
                  </a:cubicBezTo>
                  <a:cubicBezTo>
                    <a:pt x="544" y="122"/>
                    <a:pt x="539" y="119"/>
                    <a:pt x="538" y="120"/>
                  </a:cubicBezTo>
                  <a:cubicBezTo>
                    <a:pt x="537" y="122"/>
                    <a:pt x="540" y="123"/>
                    <a:pt x="542" y="123"/>
                  </a:cubicBezTo>
                  <a:cubicBezTo>
                    <a:pt x="544" y="123"/>
                    <a:pt x="545" y="124"/>
                    <a:pt x="546" y="126"/>
                  </a:cubicBezTo>
                  <a:cubicBezTo>
                    <a:pt x="546" y="127"/>
                    <a:pt x="541" y="125"/>
                    <a:pt x="540" y="126"/>
                  </a:cubicBezTo>
                  <a:cubicBezTo>
                    <a:pt x="539" y="127"/>
                    <a:pt x="540" y="128"/>
                    <a:pt x="543" y="128"/>
                  </a:cubicBezTo>
                  <a:cubicBezTo>
                    <a:pt x="545" y="128"/>
                    <a:pt x="543" y="129"/>
                    <a:pt x="545" y="131"/>
                  </a:cubicBezTo>
                  <a:cubicBezTo>
                    <a:pt x="545" y="131"/>
                    <a:pt x="546" y="131"/>
                    <a:pt x="546" y="131"/>
                  </a:cubicBezTo>
                  <a:cubicBezTo>
                    <a:pt x="547" y="133"/>
                    <a:pt x="545" y="133"/>
                    <a:pt x="545" y="135"/>
                  </a:cubicBezTo>
                  <a:cubicBezTo>
                    <a:pt x="545" y="136"/>
                    <a:pt x="543" y="137"/>
                    <a:pt x="543" y="135"/>
                  </a:cubicBezTo>
                  <a:cubicBezTo>
                    <a:pt x="543" y="134"/>
                    <a:pt x="536" y="134"/>
                    <a:pt x="535" y="135"/>
                  </a:cubicBezTo>
                  <a:cubicBezTo>
                    <a:pt x="534" y="137"/>
                    <a:pt x="533" y="138"/>
                    <a:pt x="531" y="136"/>
                  </a:cubicBezTo>
                  <a:cubicBezTo>
                    <a:pt x="530" y="135"/>
                    <a:pt x="525" y="137"/>
                    <a:pt x="519" y="137"/>
                  </a:cubicBezTo>
                  <a:cubicBezTo>
                    <a:pt x="513" y="137"/>
                    <a:pt x="501" y="138"/>
                    <a:pt x="498" y="139"/>
                  </a:cubicBezTo>
                  <a:cubicBezTo>
                    <a:pt x="496" y="140"/>
                    <a:pt x="493" y="144"/>
                    <a:pt x="496" y="147"/>
                  </a:cubicBezTo>
                  <a:cubicBezTo>
                    <a:pt x="498" y="150"/>
                    <a:pt x="496" y="151"/>
                    <a:pt x="496" y="152"/>
                  </a:cubicBezTo>
                  <a:cubicBezTo>
                    <a:pt x="496" y="154"/>
                    <a:pt x="503" y="158"/>
                    <a:pt x="507" y="158"/>
                  </a:cubicBezTo>
                  <a:cubicBezTo>
                    <a:pt x="511" y="159"/>
                    <a:pt x="514" y="163"/>
                    <a:pt x="511" y="166"/>
                  </a:cubicBezTo>
                  <a:cubicBezTo>
                    <a:pt x="509" y="169"/>
                    <a:pt x="502" y="165"/>
                    <a:pt x="498" y="162"/>
                  </a:cubicBezTo>
                  <a:cubicBezTo>
                    <a:pt x="493" y="158"/>
                    <a:pt x="483" y="157"/>
                    <a:pt x="479" y="157"/>
                  </a:cubicBezTo>
                  <a:cubicBezTo>
                    <a:pt x="476" y="157"/>
                    <a:pt x="478" y="154"/>
                    <a:pt x="474" y="154"/>
                  </a:cubicBezTo>
                  <a:cubicBezTo>
                    <a:pt x="469" y="154"/>
                    <a:pt x="465" y="158"/>
                    <a:pt x="468" y="158"/>
                  </a:cubicBezTo>
                  <a:cubicBezTo>
                    <a:pt x="471" y="158"/>
                    <a:pt x="473" y="158"/>
                    <a:pt x="472" y="159"/>
                  </a:cubicBezTo>
                  <a:cubicBezTo>
                    <a:pt x="470" y="161"/>
                    <a:pt x="473" y="160"/>
                    <a:pt x="476" y="162"/>
                  </a:cubicBezTo>
                  <a:cubicBezTo>
                    <a:pt x="480" y="163"/>
                    <a:pt x="473" y="166"/>
                    <a:pt x="469" y="163"/>
                  </a:cubicBezTo>
                  <a:cubicBezTo>
                    <a:pt x="466" y="161"/>
                    <a:pt x="462" y="163"/>
                    <a:pt x="461" y="165"/>
                  </a:cubicBezTo>
                  <a:cubicBezTo>
                    <a:pt x="460" y="167"/>
                    <a:pt x="465" y="172"/>
                    <a:pt x="471" y="173"/>
                  </a:cubicBezTo>
                  <a:cubicBezTo>
                    <a:pt x="478" y="174"/>
                    <a:pt x="476" y="176"/>
                    <a:pt x="479" y="177"/>
                  </a:cubicBezTo>
                  <a:cubicBezTo>
                    <a:pt x="482" y="178"/>
                    <a:pt x="480" y="179"/>
                    <a:pt x="478" y="180"/>
                  </a:cubicBezTo>
                  <a:cubicBezTo>
                    <a:pt x="476" y="180"/>
                    <a:pt x="471" y="177"/>
                    <a:pt x="468" y="175"/>
                  </a:cubicBezTo>
                  <a:cubicBezTo>
                    <a:pt x="465" y="173"/>
                    <a:pt x="456" y="176"/>
                    <a:pt x="455" y="174"/>
                  </a:cubicBezTo>
                  <a:cubicBezTo>
                    <a:pt x="453" y="172"/>
                    <a:pt x="456" y="170"/>
                    <a:pt x="454" y="168"/>
                  </a:cubicBezTo>
                  <a:cubicBezTo>
                    <a:pt x="452" y="167"/>
                    <a:pt x="454" y="164"/>
                    <a:pt x="456" y="160"/>
                  </a:cubicBezTo>
                  <a:cubicBezTo>
                    <a:pt x="458" y="157"/>
                    <a:pt x="456" y="151"/>
                    <a:pt x="453" y="150"/>
                  </a:cubicBezTo>
                  <a:cubicBezTo>
                    <a:pt x="450" y="150"/>
                    <a:pt x="450" y="153"/>
                    <a:pt x="450" y="154"/>
                  </a:cubicBezTo>
                  <a:cubicBezTo>
                    <a:pt x="451" y="155"/>
                    <a:pt x="451" y="159"/>
                    <a:pt x="448" y="162"/>
                  </a:cubicBezTo>
                  <a:cubicBezTo>
                    <a:pt x="446" y="165"/>
                    <a:pt x="439" y="165"/>
                    <a:pt x="439" y="167"/>
                  </a:cubicBezTo>
                  <a:cubicBezTo>
                    <a:pt x="439" y="169"/>
                    <a:pt x="434" y="171"/>
                    <a:pt x="436" y="172"/>
                  </a:cubicBezTo>
                  <a:cubicBezTo>
                    <a:pt x="437" y="174"/>
                    <a:pt x="444" y="181"/>
                    <a:pt x="445" y="183"/>
                  </a:cubicBezTo>
                  <a:cubicBezTo>
                    <a:pt x="446" y="185"/>
                    <a:pt x="439" y="193"/>
                    <a:pt x="440" y="197"/>
                  </a:cubicBezTo>
                  <a:cubicBezTo>
                    <a:pt x="441" y="201"/>
                    <a:pt x="439" y="203"/>
                    <a:pt x="440" y="205"/>
                  </a:cubicBezTo>
                  <a:cubicBezTo>
                    <a:pt x="442" y="207"/>
                    <a:pt x="445" y="205"/>
                    <a:pt x="447" y="206"/>
                  </a:cubicBezTo>
                  <a:cubicBezTo>
                    <a:pt x="448" y="207"/>
                    <a:pt x="452" y="205"/>
                    <a:pt x="456" y="204"/>
                  </a:cubicBezTo>
                  <a:cubicBezTo>
                    <a:pt x="460" y="203"/>
                    <a:pt x="468" y="208"/>
                    <a:pt x="471" y="209"/>
                  </a:cubicBezTo>
                  <a:cubicBezTo>
                    <a:pt x="474" y="211"/>
                    <a:pt x="473" y="213"/>
                    <a:pt x="474" y="215"/>
                  </a:cubicBezTo>
                  <a:cubicBezTo>
                    <a:pt x="476" y="218"/>
                    <a:pt x="471" y="218"/>
                    <a:pt x="471" y="221"/>
                  </a:cubicBezTo>
                  <a:cubicBezTo>
                    <a:pt x="471" y="225"/>
                    <a:pt x="480" y="226"/>
                    <a:pt x="480" y="227"/>
                  </a:cubicBezTo>
                  <a:cubicBezTo>
                    <a:pt x="480" y="228"/>
                    <a:pt x="474" y="228"/>
                    <a:pt x="471" y="227"/>
                  </a:cubicBezTo>
                  <a:cubicBezTo>
                    <a:pt x="468" y="226"/>
                    <a:pt x="468" y="222"/>
                    <a:pt x="467" y="222"/>
                  </a:cubicBezTo>
                  <a:cubicBezTo>
                    <a:pt x="466" y="221"/>
                    <a:pt x="469" y="218"/>
                    <a:pt x="469" y="216"/>
                  </a:cubicBezTo>
                  <a:cubicBezTo>
                    <a:pt x="469" y="213"/>
                    <a:pt x="466" y="212"/>
                    <a:pt x="465" y="211"/>
                  </a:cubicBezTo>
                  <a:cubicBezTo>
                    <a:pt x="464" y="209"/>
                    <a:pt x="462" y="207"/>
                    <a:pt x="460" y="207"/>
                  </a:cubicBezTo>
                  <a:cubicBezTo>
                    <a:pt x="458" y="208"/>
                    <a:pt x="450" y="208"/>
                    <a:pt x="448" y="211"/>
                  </a:cubicBezTo>
                  <a:cubicBezTo>
                    <a:pt x="445" y="213"/>
                    <a:pt x="448" y="219"/>
                    <a:pt x="449" y="222"/>
                  </a:cubicBezTo>
                  <a:cubicBezTo>
                    <a:pt x="451" y="225"/>
                    <a:pt x="442" y="229"/>
                    <a:pt x="443" y="231"/>
                  </a:cubicBezTo>
                  <a:cubicBezTo>
                    <a:pt x="443" y="234"/>
                    <a:pt x="440" y="235"/>
                    <a:pt x="437" y="237"/>
                  </a:cubicBezTo>
                  <a:cubicBezTo>
                    <a:pt x="433" y="239"/>
                    <a:pt x="429" y="240"/>
                    <a:pt x="429" y="243"/>
                  </a:cubicBezTo>
                  <a:cubicBezTo>
                    <a:pt x="429" y="246"/>
                    <a:pt x="425" y="245"/>
                    <a:pt x="422" y="243"/>
                  </a:cubicBezTo>
                  <a:cubicBezTo>
                    <a:pt x="420" y="242"/>
                    <a:pt x="416" y="244"/>
                    <a:pt x="413" y="244"/>
                  </a:cubicBezTo>
                  <a:cubicBezTo>
                    <a:pt x="409" y="244"/>
                    <a:pt x="409" y="241"/>
                    <a:pt x="406" y="242"/>
                  </a:cubicBezTo>
                  <a:cubicBezTo>
                    <a:pt x="403" y="243"/>
                    <a:pt x="402" y="240"/>
                    <a:pt x="402" y="238"/>
                  </a:cubicBezTo>
                  <a:cubicBezTo>
                    <a:pt x="403" y="236"/>
                    <a:pt x="406" y="238"/>
                    <a:pt x="407" y="239"/>
                  </a:cubicBezTo>
                  <a:cubicBezTo>
                    <a:pt x="407" y="241"/>
                    <a:pt x="409" y="240"/>
                    <a:pt x="411" y="239"/>
                  </a:cubicBezTo>
                  <a:cubicBezTo>
                    <a:pt x="414" y="238"/>
                    <a:pt x="413" y="241"/>
                    <a:pt x="416" y="241"/>
                  </a:cubicBezTo>
                  <a:cubicBezTo>
                    <a:pt x="419" y="241"/>
                    <a:pt x="418" y="239"/>
                    <a:pt x="420" y="239"/>
                  </a:cubicBezTo>
                  <a:cubicBezTo>
                    <a:pt x="423" y="240"/>
                    <a:pt x="423" y="239"/>
                    <a:pt x="422" y="237"/>
                  </a:cubicBezTo>
                  <a:cubicBezTo>
                    <a:pt x="421" y="236"/>
                    <a:pt x="424" y="235"/>
                    <a:pt x="426" y="234"/>
                  </a:cubicBezTo>
                  <a:cubicBezTo>
                    <a:pt x="427" y="234"/>
                    <a:pt x="427" y="231"/>
                    <a:pt x="428" y="230"/>
                  </a:cubicBezTo>
                  <a:cubicBezTo>
                    <a:pt x="430" y="229"/>
                    <a:pt x="429" y="228"/>
                    <a:pt x="430" y="228"/>
                  </a:cubicBezTo>
                  <a:cubicBezTo>
                    <a:pt x="432" y="227"/>
                    <a:pt x="433" y="225"/>
                    <a:pt x="434" y="225"/>
                  </a:cubicBezTo>
                  <a:cubicBezTo>
                    <a:pt x="436" y="225"/>
                    <a:pt x="437" y="222"/>
                    <a:pt x="436" y="221"/>
                  </a:cubicBezTo>
                  <a:cubicBezTo>
                    <a:pt x="435" y="220"/>
                    <a:pt x="436" y="216"/>
                    <a:pt x="438" y="216"/>
                  </a:cubicBezTo>
                  <a:cubicBezTo>
                    <a:pt x="439" y="215"/>
                    <a:pt x="439" y="214"/>
                    <a:pt x="438" y="213"/>
                  </a:cubicBezTo>
                  <a:cubicBezTo>
                    <a:pt x="437" y="212"/>
                    <a:pt x="431" y="208"/>
                    <a:pt x="432" y="206"/>
                  </a:cubicBezTo>
                  <a:cubicBezTo>
                    <a:pt x="432" y="204"/>
                    <a:pt x="431" y="199"/>
                    <a:pt x="431" y="198"/>
                  </a:cubicBezTo>
                  <a:cubicBezTo>
                    <a:pt x="432" y="196"/>
                    <a:pt x="432" y="192"/>
                    <a:pt x="431" y="190"/>
                  </a:cubicBezTo>
                  <a:cubicBezTo>
                    <a:pt x="431" y="188"/>
                    <a:pt x="433" y="186"/>
                    <a:pt x="433" y="182"/>
                  </a:cubicBezTo>
                  <a:cubicBezTo>
                    <a:pt x="434" y="178"/>
                    <a:pt x="429" y="174"/>
                    <a:pt x="427" y="172"/>
                  </a:cubicBezTo>
                  <a:cubicBezTo>
                    <a:pt x="424" y="171"/>
                    <a:pt x="426" y="169"/>
                    <a:pt x="429" y="166"/>
                  </a:cubicBezTo>
                  <a:cubicBezTo>
                    <a:pt x="433" y="164"/>
                    <a:pt x="433" y="155"/>
                    <a:pt x="433" y="153"/>
                  </a:cubicBezTo>
                  <a:cubicBezTo>
                    <a:pt x="433" y="151"/>
                    <a:pt x="426" y="149"/>
                    <a:pt x="423" y="149"/>
                  </a:cubicBezTo>
                  <a:cubicBezTo>
                    <a:pt x="420" y="150"/>
                    <a:pt x="410" y="149"/>
                    <a:pt x="408" y="149"/>
                  </a:cubicBezTo>
                  <a:cubicBezTo>
                    <a:pt x="405" y="148"/>
                    <a:pt x="404" y="151"/>
                    <a:pt x="403" y="153"/>
                  </a:cubicBezTo>
                  <a:cubicBezTo>
                    <a:pt x="402" y="156"/>
                    <a:pt x="399" y="159"/>
                    <a:pt x="398" y="165"/>
                  </a:cubicBezTo>
                  <a:cubicBezTo>
                    <a:pt x="396" y="170"/>
                    <a:pt x="390" y="172"/>
                    <a:pt x="387" y="173"/>
                  </a:cubicBezTo>
                  <a:cubicBezTo>
                    <a:pt x="384" y="174"/>
                    <a:pt x="382" y="178"/>
                    <a:pt x="384" y="180"/>
                  </a:cubicBezTo>
                  <a:cubicBezTo>
                    <a:pt x="385" y="182"/>
                    <a:pt x="387" y="180"/>
                    <a:pt x="388" y="181"/>
                  </a:cubicBezTo>
                  <a:cubicBezTo>
                    <a:pt x="389" y="182"/>
                    <a:pt x="388" y="187"/>
                    <a:pt x="387" y="187"/>
                  </a:cubicBezTo>
                  <a:cubicBezTo>
                    <a:pt x="386" y="188"/>
                    <a:pt x="389" y="190"/>
                    <a:pt x="387" y="191"/>
                  </a:cubicBezTo>
                  <a:cubicBezTo>
                    <a:pt x="385" y="192"/>
                    <a:pt x="383" y="195"/>
                    <a:pt x="384" y="197"/>
                  </a:cubicBezTo>
                  <a:cubicBezTo>
                    <a:pt x="385" y="198"/>
                    <a:pt x="391" y="199"/>
                    <a:pt x="393" y="200"/>
                  </a:cubicBezTo>
                  <a:cubicBezTo>
                    <a:pt x="396" y="202"/>
                    <a:pt x="395" y="204"/>
                    <a:pt x="397" y="207"/>
                  </a:cubicBezTo>
                  <a:cubicBezTo>
                    <a:pt x="399" y="209"/>
                    <a:pt x="401" y="208"/>
                    <a:pt x="402" y="209"/>
                  </a:cubicBezTo>
                  <a:cubicBezTo>
                    <a:pt x="403" y="211"/>
                    <a:pt x="398" y="217"/>
                    <a:pt x="397" y="217"/>
                  </a:cubicBezTo>
                  <a:cubicBezTo>
                    <a:pt x="395" y="217"/>
                    <a:pt x="389" y="211"/>
                    <a:pt x="387" y="209"/>
                  </a:cubicBezTo>
                  <a:cubicBezTo>
                    <a:pt x="385" y="208"/>
                    <a:pt x="378" y="206"/>
                    <a:pt x="374" y="204"/>
                  </a:cubicBezTo>
                  <a:cubicBezTo>
                    <a:pt x="370" y="202"/>
                    <a:pt x="367" y="202"/>
                    <a:pt x="363" y="199"/>
                  </a:cubicBezTo>
                  <a:cubicBezTo>
                    <a:pt x="359" y="197"/>
                    <a:pt x="356" y="195"/>
                    <a:pt x="349" y="196"/>
                  </a:cubicBezTo>
                  <a:cubicBezTo>
                    <a:pt x="341" y="196"/>
                    <a:pt x="336" y="194"/>
                    <a:pt x="334" y="194"/>
                  </a:cubicBezTo>
                  <a:cubicBezTo>
                    <a:pt x="331" y="195"/>
                    <a:pt x="332" y="192"/>
                    <a:pt x="328" y="190"/>
                  </a:cubicBezTo>
                  <a:cubicBezTo>
                    <a:pt x="324" y="188"/>
                    <a:pt x="321" y="185"/>
                    <a:pt x="318" y="187"/>
                  </a:cubicBezTo>
                  <a:cubicBezTo>
                    <a:pt x="316" y="188"/>
                    <a:pt x="317" y="193"/>
                    <a:pt x="321" y="193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5"/>
                    <a:pt x="332" y="197"/>
                    <a:pt x="332" y="199"/>
                  </a:cubicBezTo>
                  <a:cubicBezTo>
                    <a:pt x="331" y="202"/>
                    <a:pt x="333" y="204"/>
                    <a:pt x="335" y="206"/>
                  </a:cubicBezTo>
                  <a:cubicBezTo>
                    <a:pt x="337" y="208"/>
                    <a:pt x="336" y="210"/>
                    <a:pt x="333" y="210"/>
                  </a:cubicBezTo>
                  <a:cubicBezTo>
                    <a:pt x="330" y="210"/>
                    <a:pt x="326" y="211"/>
                    <a:pt x="327" y="213"/>
                  </a:cubicBezTo>
                  <a:cubicBezTo>
                    <a:pt x="329" y="215"/>
                    <a:pt x="326" y="216"/>
                    <a:pt x="323" y="215"/>
                  </a:cubicBezTo>
                  <a:cubicBezTo>
                    <a:pt x="320" y="214"/>
                    <a:pt x="322" y="211"/>
                    <a:pt x="323" y="210"/>
                  </a:cubicBezTo>
                  <a:cubicBezTo>
                    <a:pt x="324" y="209"/>
                    <a:pt x="320" y="207"/>
                    <a:pt x="318" y="206"/>
                  </a:cubicBezTo>
                  <a:cubicBezTo>
                    <a:pt x="316" y="206"/>
                    <a:pt x="308" y="212"/>
                    <a:pt x="306" y="213"/>
                  </a:cubicBezTo>
                  <a:cubicBezTo>
                    <a:pt x="304" y="213"/>
                    <a:pt x="298" y="211"/>
                    <a:pt x="292" y="213"/>
                  </a:cubicBezTo>
                  <a:cubicBezTo>
                    <a:pt x="287" y="214"/>
                    <a:pt x="287" y="218"/>
                    <a:pt x="285" y="218"/>
                  </a:cubicBezTo>
                  <a:cubicBezTo>
                    <a:pt x="283" y="218"/>
                    <a:pt x="276" y="219"/>
                    <a:pt x="274" y="217"/>
                  </a:cubicBezTo>
                  <a:cubicBezTo>
                    <a:pt x="272" y="216"/>
                    <a:pt x="274" y="215"/>
                    <a:pt x="276" y="215"/>
                  </a:cubicBezTo>
                  <a:cubicBezTo>
                    <a:pt x="279" y="215"/>
                    <a:pt x="279" y="214"/>
                    <a:pt x="278" y="213"/>
                  </a:cubicBezTo>
                  <a:cubicBezTo>
                    <a:pt x="277" y="211"/>
                    <a:pt x="280" y="208"/>
                    <a:pt x="280" y="207"/>
                  </a:cubicBezTo>
                  <a:cubicBezTo>
                    <a:pt x="280" y="206"/>
                    <a:pt x="270" y="209"/>
                    <a:pt x="269" y="210"/>
                  </a:cubicBezTo>
                  <a:cubicBezTo>
                    <a:pt x="267" y="212"/>
                    <a:pt x="269" y="214"/>
                    <a:pt x="267" y="215"/>
                  </a:cubicBezTo>
                  <a:cubicBezTo>
                    <a:pt x="266" y="216"/>
                    <a:pt x="266" y="213"/>
                    <a:pt x="264" y="213"/>
                  </a:cubicBezTo>
                  <a:cubicBezTo>
                    <a:pt x="262" y="212"/>
                    <a:pt x="248" y="215"/>
                    <a:pt x="245" y="218"/>
                  </a:cubicBezTo>
                  <a:cubicBezTo>
                    <a:pt x="243" y="221"/>
                    <a:pt x="238" y="221"/>
                    <a:pt x="238" y="223"/>
                  </a:cubicBezTo>
                  <a:cubicBezTo>
                    <a:pt x="238" y="225"/>
                    <a:pt x="231" y="225"/>
                    <a:pt x="229" y="226"/>
                  </a:cubicBezTo>
                  <a:cubicBezTo>
                    <a:pt x="226" y="227"/>
                    <a:pt x="228" y="232"/>
                    <a:pt x="227" y="234"/>
                  </a:cubicBezTo>
                  <a:cubicBezTo>
                    <a:pt x="226" y="237"/>
                    <a:pt x="216" y="236"/>
                    <a:pt x="213" y="236"/>
                  </a:cubicBezTo>
                  <a:cubicBezTo>
                    <a:pt x="210" y="236"/>
                    <a:pt x="209" y="230"/>
                    <a:pt x="207" y="230"/>
                  </a:cubicBezTo>
                  <a:cubicBezTo>
                    <a:pt x="204" y="230"/>
                    <a:pt x="206" y="226"/>
                    <a:pt x="207" y="225"/>
                  </a:cubicBezTo>
                  <a:cubicBezTo>
                    <a:pt x="207" y="223"/>
                    <a:pt x="209" y="225"/>
                    <a:pt x="212" y="223"/>
                  </a:cubicBezTo>
                  <a:cubicBezTo>
                    <a:pt x="215" y="221"/>
                    <a:pt x="218" y="224"/>
                    <a:pt x="219" y="222"/>
                  </a:cubicBezTo>
                  <a:cubicBezTo>
                    <a:pt x="221" y="221"/>
                    <a:pt x="215" y="218"/>
                    <a:pt x="214" y="215"/>
                  </a:cubicBezTo>
                  <a:cubicBezTo>
                    <a:pt x="214" y="212"/>
                    <a:pt x="208" y="211"/>
                    <a:pt x="204" y="212"/>
                  </a:cubicBezTo>
                  <a:cubicBezTo>
                    <a:pt x="201" y="213"/>
                    <a:pt x="197" y="212"/>
                    <a:pt x="194" y="211"/>
                  </a:cubicBezTo>
                  <a:cubicBezTo>
                    <a:pt x="192" y="209"/>
                    <a:pt x="192" y="213"/>
                    <a:pt x="196" y="214"/>
                  </a:cubicBezTo>
                  <a:cubicBezTo>
                    <a:pt x="199" y="215"/>
                    <a:pt x="197" y="218"/>
                    <a:pt x="198" y="219"/>
                  </a:cubicBezTo>
                  <a:cubicBezTo>
                    <a:pt x="199" y="221"/>
                    <a:pt x="197" y="225"/>
                    <a:pt x="195" y="228"/>
                  </a:cubicBezTo>
                  <a:cubicBezTo>
                    <a:pt x="193" y="231"/>
                    <a:pt x="194" y="231"/>
                    <a:pt x="198" y="231"/>
                  </a:cubicBezTo>
                  <a:cubicBezTo>
                    <a:pt x="201" y="231"/>
                    <a:pt x="201" y="235"/>
                    <a:pt x="201" y="238"/>
                  </a:cubicBezTo>
                  <a:cubicBezTo>
                    <a:pt x="201" y="241"/>
                    <a:pt x="198" y="242"/>
                    <a:pt x="198" y="244"/>
                  </a:cubicBezTo>
                  <a:cubicBezTo>
                    <a:pt x="198" y="247"/>
                    <a:pt x="195" y="243"/>
                    <a:pt x="195" y="244"/>
                  </a:cubicBezTo>
                  <a:cubicBezTo>
                    <a:pt x="194" y="245"/>
                    <a:pt x="193" y="244"/>
                    <a:pt x="192" y="242"/>
                  </a:cubicBezTo>
                  <a:cubicBezTo>
                    <a:pt x="192" y="240"/>
                    <a:pt x="187" y="241"/>
                    <a:pt x="184" y="240"/>
                  </a:cubicBezTo>
                  <a:cubicBezTo>
                    <a:pt x="181" y="240"/>
                    <a:pt x="180" y="241"/>
                    <a:pt x="179" y="243"/>
                  </a:cubicBezTo>
                  <a:cubicBezTo>
                    <a:pt x="178" y="245"/>
                    <a:pt x="174" y="246"/>
                    <a:pt x="172" y="246"/>
                  </a:cubicBezTo>
                  <a:cubicBezTo>
                    <a:pt x="170" y="246"/>
                    <a:pt x="166" y="250"/>
                    <a:pt x="164" y="252"/>
                  </a:cubicBezTo>
                  <a:cubicBezTo>
                    <a:pt x="162" y="253"/>
                    <a:pt x="162" y="256"/>
                    <a:pt x="165" y="259"/>
                  </a:cubicBezTo>
                  <a:cubicBezTo>
                    <a:pt x="168" y="261"/>
                    <a:pt x="168" y="263"/>
                    <a:pt x="168" y="265"/>
                  </a:cubicBezTo>
                  <a:cubicBezTo>
                    <a:pt x="168" y="266"/>
                    <a:pt x="160" y="266"/>
                    <a:pt x="158" y="264"/>
                  </a:cubicBezTo>
                  <a:cubicBezTo>
                    <a:pt x="157" y="263"/>
                    <a:pt x="152" y="262"/>
                    <a:pt x="150" y="262"/>
                  </a:cubicBezTo>
                  <a:cubicBezTo>
                    <a:pt x="148" y="263"/>
                    <a:pt x="143" y="257"/>
                    <a:pt x="141" y="257"/>
                  </a:cubicBezTo>
                  <a:cubicBezTo>
                    <a:pt x="138" y="257"/>
                    <a:pt x="137" y="260"/>
                    <a:pt x="136" y="261"/>
                  </a:cubicBezTo>
                  <a:cubicBezTo>
                    <a:pt x="135" y="263"/>
                    <a:pt x="137" y="263"/>
                    <a:pt x="138" y="266"/>
                  </a:cubicBezTo>
                  <a:cubicBezTo>
                    <a:pt x="140" y="269"/>
                    <a:pt x="144" y="269"/>
                    <a:pt x="146" y="269"/>
                  </a:cubicBezTo>
                  <a:cubicBezTo>
                    <a:pt x="148" y="269"/>
                    <a:pt x="148" y="272"/>
                    <a:pt x="147" y="274"/>
                  </a:cubicBezTo>
                  <a:cubicBezTo>
                    <a:pt x="146" y="275"/>
                    <a:pt x="142" y="276"/>
                    <a:pt x="141" y="275"/>
                  </a:cubicBezTo>
                  <a:cubicBezTo>
                    <a:pt x="140" y="273"/>
                    <a:pt x="135" y="275"/>
                    <a:pt x="135" y="273"/>
                  </a:cubicBezTo>
                  <a:cubicBezTo>
                    <a:pt x="134" y="271"/>
                    <a:pt x="131" y="268"/>
                    <a:pt x="127" y="269"/>
                  </a:cubicBezTo>
                  <a:cubicBezTo>
                    <a:pt x="123" y="269"/>
                    <a:pt x="123" y="267"/>
                    <a:pt x="123" y="264"/>
                  </a:cubicBezTo>
                  <a:cubicBezTo>
                    <a:pt x="123" y="261"/>
                    <a:pt x="121" y="259"/>
                    <a:pt x="121" y="258"/>
                  </a:cubicBezTo>
                  <a:cubicBezTo>
                    <a:pt x="121" y="257"/>
                    <a:pt x="119" y="254"/>
                    <a:pt x="121" y="253"/>
                  </a:cubicBezTo>
                  <a:cubicBezTo>
                    <a:pt x="123" y="252"/>
                    <a:pt x="122" y="250"/>
                    <a:pt x="122" y="248"/>
                  </a:cubicBezTo>
                  <a:cubicBezTo>
                    <a:pt x="122" y="246"/>
                    <a:pt x="119" y="243"/>
                    <a:pt x="116" y="243"/>
                  </a:cubicBezTo>
                  <a:cubicBezTo>
                    <a:pt x="113" y="243"/>
                    <a:pt x="113" y="240"/>
                    <a:pt x="111" y="240"/>
                  </a:cubicBezTo>
                  <a:cubicBezTo>
                    <a:pt x="108" y="239"/>
                    <a:pt x="103" y="235"/>
                    <a:pt x="103" y="233"/>
                  </a:cubicBezTo>
                  <a:cubicBezTo>
                    <a:pt x="103" y="231"/>
                    <a:pt x="99" y="231"/>
                    <a:pt x="100" y="230"/>
                  </a:cubicBezTo>
                  <a:cubicBezTo>
                    <a:pt x="101" y="230"/>
                    <a:pt x="104" y="231"/>
                    <a:pt x="107" y="233"/>
                  </a:cubicBezTo>
                  <a:cubicBezTo>
                    <a:pt x="109" y="235"/>
                    <a:pt x="112" y="237"/>
                    <a:pt x="118" y="238"/>
                  </a:cubicBezTo>
                  <a:cubicBezTo>
                    <a:pt x="123" y="238"/>
                    <a:pt x="126" y="241"/>
                    <a:pt x="132" y="242"/>
                  </a:cubicBezTo>
                  <a:cubicBezTo>
                    <a:pt x="138" y="243"/>
                    <a:pt x="142" y="244"/>
                    <a:pt x="151" y="245"/>
                  </a:cubicBezTo>
                  <a:cubicBezTo>
                    <a:pt x="160" y="246"/>
                    <a:pt x="171" y="237"/>
                    <a:pt x="174" y="235"/>
                  </a:cubicBezTo>
                  <a:cubicBezTo>
                    <a:pt x="176" y="232"/>
                    <a:pt x="173" y="227"/>
                    <a:pt x="173" y="225"/>
                  </a:cubicBezTo>
                  <a:cubicBezTo>
                    <a:pt x="173" y="223"/>
                    <a:pt x="169" y="223"/>
                    <a:pt x="169" y="222"/>
                  </a:cubicBezTo>
                  <a:cubicBezTo>
                    <a:pt x="168" y="220"/>
                    <a:pt x="165" y="218"/>
                    <a:pt x="162" y="218"/>
                  </a:cubicBezTo>
                  <a:cubicBezTo>
                    <a:pt x="158" y="218"/>
                    <a:pt x="158" y="214"/>
                    <a:pt x="155" y="214"/>
                  </a:cubicBezTo>
                  <a:cubicBezTo>
                    <a:pt x="152" y="214"/>
                    <a:pt x="151" y="213"/>
                    <a:pt x="143" y="208"/>
                  </a:cubicBezTo>
                  <a:cubicBezTo>
                    <a:pt x="136" y="203"/>
                    <a:pt x="126" y="200"/>
                    <a:pt x="125" y="201"/>
                  </a:cubicBezTo>
                  <a:cubicBezTo>
                    <a:pt x="123" y="202"/>
                    <a:pt x="122" y="202"/>
                    <a:pt x="121" y="200"/>
                  </a:cubicBezTo>
                  <a:cubicBezTo>
                    <a:pt x="119" y="198"/>
                    <a:pt x="117" y="199"/>
                    <a:pt x="115" y="200"/>
                  </a:cubicBezTo>
                  <a:cubicBezTo>
                    <a:pt x="113" y="202"/>
                    <a:pt x="111" y="199"/>
                    <a:pt x="107" y="200"/>
                  </a:cubicBezTo>
                  <a:cubicBezTo>
                    <a:pt x="104" y="201"/>
                    <a:pt x="102" y="198"/>
                    <a:pt x="103" y="197"/>
                  </a:cubicBezTo>
                  <a:cubicBezTo>
                    <a:pt x="104" y="196"/>
                    <a:pt x="109" y="197"/>
                    <a:pt x="109" y="195"/>
                  </a:cubicBezTo>
                  <a:cubicBezTo>
                    <a:pt x="109" y="193"/>
                    <a:pt x="107" y="195"/>
                    <a:pt x="103" y="193"/>
                  </a:cubicBezTo>
                  <a:cubicBezTo>
                    <a:pt x="100" y="191"/>
                    <a:pt x="98" y="192"/>
                    <a:pt x="98" y="194"/>
                  </a:cubicBezTo>
                  <a:cubicBezTo>
                    <a:pt x="97" y="196"/>
                    <a:pt x="94" y="195"/>
                    <a:pt x="93" y="194"/>
                  </a:cubicBezTo>
                  <a:cubicBezTo>
                    <a:pt x="93" y="194"/>
                    <a:pt x="92" y="194"/>
                    <a:pt x="92" y="193"/>
                  </a:cubicBezTo>
                  <a:cubicBezTo>
                    <a:pt x="92" y="196"/>
                    <a:pt x="90" y="197"/>
                    <a:pt x="88" y="196"/>
                  </a:cubicBezTo>
                  <a:cubicBezTo>
                    <a:pt x="86" y="196"/>
                    <a:pt x="84" y="199"/>
                    <a:pt x="82" y="199"/>
                  </a:cubicBezTo>
                  <a:cubicBezTo>
                    <a:pt x="79" y="199"/>
                    <a:pt x="77" y="202"/>
                    <a:pt x="76" y="204"/>
                  </a:cubicBezTo>
                  <a:cubicBezTo>
                    <a:pt x="76" y="206"/>
                    <a:pt x="73" y="205"/>
                    <a:pt x="73" y="207"/>
                  </a:cubicBezTo>
                  <a:cubicBezTo>
                    <a:pt x="73" y="208"/>
                    <a:pt x="73" y="209"/>
                    <a:pt x="72" y="211"/>
                  </a:cubicBezTo>
                  <a:cubicBezTo>
                    <a:pt x="71" y="212"/>
                    <a:pt x="72" y="213"/>
                    <a:pt x="73" y="215"/>
                  </a:cubicBezTo>
                  <a:cubicBezTo>
                    <a:pt x="74" y="218"/>
                    <a:pt x="77" y="218"/>
                    <a:pt x="78" y="218"/>
                  </a:cubicBezTo>
                  <a:cubicBezTo>
                    <a:pt x="79" y="219"/>
                    <a:pt x="84" y="223"/>
                    <a:pt x="84" y="224"/>
                  </a:cubicBezTo>
                  <a:cubicBezTo>
                    <a:pt x="84" y="226"/>
                    <a:pt x="80" y="229"/>
                    <a:pt x="79" y="230"/>
                  </a:cubicBezTo>
                  <a:cubicBezTo>
                    <a:pt x="77" y="231"/>
                    <a:pt x="75" y="233"/>
                    <a:pt x="76" y="235"/>
                  </a:cubicBezTo>
                  <a:cubicBezTo>
                    <a:pt x="77" y="236"/>
                    <a:pt x="81" y="242"/>
                    <a:pt x="84" y="247"/>
                  </a:cubicBezTo>
                  <a:cubicBezTo>
                    <a:pt x="87" y="252"/>
                    <a:pt x="83" y="250"/>
                    <a:pt x="81" y="252"/>
                  </a:cubicBezTo>
                  <a:cubicBezTo>
                    <a:pt x="80" y="254"/>
                    <a:pt x="82" y="257"/>
                    <a:pt x="82" y="258"/>
                  </a:cubicBezTo>
                  <a:cubicBezTo>
                    <a:pt x="83" y="259"/>
                    <a:pt x="80" y="259"/>
                    <a:pt x="81" y="260"/>
                  </a:cubicBezTo>
                  <a:cubicBezTo>
                    <a:pt x="81" y="262"/>
                    <a:pt x="84" y="262"/>
                    <a:pt x="85" y="263"/>
                  </a:cubicBezTo>
                  <a:cubicBezTo>
                    <a:pt x="85" y="264"/>
                    <a:pt x="82" y="265"/>
                    <a:pt x="83" y="267"/>
                  </a:cubicBezTo>
                  <a:cubicBezTo>
                    <a:pt x="85" y="269"/>
                    <a:pt x="87" y="269"/>
                    <a:pt x="88" y="271"/>
                  </a:cubicBezTo>
                  <a:cubicBezTo>
                    <a:pt x="88" y="274"/>
                    <a:pt x="82" y="274"/>
                    <a:pt x="83" y="276"/>
                  </a:cubicBezTo>
                  <a:cubicBezTo>
                    <a:pt x="83" y="278"/>
                    <a:pt x="90" y="280"/>
                    <a:pt x="93" y="284"/>
                  </a:cubicBezTo>
                  <a:cubicBezTo>
                    <a:pt x="96" y="287"/>
                    <a:pt x="96" y="288"/>
                    <a:pt x="95" y="290"/>
                  </a:cubicBezTo>
                  <a:cubicBezTo>
                    <a:pt x="94" y="294"/>
                    <a:pt x="85" y="297"/>
                    <a:pt x="83" y="301"/>
                  </a:cubicBezTo>
                  <a:cubicBezTo>
                    <a:pt x="81" y="306"/>
                    <a:pt x="74" y="308"/>
                    <a:pt x="71" y="311"/>
                  </a:cubicBezTo>
                  <a:cubicBezTo>
                    <a:pt x="69" y="313"/>
                    <a:pt x="68" y="315"/>
                    <a:pt x="67" y="316"/>
                  </a:cubicBezTo>
                  <a:cubicBezTo>
                    <a:pt x="68" y="316"/>
                    <a:pt x="70" y="316"/>
                    <a:pt x="70" y="315"/>
                  </a:cubicBezTo>
                  <a:cubicBezTo>
                    <a:pt x="72" y="314"/>
                    <a:pt x="74" y="319"/>
                    <a:pt x="75" y="320"/>
                  </a:cubicBezTo>
                  <a:cubicBezTo>
                    <a:pt x="77" y="322"/>
                    <a:pt x="81" y="320"/>
                    <a:pt x="82" y="322"/>
                  </a:cubicBezTo>
                  <a:cubicBezTo>
                    <a:pt x="84" y="323"/>
                    <a:pt x="81" y="323"/>
                    <a:pt x="79" y="323"/>
                  </a:cubicBezTo>
                  <a:cubicBezTo>
                    <a:pt x="76" y="323"/>
                    <a:pt x="75" y="324"/>
                    <a:pt x="71" y="326"/>
                  </a:cubicBezTo>
                  <a:cubicBezTo>
                    <a:pt x="68" y="327"/>
                    <a:pt x="68" y="328"/>
                    <a:pt x="67" y="329"/>
                  </a:cubicBezTo>
                  <a:cubicBezTo>
                    <a:pt x="69" y="331"/>
                    <a:pt x="66" y="332"/>
                    <a:pt x="65" y="334"/>
                  </a:cubicBezTo>
                  <a:cubicBezTo>
                    <a:pt x="64" y="336"/>
                    <a:pt x="63" y="337"/>
                    <a:pt x="63" y="338"/>
                  </a:cubicBezTo>
                  <a:cubicBezTo>
                    <a:pt x="62" y="340"/>
                    <a:pt x="63" y="341"/>
                    <a:pt x="63" y="343"/>
                  </a:cubicBezTo>
                  <a:cubicBezTo>
                    <a:pt x="63" y="345"/>
                    <a:pt x="64" y="345"/>
                    <a:pt x="65" y="347"/>
                  </a:cubicBezTo>
                  <a:cubicBezTo>
                    <a:pt x="66" y="349"/>
                    <a:pt x="64" y="349"/>
                    <a:pt x="63" y="350"/>
                  </a:cubicBezTo>
                  <a:cubicBezTo>
                    <a:pt x="62" y="351"/>
                    <a:pt x="62" y="353"/>
                    <a:pt x="64" y="354"/>
                  </a:cubicBezTo>
                  <a:cubicBezTo>
                    <a:pt x="65" y="355"/>
                    <a:pt x="65" y="357"/>
                    <a:pt x="65" y="358"/>
                  </a:cubicBezTo>
                  <a:cubicBezTo>
                    <a:pt x="64" y="360"/>
                    <a:pt x="66" y="362"/>
                    <a:pt x="67" y="363"/>
                  </a:cubicBezTo>
                  <a:cubicBezTo>
                    <a:pt x="69" y="364"/>
                    <a:pt x="68" y="368"/>
                    <a:pt x="69" y="369"/>
                  </a:cubicBezTo>
                  <a:cubicBezTo>
                    <a:pt x="71" y="369"/>
                    <a:pt x="72" y="370"/>
                    <a:pt x="74" y="370"/>
                  </a:cubicBezTo>
                  <a:cubicBezTo>
                    <a:pt x="76" y="369"/>
                    <a:pt x="77" y="370"/>
                    <a:pt x="78" y="372"/>
                  </a:cubicBezTo>
                  <a:cubicBezTo>
                    <a:pt x="79" y="373"/>
                    <a:pt x="80" y="373"/>
                    <a:pt x="82" y="372"/>
                  </a:cubicBezTo>
                  <a:cubicBezTo>
                    <a:pt x="84" y="371"/>
                    <a:pt x="89" y="373"/>
                    <a:pt x="90" y="374"/>
                  </a:cubicBezTo>
                  <a:cubicBezTo>
                    <a:pt x="91" y="374"/>
                    <a:pt x="90" y="377"/>
                    <a:pt x="90" y="379"/>
                  </a:cubicBezTo>
                  <a:cubicBezTo>
                    <a:pt x="90" y="381"/>
                    <a:pt x="89" y="384"/>
                    <a:pt x="91" y="385"/>
                  </a:cubicBezTo>
                  <a:cubicBezTo>
                    <a:pt x="93" y="386"/>
                    <a:pt x="93" y="389"/>
                    <a:pt x="95" y="390"/>
                  </a:cubicBezTo>
                  <a:cubicBezTo>
                    <a:pt x="97" y="391"/>
                    <a:pt x="98" y="394"/>
                    <a:pt x="100" y="395"/>
                  </a:cubicBezTo>
                  <a:cubicBezTo>
                    <a:pt x="101" y="395"/>
                    <a:pt x="104" y="397"/>
                    <a:pt x="104" y="399"/>
                  </a:cubicBezTo>
                  <a:cubicBezTo>
                    <a:pt x="104" y="400"/>
                    <a:pt x="102" y="402"/>
                    <a:pt x="100" y="402"/>
                  </a:cubicBezTo>
                  <a:cubicBezTo>
                    <a:pt x="98" y="403"/>
                    <a:pt x="95" y="400"/>
                    <a:pt x="94" y="402"/>
                  </a:cubicBezTo>
                  <a:cubicBezTo>
                    <a:pt x="93" y="403"/>
                    <a:pt x="95" y="405"/>
                    <a:pt x="95" y="409"/>
                  </a:cubicBezTo>
                  <a:cubicBezTo>
                    <a:pt x="96" y="413"/>
                    <a:pt x="97" y="413"/>
                    <a:pt x="99" y="413"/>
                  </a:cubicBezTo>
                  <a:cubicBezTo>
                    <a:pt x="101" y="413"/>
                    <a:pt x="101" y="412"/>
                    <a:pt x="103" y="411"/>
                  </a:cubicBezTo>
                  <a:cubicBezTo>
                    <a:pt x="104" y="411"/>
                    <a:pt x="107" y="412"/>
                    <a:pt x="108" y="411"/>
                  </a:cubicBezTo>
                  <a:cubicBezTo>
                    <a:pt x="109" y="411"/>
                    <a:pt x="114" y="410"/>
                    <a:pt x="115" y="412"/>
                  </a:cubicBezTo>
                  <a:cubicBezTo>
                    <a:pt x="115" y="413"/>
                    <a:pt x="116" y="417"/>
                    <a:pt x="116" y="418"/>
                  </a:cubicBezTo>
                  <a:cubicBezTo>
                    <a:pt x="115" y="419"/>
                    <a:pt x="117" y="421"/>
                    <a:pt x="117" y="422"/>
                  </a:cubicBezTo>
                  <a:cubicBezTo>
                    <a:pt x="118" y="424"/>
                    <a:pt x="122" y="423"/>
                    <a:pt x="123" y="424"/>
                  </a:cubicBezTo>
                  <a:cubicBezTo>
                    <a:pt x="125" y="424"/>
                    <a:pt x="127" y="428"/>
                    <a:pt x="127" y="430"/>
                  </a:cubicBezTo>
                  <a:cubicBezTo>
                    <a:pt x="126" y="432"/>
                    <a:pt x="129" y="432"/>
                    <a:pt x="130" y="432"/>
                  </a:cubicBezTo>
                  <a:cubicBezTo>
                    <a:pt x="131" y="431"/>
                    <a:pt x="132" y="433"/>
                    <a:pt x="134" y="433"/>
                  </a:cubicBezTo>
                  <a:cubicBezTo>
                    <a:pt x="135" y="434"/>
                    <a:pt x="137" y="434"/>
                    <a:pt x="138" y="433"/>
                  </a:cubicBezTo>
                  <a:cubicBezTo>
                    <a:pt x="139" y="432"/>
                    <a:pt x="142" y="432"/>
                    <a:pt x="142" y="433"/>
                  </a:cubicBezTo>
                  <a:cubicBezTo>
                    <a:pt x="143" y="434"/>
                    <a:pt x="146" y="436"/>
                    <a:pt x="146" y="437"/>
                  </a:cubicBezTo>
                  <a:cubicBezTo>
                    <a:pt x="146" y="438"/>
                    <a:pt x="150" y="437"/>
                    <a:pt x="153" y="438"/>
                  </a:cubicBezTo>
                  <a:cubicBezTo>
                    <a:pt x="155" y="439"/>
                    <a:pt x="157" y="439"/>
                    <a:pt x="159" y="440"/>
                  </a:cubicBezTo>
                  <a:cubicBezTo>
                    <a:pt x="162" y="441"/>
                    <a:pt x="164" y="441"/>
                    <a:pt x="164" y="443"/>
                  </a:cubicBezTo>
                  <a:cubicBezTo>
                    <a:pt x="164" y="444"/>
                    <a:pt x="162" y="445"/>
                    <a:pt x="162" y="446"/>
                  </a:cubicBezTo>
                  <a:cubicBezTo>
                    <a:pt x="162" y="447"/>
                    <a:pt x="164" y="447"/>
                    <a:pt x="164" y="448"/>
                  </a:cubicBezTo>
                  <a:cubicBezTo>
                    <a:pt x="164" y="450"/>
                    <a:pt x="161" y="450"/>
                    <a:pt x="161" y="450"/>
                  </a:cubicBezTo>
                  <a:cubicBezTo>
                    <a:pt x="160" y="451"/>
                    <a:pt x="162" y="453"/>
                    <a:pt x="163" y="453"/>
                  </a:cubicBezTo>
                  <a:cubicBezTo>
                    <a:pt x="163" y="454"/>
                    <a:pt x="161" y="457"/>
                    <a:pt x="161" y="458"/>
                  </a:cubicBezTo>
                  <a:cubicBezTo>
                    <a:pt x="161" y="459"/>
                    <a:pt x="156" y="458"/>
                    <a:pt x="155" y="458"/>
                  </a:cubicBezTo>
                  <a:cubicBezTo>
                    <a:pt x="153" y="458"/>
                    <a:pt x="150" y="462"/>
                    <a:pt x="148" y="462"/>
                  </a:cubicBezTo>
                  <a:cubicBezTo>
                    <a:pt x="147" y="463"/>
                    <a:pt x="148" y="465"/>
                    <a:pt x="148" y="466"/>
                  </a:cubicBezTo>
                  <a:cubicBezTo>
                    <a:pt x="152" y="465"/>
                    <a:pt x="156" y="465"/>
                    <a:pt x="156" y="466"/>
                  </a:cubicBezTo>
                  <a:cubicBezTo>
                    <a:pt x="157" y="467"/>
                    <a:pt x="148" y="471"/>
                    <a:pt x="146" y="472"/>
                  </a:cubicBezTo>
                  <a:cubicBezTo>
                    <a:pt x="145" y="472"/>
                    <a:pt x="150" y="475"/>
                    <a:pt x="149" y="476"/>
                  </a:cubicBezTo>
                  <a:cubicBezTo>
                    <a:pt x="149" y="478"/>
                    <a:pt x="144" y="478"/>
                    <a:pt x="145" y="481"/>
                  </a:cubicBezTo>
                  <a:cubicBezTo>
                    <a:pt x="145" y="484"/>
                    <a:pt x="143" y="484"/>
                    <a:pt x="140" y="484"/>
                  </a:cubicBezTo>
                  <a:cubicBezTo>
                    <a:pt x="138" y="484"/>
                    <a:pt x="137" y="486"/>
                    <a:pt x="138" y="486"/>
                  </a:cubicBezTo>
                  <a:cubicBezTo>
                    <a:pt x="139" y="487"/>
                    <a:pt x="139" y="490"/>
                    <a:pt x="144" y="491"/>
                  </a:cubicBezTo>
                  <a:cubicBezTo>
                    <a:pt x="150" y="493"/>
                    <a:pt x="155" y="498"/>
                    <a:pt x="159" y="502"/>
                  </a:cubicBezTo>
                  <a:cubicBezTo>
                    <a:pt x="160" y="503"/>
                    <a:pt x="161" y="503"/>
                    <a:pt x="161" y="504"/>
                  </a:cubicBezTo>
                  <a:cubicBezTo>
                    <a:pt x="163" y="503"/>
                    <a:pt x="164" y="503"/>
                    <a:pt x="165" y="503"/>
                  </a:cubicBezTo>
                  <a:cubicBezTo>
                    <a:pt x="167" y="502"/>
                    <a:pt x="172" y="504"/>
                    <a:pt x="174" y="505"/>
                  </a:cubicBezTo>
                  <a:cubicBezTo>
                    <a:pt x="177" y="507"/>
                    <a:pt x="186" y="505"/>
                    <a:pt x="187" y="506"/>
                  </a:cubicBezTo>
                  <a:cubicBezTo>
                    <a:pt x="188" y="508"/>
                    <a:pt x="190" y="510"/>
                    <a:pt x="192" y="510"/>
                  </a:cubicBezTo>
                  <a:cubicBezTo>
                    <a:pt x="193" y="510"/>
                    <a:pt x="195" y="513"/>
                    <a:pt x="197" y="512"/>
                  </a:cubicBezTo>
                  <a:cubicBezTo>
                    <a:pt x="198" y="511"/>
                    <a:pt x="203" y="511"/>
                    <a:pt x="205" y="511"/>
                  </a:cubicBezTo>
                  <a:cubicBezTo>
                    <a:pt x="206" y="511"/>
                    <a:pt x="206" y="512"/>
                    <a:pt x="208" y="512"/>
                  </a:cubicBezTo>
                  <a:cubicBezTo>
                    <a:pt x="209" y="512"/>
                    <a:pt x="209" y="517"/>
                    <a:pt x="210" y="517"/>
                  </a:cubicBezTo>
                  <a:cubicBezTo>
                    <a:pt x="211" y="517"/>
                    <a:pt x="215" y="520"/>
                    <a:pt x="218" y="521"/>
                  </a:cubicBezTo>
                  <a:cubicBezTo>
                    <a:pt x="220" y="521"/>
                    <a:pt x="223" y="525"/>
                    <a:pt x="224" y="525"/>
                  </a:cubicBezTo>
                  <a:cubicBezTo>
                    <a:pt x="225" y="525"/>
                    <a:pt x="227" y="527"/>
                    <a:pt x="227" y="525"/>
                  </a:cubicBezTo>
                  <a:cubicBezTo>
                    <a:pt x="228" y="523"/>
                    <a:pt x="231" y="524"/>
                    <a:pt x="232" y="521"/>
                  </a:cubicBezTo>
                  <a:cubicBezTo>
                    <a:pt x="228" y="516"/>
                    <a:pt x="223" y="510"/>
                    <a:pt x="223" y="507"/>
                  </a:cubicBezTo>
                  <a:cubicBezTo>
                    <a:pt x="223" y="503"/>
                    <a:pt x="225" y="500"/>
                    <a:pt x="220" y="496"/>
                  </a:cubicBezTo>
                  <a:cubicBezTo>
                    <a:pt x="215" y="492"/>
                    <a:pt x="221" y="489"/>
                    <a:pt x="224" y="485"/>
                  </a:cubicBezTo>
                  <a:cubicBezTo>
                    <a:pt x="227" y="481"/>
                    <a:pt x="234" y="479"/>
                    <a:pt x="238" y="476"/>
                  </a:cubicBezTo>
                  <a:cubicBezTo>
                    <a:pt x="238" y="475"/>
                    <a:pt x="237" y="475"/>
                    <a:pt x="236" y="474"/>
                  </a:cubicBezTo>
                  <a:cubicBezTo>
                    <a:pt x="233" y="473"/>
                    <a:pt x="232" y="471"/>
                    <a:pt x="234" y="471"/>
                  </a:cubicBezTo>
                  <a:cubicBezTo>
                    <a:pt x="237" y="470"/>
                    <a:pt x="235" y="469"/>
                    <a:pt x="233" y="466"/>
                  </a:cubicBezTo>
                  <a:cubicBezTo>
                    <a:pt x="230" y="463"/>
                    <a:pt x="229" y="460"/>
                    <a:pt x="228" y="460"/>
                  </a:cubicBezTo>
                  <a:cubicBezTo>
                    <a:pt x="227" y="460"/>
                    <a:pt x="224" y="460"/>
                    <a:pt x="222" y="460"/>
                  </a:cubicBezTo>
                  <a:cubicBezTo>
                    <a:pt x="220" y="461"/>
                    <a:pt x="221" y="459"/>
                    <a:pt x="221" y="456"/>
                  </a:cubicBezTo>
                  <a:cubicBezTo>
                    <a:pt x="221" y="454"/>
                    <a:pt x="217" y="454"/>
                    <a:pt x="216" y="453"/>
                  </a:cubicBezTo>
                  <a:cubicBezTo>
                    <a:pt x="216" y="452"/>
                    <a:pt x="217" y="448"/>
                    <a:pt x="218" y="448"/>
                  </a:cubicBezTo>
                  <a:cubicBezTo>
                    <a:pt x="219" y="448"/>
                    <a:pt x="221" y="447"/>
                    <a:pt x="221" y="445"/>
                  </a:cubicBezTo>
                  <a:cubicBezTo>
                    <a:pt x="221" y="444"/>
                    <a:pt x="217" y="444"/>
                    <a:pt x="218" y="442"/>
                  </a:cubicBezTo>
                  <a:cubicBezTo>
                    <a:pt x="220" y="439"/>
                    <a:pt x="223" y="439"/>
                    <a:pt x="223" y="437"/>
                  </a:cubicBezTo>
                  <a:cubicBezTo>
                    <a:pt x="223" y="434"/>
                    <a:pt x="225" y="432"/>
                    <a:pt x="227" y="434"/>
                  </a:cubicBezTo>
                  <a:cubicBezTo>
                    <a:pt x="230" y="435"/>
                    <a:pt x="231" y="440"/>
                    <a:pt x="234" y="439"/>
                  </a:cubicBezTo>
                  <a:cubicBezTo>
                    <a:pt x="237" y="438"/>
                    <a:pt x="235" y="435"/>
                    <a:pt x="234" y="434"/>
                  </a:cubicBezTo>
                  <a:cubicBezTo>
                    <a:pt x="234" y="433"/>
                    <a:pt x="233" y="430"/>
                    <a:pt x="237" y="430"/>
                  </a:cubicBezTo>
                  <a:cubicBezTo>
                    <a:pt x="240" y="429"/>
                    <a:pt x="238" y="426"/>
                    <a:pt x="241" y="426"/>
                  </a:cubicBezTo>
                  <a:cubicBezTo>
                    <a:pt x="243" y="426"/>
                    <a:pt x="248" y="423"/>
                    <a:pt x="249" y="422"/>
                  </a:cubicBezTo>
                  <a:cubicBezTo>
                    <a:pt x="251" y="421"/>
                    <a:pt x="254" y="419"/>
                    <a:pt x="255" y="420"/>
                  </a:cubicBezTo>
                  <a:cubicBezTo>
                    <a:pt x="257" y="421"/>
                    <a:pt x="259" y="423"/>
                    <a:pt x="260" y="420"/>
                  </a:cubicBezTo>
                  <a:cubicBezTo>
                    <a:pt x="261" y="418"/>
                    <a:pt x="265" y="419"/>
                    <a:pt x="265" y="420"/>
                  </a:cubicBezTo>
                  <a:cubicBezTo>
                    <a:pt x="266" y="422"/>
                    <a:pt x="273" y="422"/>
                    <a:pt x="275" y="423"/>
                  </a:cubicBezTo>
                  <a:cubicBezTo>
                    <a:pt x="277" y="424"/>
                    <a:pt x="281" y="427"/>
                    <a:pt x="281" y="429"/>
                  </a:cubicBezTo>
                  <a:cubicBezTo>
                    <a:pt x="281" y="430"/>
                    <a:pt x="284" y="432"/>
                    <a:pt x="284" y="430"/>
                  </a:cubicBezTo>
                  <a:cubicBezTo>
                    <a:pt x="284" y="427"/>
                    <a:pt x="285" y="428"/>
                    <a:pt x="288" y="430"/>
                  </a:cubicBezTo>
                  <a:cubicBezTo>
                    <a:pt x="291" y="432"/>
                    <a:pt x="295" y="431"/>
                    <a:pt x="296" y="429"/>
                  </a:cubicBezTo>
                  <a:cubicBezTo>
                    <a:pt x="296" y="427"/>
                    <a:pt x="302" y="425"/>
                    <a:pt x="304" y="427"/>
                  </a:cubicBezTo>
                  <a:cubicBezTo>
                    <a:pt x="305" y="428"/>
                    <a:pt x="306" y="429"/>
                    <a:pt x="308" y="427"/>
                  </a:cubicBezTo>
                  <a:cubicBezTo>
                    <a:pt x="310" y="425"/>
                    <a:pt x="315" y="425"/>
                    <a:pt x="316" y="427"/>
                  </a:cubicBezTo>
                  <a:cubicBezTo>
                    <a:pt x="317" y="429"/>
                    <a:pt x="319" y="430"/>
                    <a:pt x="321" y="430"/>
                  </a:cubicBezTo>
                  <a:cubicBezTo>
                    <a:pt x="324" y="430"/>
                    <a:pt x="324" y="433"/>
                    <a:pt x="325" y="432"/>
                  </a:cubicBezTo>
                  <a:cubicBezTo>
                    <a:pt x="327" y="432"/>
                    <a:pt x="326" y="428"/>
                    <a:pt x="328" y="428"/>
                  </a:cubicBezTo>
                  <a:cubicBezTo>
                    <a:pt x="330" y="429"/>
                    <a:pt x="331" y="431"/>
                    <a:pt x="334" y="431"/>
                  </a:cubicBezTo>
                  <a:cubicBezTo>
                    <a:pt x="337" y="431"/>
                    <a:pt x="339" y="430"/>
                    <a:pt x="339" y="428"/>
                  </a:cubicBezTo>
                  <a:cubicBezTo>
                    <a:pt x="339" y="426"/>
                    <a:pt x="339" y="422"/>
                    <a:pt x="337" y="422"/>
                  </a:cubicBezTo>
                  <a:cubicBezTo>
                    <a:pt x="335" y="422"/>
                    <a:pt x="334" y="420"/>
                    <a:pt x="331" y="420"/>
                  </a:cubicBezTo>
                  <a:cubicBezTo>
                    <a:pt x="329" y="420"/>
                    <a:pt x="327" y="417"/>
                    <a:pt x="329" y="416"/>
                  </a:cubicBezTo>
                  <a:cubicBezTo>
                    <a:pt x="331" y="415"/>
                    <a:pt x="335" y="414"/>
                    <a:pt x="334" y="412"/>
                  </a:cubicBezTo>
                  <a:cubicBezTo>
                    <a:pt x="334" y="410"/>
                    <a:pt x="333" y="407"/>
                    <a:pt x="336" y="406"/>
                  </a:cubicBezTo>
                  <a:cubicBezTo>
                    <a:pt x="339" y="406"/>
                    <a:pt x="345" y="406"/>
                    <a:pt x="344" y="405"/>
                  </a:cubicBezTo>
                  <a:cubicBezTo>
                    <a:pt x="344" y="404"/>
                    <a:pt x="338" y="403"/>
                    <a:pt x="337" y="401"/>
                  </a:cubicBezTo>
                  <a:cubicBezTo>
                    <a:pt x="336" y="399"/>
                    <a:pt x="336" y="395"/>
                    <a:pt x="337" y="394"/>
                  </a:cubicBezTo>
                  <a:cubicBezTo>
                    <a:pt x="338" y="394"/>
                    <a:pt x="341" y="395"/>
                    <a:pt x="344" y="394"/>
                  </a:cubicBezTo>
                  <a:cubicBezTo>
                    <a:pt x="346" y="393"/>
                    <a:pt x="350" y="395"/>
                    <a:pt x="353" y="393"/>
                  </a:cubicBezTo>
                  <a:cubicBezTo>
                    <a:pt x="356" y="391"/>
                    <a:pt x="362" y="391"/>
                    <a:pt x="365" y="391"/>
                  </a:cubicBezTo>
                  <a:cubicBezTo>
                    <a:pt x="369" y="391"/>
                    <a:pt x="371" y="388"/>
                    <a:pt x="374" y="388"/>
                  </a:cubicBezTo>
                  <a:cubicBezTo>
                    <a:pt x="376" y="388"/>
                    <a:pt x="383" y="387"/>
                    <a:pt x="385" y="386"/>
                  </a:cubicBezTo>
                  <a:cubicBezTo>
                    <a:pt x="387" y="385"/>
                    <a:pt x="396" y="384"/>
                    <a:pt x="397" y="382"/>
                  </a:cubicBezTo>
                  <a:cubicBezTo>
                    <a:pt x="397" y="380"/>
                    <a:pt x="405" y="379"/>
                    <a:pt x="407" y="380"/>
                  </a:cubicBezTo>
                  <a:cubicBezTo>
                    <a:pt x="409" y="381"/>
                    <a:pt x="411" y="381"/>
                    <a:pt x="413" y="381"/>
                  </a:cubicBezTo>
                  <a:cubicBezTo>
                    <a:pt x="415" y="380"/>
                    <a:pt x="418" y="382"/>
                    <a:pt x="418" y="384"/>
                  </a:cubicBezTo>
                  <a:cubicBezTo>
                    <a:pt x="418" y="386"/>
                    <a:pt x="420" y="388"/>
                    <a:pt x="420" y="389"/>
                  </a:cubicBezTo>
                  <a:cubicBezTo>
                    <a:pt x="419" y="391"/>
                    <a:pt x="418" y="392"/>
                    <a:pt x="419" y="393"/>
                  </a:cubicBezTo>
                  <a:cubicBezTo>
                    <a:pt x="420" y="394"/>
                    <a:pt x="425" y="393"/>
                    <a:pt x="426" y="392"/>
                  </a:cubicBezTo>
                  <a:cubicBezTo>
                    <a:pt x="427" y="390"/>
                    <a:pt x="429" y="392"/>
                    <a:pt x="429" y="394"/>
                  </a:cubicBezTo>
                  <a:cubicBezTo>
                    <a:pt x="429" y="395"/>
                    <a:pt x="431" y="396"/>
                    <a:pt x="431" y="394"/>
                  </a:cubicBezTo>
                  <a:cubicBezTo>
                    <a:pt x="431" y="392"/>
                    <a:pt x="434" y="394"/>
                    <a:pt x="435" y="395"/>
                  </a:cubicBezTo>
                  <a:cubicBezTo>
                    <a:pt x="436" y="396"/>
                    <a:pt x="439" y="393"/>
                    <a:pt x="439" y="395"/>
                  </a:cubicBezTo>
                  <a:cubicBezTo>
                    <a:pt x="439" y="397"/>
                    <a:pt x="434" y="398"/>
                    <a:pt x="436" y="400"/>
                  </a:cubicBezTo>
                  <a:cubicBezTo>
                    <a:pt x="439" y="402"/>
                    <a:pt x="440" y="398"/>
                    <a:pt x="443" y="399"/>
                  </a:cubicBezTo>
                  <a:cubicBezTo>
                    <a:pt x="445" y="400"/>
                    <a:pt x="449" y="396"/>
                    <a:pt x="451" y="395"/>
                  </a:cubicBezTo>
                  <a:cubicBezTo>
                    <a:pt x="454" y="395"/>
                    <a:pt x="456" y="392"/>
                    <a:pt x="459" y="391"/>
                  </a:cubicBezTo>
                  <a:cubicBezTo>
                    <a:pt x="461" y="390"/>
                    <a:pt x="465" y="390"/>
                    <a:pt x="464" y="392"/>
                  </a:cubicBezTo>
                  <a:cubicBezTo>
                    <a:pt x="463" y="393"/>
                    <a:pt x="461" y="396"/>
                    <a:pt x="466" y="398"/>
                  </a:cubicBezTo>
                  <a:cubicBezTo>
                    <a:pt x="472" y="400"/>
                    <a:pt x="478" y="410"/>
                    <a:pt x="481" y="415"/>
                  </a:cubicBezTo>
                  <a:cubicBezTo>
                    <a:pt x="484" y="420"/>
                    <a:pt x="488" y="430"/>
                    <a:pt x="489" y="430"/>
                  </a:cubicBezTo>
                  <a:cubicBezTo>
                    <a:pt x="491" y="430"/>
                    <a:pt x="492" y="425"/>
                    <a:pt x="494" y="425"/>
                  </a:cubicBezTo>
                  <a:cubicBezTo>
                    <a:pt x="496" y="424"/>
                    <a:pt x="498" y="429"/>
                    <a:pt x="500" y="429"/>
                  </a:cubicBezTo>
                  <a:cubicBezTo>
                    <a:pt x="503" y="430"/>
                    <a:pt x="506" y="431"/>
                    <a:pt x="508" y="430"/>
                  </a:cubicBezTo>
                  <a:cubicBezTo>
                    <a:pt x="510" y="430"/>
                    <a:pt x="515" y="427"/>
                    <a:pt x="516" y="428"/>
                  </a:cubicBezTo>
                  <a:cubicBezTo>
                    <a:pt x="518" y="429"/>
                    <a:pt x="520" y="429"/>
                    <a:pt x="521" y="432"/>
                  </a:cubicBezTo>
                  <a:cubicBezTo>
                    <a:pt x="523" y="436"/>
                    <a:pt x="525" y="436"/>
                    <a:pt x="526" y="436"/>
                  </a:cubicBezTo>
                  <a:cubicBezTo>
                    <a:pt x="528" y="436"/>
                    <a:pt x="528" y="438"/>
                    <a:pt x="528" y="439"/>
                  </a:cubicBezTo>
                  <a:cubicBezTo>
                    <a:pt x="528" y="441"/>
                    <a:pt x="531" y="443"/>
                    <a:pt x="532" y="443"/>
                  </a:cubicBezTo>
                  <a:cubicBezTo>
                    <a:pt x="534" y="443"/>
                    <a:pt x="537" y="442"/>
                    <a:pt x="539" y="442"/>
                  </a:cubicBezTo>
                  <a:cubicBezTo>
                    <a:pt x="540" y="441"/>
                    <a:pt x="541" y="440"/>
                    <a:pt x="541" y="442"/>
                  </a:cubicBezTo>
                  <a:cubicBezTo>
                    <a:pt x="542" y="443"/>
                    <a:pt x="544" y="446"/>
                    <a:pt x="545" y="446"/>
                  </a:cubicBezTo>
                  <a:cubicBezTo>
                    <a:pt x="547" y="446"/>
                    <a:pt x="549" y="447"/>
                    <a:pt x="550" y="446"/>
                  </a:cubicBezTo>
                  <a:cubicBezTo>
                    <a:pt x="550" y="445"/>
                    <a:pt x="554" y="444"/>
                    <a:pt x="555" y="444"/>
                  </a:cubicBezTo>
                  <a:cubicBezTo>
                    <a:pt x="557" y="444"/>
                    <a:pt x="562" y="443"/>
                    <a:pt x="563" y="441"/>
                  </a:cubicBezTo>
                  <a:cubicBezTo>
                    <a:pt x="564" y="438"/>
                    <a:pt x="568" y="438"/>
                    <a:pt x="569" y="437"/>
                  </a:cubicBezTo>
                  <a:cubicBezTo>
                    <a:pt x="570" y="436"/>
                    <a:pt x="573" y="435"/>
                    <a:pt x="574" y="433"/>
                  </a:cubicBezTo>
                  <a:cubicBezTo>
                    <a:pt x="575" y="432"/>
                    <a:pt x="579" y="432"/>
                    <a:pt x="579" y="431"/>
                  </a:cubicBezTo>
                  <a:cubicBezTo>
                    <a:pt x="580" y="430"/>
                    <a:pt x="583" y="430"/>
                    <a:pt x="585" y="430"/>
                  </a:cubicBezTo>
                  <a:cubicBezTo>
                    <a:pt x="587" y="431"/>
                    <a:pt x="595" y="432"/>
                    <a:pt x="596" y="432"/>
                  </a:cubicBezTo>
                  <a:cubicBezTo>
                    <a:pt x="598" y="432"/>
                    <a:pt x="598" y="436"/>
                    <a:pt x="599" y="437"/>
                  </a:cubicBezTo>
                  <a:cubicBezTo>
                    <a:pt x="600" y="437"/>
                    <a:pt x="604" y="440"/>
                    <a:pt x="606" y="439"/>
                  </a:cubicBezTo>
                  <a:cubicBezTo>
                    <a:pt x="607" y="438"/>
                    <a:pt x="610" y="437"/>
                    <a:pt x="612" y="439"/>
                  </a:cubicBezTo>
                  <a:cubicBezTo>
                    <a:pt x="614" y="440"/>
                    <a:pt x="617" y="442"/>
                    <a:pt x="618" y="440"/>
                  </a:cubicBezTo>
                  <a:cubicBezTo>
                    <a:pt x="619" y="439"/>
                    <a:pt x="624" y="438"/>
                    <a:pt x="624" y="437"/>
                  </a:cubicBezTo>
                  <a:cubicBezTo>
                    <a:pt x="625" y="436"/>
                    <a:pt x="626" y="433"/>
                    <a:pt x="625" y="432"/>
                  </a:cubicBezTo>
                  <a:cubicBezTo>
                    <a:pt x="623" y="431"/>
                    <a:pt x="622" y="427"/>
                    <a:pt x="622" y="426"/>
                  </a:cubicBezTo>
                  <a:cubicBezTo>
                    <a:pt x="621" y="424"/>
                    <a:pt x="625" y="423"/>
                    <a:pt x="625" y="422"/>
                  </a:cubicBezTo>
                  <a:cubicBezTo>
                    <a:pt x="626" y="420"/>
                    <a:pt x="628" y="420"/>
                    <a:pt x="629" y="419"/>
                  </a:cubicBezTo>
                  <a:cubicBezTo>
                    <a:pt x="630" y="418"/>
                    <a:pt x="631" y="416"/>
                    <a:pt x="632" y="416"/>
                  </a:cubicBezTo>
                  <a:cubicBezTo>
                    <a:pt x="634" y="417"/>
                    <a:pt x="637" y="418"/>
                    <a:pt x="638" y="418"/>
                  </a:cubicBezTo>
                  <a:cubicBezTo>
                    <a:pt x="639" y="419"/>
                    <a:pt x="642" y="420"/>
                    <a:pt x="643" y="420"/>
                  </a:cubicBezTo>
                  <a:cubicBezTo>
                    <a:pt x="645" y="420"/>
                    <a:pt x="647" y="421"/>
                    <a:pt x="649" y="422"/>
                  </a:cubicBezTo>
                  <a:cubicBezTo>
                    <a:pt x="651" y="423"/>
                    <a:pt x="656" y="423"/>
                    <a:pt x="657" y="424"/>
                  </a:cubicBezTo>
                  <a:cubicBezTo>
                    <a:pt x="658" y="426"/>
                    <a:pt x="657" y="430"/>
                    <a:pt x="658" y="431"/>
                  </a:cubicBezTo>
                  <a:cubicBezTo>
                    <a:pt x="659" y="433"/>
                    <a:pt x="662" y="436"/>
                    <a:pt x="663" y="435"/>
                  </a:cubicBezTo>
                  <a:cubicBezTo>
                    <a:pt x="664" y="434"/>
                    <a:pt x="668" y="437"/>
                    <a:pt x="670" y="437"/>
                  </a:cubicBezTo>
                  <a:cubicBezTo>
                    <a:pt x="672" y="437"/>
                    <a:pt x="674" y="434"/>
                    <a:pt x="676" y="434"/>
                  </a:cubicBezTo>
                  <a:cubicBezTo>
                    <a:pt x="677" y="434"/>
                    <a:pt x="682" y="433"/>
                    <a:pt x="683" y="433"/>
                  </a:cubicBezTo>
                  <a:cubicBezTo>
                    <a:pt x="685" y="434"/>
                    <a:pt x="690" y="436"/>
                    <a:pt x="691" y="435"/>
                  </a:cubicBezTo>
                  <a:cubicBezTo>
                    <a:pt x="691" y="435"/>
                    <a:pt x="696" y="435"/>
                    <a:pt x="697" y="437"/>
                  </a:cubicBezTo>
                  <a:cubicBezTo>
                    <a:pt x="697" y="438"/>
                    <a:pt x="703" y="438"/>
                    <a:pt x="703" y="440"/>
                  </a:cubicBezTo>
                  <a:cubicBezTo>
                    <a:pt x="703" y="442"/>
                    <a:pt x="707" y="442"/>
                    <a:pt x="708" y="444"/>
                  </a:cubicBezTo>
                  <a:cubicBezTo>
                    <a:pt x="709" y="446"/>
                    <a:pt x="716" y="445"/>
                    <a:pt x="718" y="446"/>
                  </a:cubicBezTo>
                  <a:cubicBezTo>
                    <a:pt x="719" y="447"/>
                    <a:pt x="728" y="447"/>
                    <a:pt x="729" y="446"/>
                  </a:cubicBezTo>
                  <a:cubicBezTo>
                    <a:pt x="729" y="445"/>
                    <a:pt x="737" y="445"/>
                    <a:pt x="739" y="444"/>
                  </a:cubicBezTo>
                  <a:cubicBezTo>
                    <a:pt x="741" y="442"/>
                    <a:pt x="745" y="443"/>
                    <a:pt x="745" y="441"/>
                  </a:cubicBezTo>
                  <a:cubicBezTo>
                    <a:pt x="746" y="440"/>
                    <a:pt x="750" y="438"/>
                    <a:pt x="752" y="437"/>
                  </a:cubicBezTo>
                  <a:cubicBezTo>
                    <a:pt x="754" y="436"/>
                    <a:pt x="761" y="436"/>
                    <a:pt x="762" y="437"/>
                  </a:cubicBezTo>
                  <a:cubicBezTo>
                    <a:pt x="762" y="439"/>
                    <a:pt x="767" y="440"/>
                    <a:pt x="769" y="439"/>
                  </a:cubicBezTo>
                  <a:cubicBezTo>
                    <a:pt x="771" y="438"/>
                    <a:pt x="776" y="439"/>
                    <a:pt x="776" y="441"/>
                  </a:cubicBezTo>
                  <a:cubicBezTo>
                    <a:pt x="777" y="442"/>
                    <a:pt x="783" y="443"/>
                    <a:pt x="784" y="443"/>
                  </a:cubicBezTo>
                  <a:cubicBezTo>
                    <a:pt x="786" y="442"/>
                    <a:pt x="790" y="439"/>
                    <a:pt x="792" y="439"/>
                  </a:cubicBezTo>
                  <a:cubicBezTo>
                    <a:pt x="793" y="439"/>
                    <a:pt x="796" y="437"/>
                    <a:pt x="795" y="435"/>
                  </a:cubicBezTo>
                  <a:cubicBezTo>
                    <a:pt x="795" y="434"/>
                    <a:pt x="799" y="429"/>
                    <a:pt x="799" y="427"/>
                  </a:cubicBezTo>
                  <a:cubicBezTo>
                    <a:pt x="800" y="425"/>
                    <a:pt x="803" y="420"/>
                    <a:pt x="804" y="419"/>
                  </a:cubicBezTo>
                  <a:cubicBezTo>
                    <a:pt x="805" y="419"/>
                    <a:pt x="808" y="417"/>
                    <a:pt x="808" y="415"/>
                  </a:cubicBezTo>
                  <a:cubicBezTo>
                    <a:pt x="808" y="414"/>
                    <a:pt x="807" y="410"/>
                    <a:pt x="805" y="410"/>
                  </a:cubicBezTo>
                  <a:cubicBezTo>
                    <a:pt x="804" y="410"/>
                    <a:pt x="801" y="410"/>
                    <a:pt x="805" y="405"/>
                  </a:cubicBezTo>
                  <a:cubicBezTo>
                    <a:pt x="808" y="401"/>
                    <a:pt x="814" y="402"/>
                    <a:pt x="815" y="402"/>
                  </a:cubicBezTo>
                  <a:cubicBezTo>
                    <a:pt x="816" y="402"/>
                    <a:pt x="823" y="400"/>
                    <a:pt x="827" y="401"/>
                  </a:cubicBezTo>
                  <a:cubicBezTo>
                    <a:pt x="830" y="402"/>
                    <a:pt x="832" y="401"/>
                    <a:pt x="836" y="403"/>
                  </a:cubicBezTo>
                  <a:cubicBezTo>
                    <a:pt x="839" y="404"/>
                    <a:pt x="844" y="404"/>
                    <a:pt x="846" y="405"/>
                  </a:cubicBezTo>
                  <a:cubicBezTo>
                    <a:pt x="847" y="407"/>
                    <a:pt x="851" y="408"/>
                    <a:pt x="851" y="411"/>
                  </a:cubicBezTo>
                  <a:cubicBezTo>
                    <a:pt x="850" y="414"/>
                    <a:pt x="853" y="413"/>
                    <a:pt x="855" y="419"/>
                  </a:cubicBezTo>
                  <a:cubicBezTo>
                    <a:pt x="856" y="425"/>
                    <a:pt x="859" y="425"/>
                    <a:pt x="859" y="428"/>
                  </a:cubicBezTo>
                  <a:cubicBezTo>
                    <a:pt x="860" y="431"/>
                    <a:pt x="864" y="436"/>
                    <a:pt x="863" y="438"/>
                  </a:cubicBezTo>
                  <a:cubicBezTo>
                    <a:pt x="863" y="440"/>
                    <a:pt x="862" y="442"/>
                    <a:pt x="866" y="442"/>
                  </a:cubicBezTo>
                  <a:cubicBezTo>
                    <a:pt x="871" y="443"/>
                    <a:pt x="873" y="446"/>
                    <a:pt x="874" y="445"/>
                  </a:cubicBezTo>
                  <a:cubicBezTo>
                    <a:pt x="875" y="445"/>
                    <a:pt x="880" y="447"/>
                    <a:pt x="882" y="449"/>
                  </a:cubicBezTo>
                  <a:cubicBezTo>
                    <a:pt x="885" y="451"/>
                    <a:pt x="888" y="450"/>
                    <a:pt x="888" y="453"/>
                  </a:cubicBezTo>
                  <a:cubicBezTo>
                    <a:pt x="888" y="455"/>
                    <a:pt x="890" y="457"/>
                    <a:pt x="890" y="460"/>
                  </a:cubicBezTo>
                  <a:cubicBezTo>
                    <a:pt x="890" y="462"/>
                    <a:pt x="894" y="463"/>
                    <a:pt x="898" y="463"/>
                  </a:cubicBezTo>
                  <a:cubicBezTo>
                    <a:pt x="901" y="462"/>
                    <a:pt x="903" y="464"/>
                    <a:pt x="905" y="461"/>
                  </a:cubicBezTo>
                  <a:cubicBezTo>
                    <a:pt x="906" y="458"/>
                    <a:pt x="911" y="459"/>
                    <a:pt x="913" y="458"/>
                  </a:cubicBezTo>
                  <a:cubicBezTo>
                    <a:pt x="914" y="457"/>
                    <a:pt x="919" y="456"/>
                    <a:pt x="919" y="460"/>
                  </a:cubicBezTo>
                  <a:cubicBezTo>
                    <a:pt x="919" y="464"/>
                    <a:pt x="922" y="465"/>
                    <a:pt x="919" y="466"/>
                  </a:cubicBezTo>
                  <a:cubicBezTo>
                    <a:pt x="917" y="468"/>
                    <a:pt x="916" y="474"/>
                    <a:pt x="915" y="477"/>
                  </a:cubicBezTo>
                  <a:cubicBezTo>
                    <a:pt x="914" y="479"/>
                    <a:pt x="911" y="480"/>
                    <a:pt x="910" y="483"/>
                  </a:cubicBezTo>
                  <a:cubicBezTo>
                    <a:pt x="910" y="486"/>
                    <a:pt x="906" y="486"/>
                    <a:pt x="906" y="488"/>
                  </a:cubicBezTo>
                  <a:cubicBezTo>
                    <a:pt x="906" y="490"/>
                    <a:pt x="902" y="490"/>
                    <a:pt x="899" y="488"/>
                  </a:cubicBezTo>
                  <a:cubicBezTo>
                    <a:pt x="897" y="486"/>
                    <a:pt x="895" y="491"/>
                    <a:pt x="893" y="491"/>
                  </a:cubicBezTo>
                  <a:cubicBezTo>
                    <a:pt x="891" y="491"/>
                    <a:pt x="891" y="495"/>
                    <a:pt x="891" y="497"/>
                  </a:cubicBezTo>
                  <a:cubicBezTo>
                    <a:pt x="892" y="499"/>
                    <a:pt x="891" y="501"/>
                    <a:pt x="892" y="504"/>
                  </a:cubicBezTo>
                  <a:cubicBezTo>
                    <a:pt x="893" y="505"/>
                    <a:pt x="892" y="508"/>
                    <a:pt x="892" y="511"/>
                  </a:cubicBezTo>
                  <a:cubicBezTo>
                    <a:pt x="895" y="509"/>
                    <a:pt x="898" y="508"/>
                    <a:pt x="899" y="508"/>
                  </a:cubicBezTo>
                  <a:cubicBezTo>
                    <a:pt x="902" y="508"/>
                    <a:pt x="905" y="513"/>
                    <a:pt x="908" y="513"/>
                  </a:cubicBezTo>
                  <a:cubicBezTo>
                    <a:pt x="912" y="513"/>
                    <a:pt x="927" y="503"/>
                    <a:pt x="927" y="501"/>
                  </a:cubicBezTo>
                  <a:cubicBezTo>
                    <a:pt x="927" y="500"/>
                    <a:pt x="936" y="491"/>
                    <a:pt x="940" y="487"/>
                  </a:cubicBezTo>
                  <a:cubicBezTo>
                    <a:pt x="944" y="482"/>
                    <a:pt x="950" y="476"/>
                    <a:pt x="952" y="471"/>
                  </a:cubicBezTo>
                  <a:cubicBezTo>
                    <a:pt x="953" y="468"/>
                    <a:pt x="959" y="462"/>
                    <a:pt x="960" y="459"/>
                  </a:cubicBezTo>
                  <a:cubicBezTo>
                    <a:pt x="962" y="457"/>
                    <a:pt x="963" y="457"/>
                    <a:pt x="965" y="451"/>
                  </a:cubicBezTo>
                  <a:cubicBezTo>
                    <a:pt x="968" y="446"/>
                    <a:pt x="968" y="431"/>
                    <a:pt x="969" y="430"/>
                  </a:cubicBezTo>
                  <a:cubicBezTo>
                    <a:pt x="970" y="429"/>
                    <a:pt x="969" y="427"/>
                    <a:pt x="970" y="425"/>
                  </a:cubicBezTo>
                  <a:cubicBezTo>
                    <a:pt x="972" y="424"/>
                    <a:pt x="971" y="421"/>
                    <a:pt x="973" y="419"/>
                  </a:cubicBezTo>
                  <a:cubicBezTo>
                    <a:pt x="976" y="417"/>
                    <a:pt x="975" y="416"/>
                    <a:pt x="975" y="414"/>
                  </a:cubicBezTo>
                  <a:cubicBezTo>
                    <a:pt x="974" y="413"/>
                    <a:pt x="975" y="409"/>
                    <a:pt x="974" y="408"/>
                  </a:cubicBezTo>
                  <a:cubicBezTo>
                    <a:pt x="974" y="407"/>
                    <a:pt x="974" y="406"/>
                    <a:pt x="975" y="406"/>
                  </a:cubicBezTo>
                  <a:cubicBezTo>
                    <a:pt x="977" y="405"/>
                    <a:pt x="974" y="403"/>
                    <a:pt x="972" y="402"/>
                  </a:cubicBezTo>
                  <a:cubicBezTo>
                    <a:pt x="970" y="401"/>
                    <a:pt x="968" y="400"/>
                    <a:pt x="967" y="398"/>
                  </a:cubicBezTo>
                  <a:cubicBezTo>
                    <a:pt x="967" y="395"/>
                    <a:pt x="964" y="393"/>
                    <a:pt x="961" y="393"/>
                  </a:cubicBezTo>
                  <a:cubicBezTo>
                    <a:pt x="958" y="393"/>
                    <a:pt x="954" y="391"/>
                    <a:pt x="954" y="393"/>
                  </a:cubicBezTo>
                  <a:cubicBezTo>
                    <a:pt x="955" y="395"/>
                    <a:pt x="954" y="396"/>
                    <a:pt x="953" y="396"/>
                  </a:cubicBezTo>
                  <a:cubicBezTo>
                    <a:pt x="951" y="396"/>
                    <a:pt x="951" y="397"/>
                    <a:pt x="949" y="399"/>
                  </a:cubicBezTo>
                  <a:cubicBezTo>
                    <a:pt x="948" y="401"/>
                    <a:pt x="942" y="402"/>
                    <a:pt x="945" y="399"/>
                  </a:cubicBezTo>
                  <a:cubicBezTo>
                    <a:pt x="947" y="397"/>
                    <a:pt x="944" y="397"/>
                    <a:pt x="944" y="395"/>
                  </a:cubicBezTo>
                  <a:cubicBezTo>
                    <a:pt x="945" y="392"/>
                    <a:pt x="947" y="390"/>
                    <a:pt x="944" y="391"/>
                  </a:cubicBezTo>
                  <a:cubicBezTo>
                    <a:pt x="941" y="393"/>
                    <a:pt x="941" y="397"/>
                    <a:pt x="939" y="397"/>
                  </a:cubicBezTo>
                  <a:cubicBezTo>
                    <a:pt x="937" y="398"/>
                    <a:pt x="937" y="391"/>
                    <a:pt x="938" y="389"/>
                  </a:cubicBezTo>
                  <a:cubicBezTo>
                    <a:pt x="939" y="387"/>
                    <a:pt x="934" y="389"/>
                    <a:pt x="929" y="389"/>
                  </a:cubicBezTo>
                  <a:cubicBezTo>
                    <a:pt x="924" y="388"/>
                    <a:pt x="925" y="385"/>
                    <a:pt x="929" y="383"/>
                  </a:cubicBezTo>
                  <a:cubicBezTo>
                    <a:pt x="933" y="381"/>
                    <a:pt x="933" y="379"/>
                    <a:pt x="935" y="378"/>
                  </a:cubicBezTo>
                  <a:cubicBezTo>
                    <a:pt x="937" y="377"/>
                    <a:pt x="942" y="373"/>
                    <a:pt x="945" y="372"/>
                  </a:cubicBezTo>
                  <a:cubicBezTo>
                    <a:pt x="948" y="370"/>
                    <a:pt x="949" y="368"/>
                    <a:pt x="949" y="366"/>
                  </a:cubicBezTo>
                  <a:cubicBezTo>
                    <a:pt x="950" y="364"/>
                    <a:pt x="956" y="361"/>
                    <a:pt x="961" y="357"/>
                  </a:cubicBezTo>
                  <a:cubicBezTo>
                    <a:pt x="966" y="353"/>
                    <a:pt x="968" y="351"/>
                    <a:pt x="970" y="348"/>
                  </a:cubicBezTo>
                  <a:cubicBezTo>
                    <a:pt x="971" y="346"/>
                    <a:pt x="978" y="342"/>
                    <a:pt x="979" y="341"/>
                  </a:cubicBezTo>
                  <a:cubicBezTo>
                    <a:pt x="979" y="339"/>
                    <a:pt x="988" y="334"/>
                    <a:pt x="994" y="333"/>
                  </a:cubicBezTo>
                  <a:cubicBezTo>
                    <a:pt x="1000" y="332"/>
                    <a:pt x="1009" y="333"/>
                    <a:pt x="1011" y="335"/>
                  </a:cubicBezTo>
                  <a:cubicBezTo>
                    <a:pt x="1013" y="337"/>
                    <a:pt x="1014" y="336"/>
                    <a:pt x="1015" y="335"/>
                  </a:cubicBezTo>
                  <a:cubicBezTo>
                    <a:pt x="1016" y="334"/>
                    <a:pt x="1019" y="334"/>
                    <a:pt x="1023" y="335"/>
                  </a:cubicBezTo>
                  <a:cubicBezTo>
                    <a:pt x="1027" y="335"/>
                    <a:pt x="1028" y="333"/>
                    <a:pt x="1031" y="334"/>
                  </a:cubicBezTo>
                  <a:cubicBezTo>
                    <a:pt x="1033" y="334"/>
                    <a:pt x="1036" y="335"/>
                    <a:pt x="1037" y="332"/>
                  </a:cubicBezTo>
                  <a:cubicBezTo>
                    <a:pt x="1039" y="328"/>
                    <a:pt x="1047" y="329"/>
                    <a:pt x="1049" y="330"/>
                  </a:cubicBezTo>
                  <a:cubicBezTo>
                    <a:pt x="1050" y="332"/>
                    <a:pt x="1052" y="333"/>
                    <a:pt x="1055" y="332"/>
                  </a:cubicBezTo>
                  <a:cubicBezTo>
                    <a:pt x="1057" y="330"/>
                    <a:pt x="1057" y="334"/>
                    <a:pt x="1060" y="334"/>
                  </a:cubicBezTo>
                  <a:cubicBezTo>
                    <a:pt x="1063" y="335"/>
                    <a:pt x="1061" y="337"/>
                    <a:pt x="1059" y="337"/>
                  </a:cubicBezTo>
                  <a:cubicBezTo>
                    <a:pt x="1056" y="337"/>
                    <a:pt x="1053" y="338"/>
                    <a:pt x="1056" y="340"/>
                  </a:cubicBezTo>
                  <a:cubicBezTo>
                    <a:pt x="1059" y="341"/>
                    <a:pt x="1062" y="338"/>
                    <a:pt x="1064" y="338"/>
                  </a:cubicBezTo>
                  <a:cubicBezTo>
                    <a:pt x="1066" y="339"/>
                    <a:pt x="1070" y="339"/>
                    <a:pt x="1073" y="337"/>
                  </a:cubicBezTo>
                  <a:cubicBezTo>
                    <a:pt x="1076" y="335"/>
                    <a:pt x="1076" y="339"/>
                    <a:pt x="1078" y="337"/>
                  </a:cubicBezTo>
                  <a:cubicBezTo>
                    <a:pt x="1080" y="335"/>
                    <a:pt x="1085" y="335"/>
                    <a:pt x="1087" y="335"/>
                  </a:cubicBezTo>
                  <a:cubicBezTo>
                    <a:pt x="1089" y="335"/>
                    <a:pt x="1087" y="332"/>
                    <a:pt x="1083" y="332"/>
                  </a:cubicBezTo>
                  <a:cubicBezTo>
                    <a:pt x="1080" y="332"/>
                    <a:pt x="1080" y="330"/>
                    <a:pt x="1083" y="326"/>
                  </a:cubicBezTo>
                  <a:cubicBezTo>
                    <a:pt x="1086" y="321"/>
                    <a:pt x="1091" y="318"/>
                    <a:pt x="1095" y="315"/>
                  </a:cubicBezTo>
                  <a:cubicBezTo>
                    <a:pt x="1098" y="312"/>
                    <a:pt x="1101" y="314"/>
                    <a:pt x="1101" y="312"/>
                  </a:cubicBezTo>
                  <a:cubicBezTo>
                    <a:pt x="1101" y="310"/>
                    <a:pt x="1102" y="304"/>
                    <a:pt x="1105" y="304"/>
                  </a:cubicBezTo>
                  <a:cubicBezTo>
                    <a:pt x="1107" y="304"/>
                    <a:pt x="1114" y="305"/>
                    <a:pt x="1118" y="303"/>
                  </a:cubicBezTo>
                  <a:cubicBezTo>
                    <a:pt x="1122" y="301"/>
                    <a:pt x="1122" y="305"/>
                    <a:pt x="1123" y="305"/>
                  </a:cubicBezTo>
                  <a:cubicBezTo>
                    <a:pt x="1125" y="306"/>
                    <a:pt x="1127" y="302"/>
                    <a:pt x="1129" y="303"/>
                  </a:cubicBezTo>
                  <a:cubicBezTo>
                    <a:pt x="1131" y="304"/>
                    <a:pt x="1126" y="307"/>
                    <a:pt x="1125" y="311"/>
                  </a:cubicBezTo>
                  <a:cubicBezTo>
                    <a:pt x="1124" y="314"/>
                    <a:pt x="1128" y="313"/>
                    <a:pt x="1130" y="314"/>
                  </a:cubicBezTo>
                  <a:cubicBezTo>
                    <a:pt x="1132" y="315"/>
                    <a:pt x="1127" y="316"/>
                    <a:pt x="1128" y="317"/>
                  </a:cubicBezTo>
                  <a:cubicBezTo>
                    <a:pt x="1128" y="318"/>
                    <a:pt x="1132" y="318"/>
                    <a:pt x="1137" y="313"/>
                  </a:cubicBezTo>
                  <a:cubicBezTo>
                    <a:pt x="1143" y="308"/>
                    <a:pt x="1147" y="306"/>
                    <a:pt x="1151" y="306"/>
                  </a:cubicBezTo>
                  <a:cubicBezTo>
                    <a:pt x="1154" y="307"/>
                    <a:pt x="1152" y="303"/>
                    <a:pt x="1152" y="299"/>
                  </a:cubicBezTo>
                  <a:cubicBezTo>
                    <a:pt x="1153" y="294"/>
                    <a:pt x="1163" y="292"/>
                    <a:pt x="1166" y="294"/>
                  </a:cubicBezTo>
                  <a:cubicBezTo>
                    <a:pt x="1170" y="295"/>
                    <a:pt x="1169" y="296"/>
                    <a:pt x="1166" y="296"/>
                  </a:cubicBezTo>
                  <a:cubicBezTo>
                    <a:pt x="1163" y="295"/>
                    <a:pt x="1160" y="298"/>
                    <a:pt x="1160" y="302"/>
                  </a:cubicBezTo>
                  <a:cubicBezTo>
                    <a:pt x="1160" y="306"/>
                    <a:pt x="1157" y="307"/>
                    <a:pt x="1159" y="309"/>
                  </a:cubicBezTo>
                  <a:cubicBezTo>
                    <a:pt x="1160" y="310"/>
                    <a:pt x="1156" y="311"/>
                    <a:pt x="1156" y="312"/>
                  </a:cubicBezTo>
                  <a:cubicBezTo>
                    <a:pt x="1156" y="314"/>
                    <a:pt x="1156" y="315"/>
                    <a:pt x="1154" y="316"/>
                  </a:cubicBezTo>
                  <a:cubicBezTo>
                    <a:pt x="1152" y="317"/>
                    <a:pt x="1144" y="317"/>
                    <a:pt x="1143" y="320"/>
                  </a:cubicBezTo>
                  <a:cubicBezTo>
                    <a:pt x="1143" y="324"/>
                    <a:pt x="1139" y="324"/>
                    <a:pt x="1137" y="328"/>
                  </a:cubicBezTo>
                  <a:cubicBezTo>
                    <a:pt x="1135" y="332"/>
                    <a:pt x="1127" y="334"/>
                    <a:pt x="1122" y="341"/>
                  </a:cubicBezTo>
                  <a:cubicBezTo>
                    <a:pt x="1117" y="349"/>
                    <a:pt x="1109" y="349"/>
                    <a:pt x="1109" y="350"/>
                  </a:cubicBezTo>
                  <a:cubicBezTo>
                    <a:pt x="1109" y="352"/>
                    <a:pt x="1103" y="352"/>
                    <a:pt x="1101" y="352"/>
                  </a:cubicBezTo>
                  <a:cubicBezTo>
                    <a:pt x="1099" y="352"/>
                    <a:pt x="1103" y="357"/>
                    <a:pt x="1099" y="362"/>
                  </a:cubicBezTo>
                  <a:cubicBezTo>
                    <a:pt x="1094" y="367"/>
                    <a:pt x="1091" y="373"/>
                    <a:pt x="1091" y="380"/>
                  </a:cubicBezTo>
                  <a:cubicBezTo>
                    <a:pt x="1091" y="387"/>
                    <a:pt x="1094" y="406"/>
                    <a:pt x="1096" y="410"/>
                  </a:cubicBezTo>
                  <a:cubicBezTo>
                    <a:pt x="1098" y="413"/>
                    <a:pt x="1096" y="422"/>
                    <a:pt x="1098" y="424"/>
                  </a:cubicBezTo>
                  <a:cubicBezTo>
                    <a:pt x="1100" y="425"/>
                    <a:pt x="1099" y="428"/>
                    <a:pt x="1100" y="429"/>
                  </a:cubicBezTo>
                  <a:cubicBezTo>
                    <a:pt x="1101" y="430"/>
                    <a:pt x="1106" y="425"/>
                    <a:pt x="1109" y="422"/>
                  </a:cubicBezTo>
                  <a:cubicBezTo>
                    <a:pt x="1112" y="420"/>
                    <a:pt x="1111" y="419"/>
                    <a:pt x="1113" y="418"/>
                  </a:cubicBezTo>
                  <a:cubicBezTo>
                    <a:pt x="1115" y="416"/>
                    <a:pt x="1114" y="411"/>
                    <a:pt x="1114" y="409"/>
                  </a:cubicBezTo>
                  <a:cubicBezTo>
                    <a:pt x="1115" y="408"/>
                    <a:pt x="1119" y="407"/>
                    <a:pt x="1120" y="406"/>
                  </a:cubicBezTo>
                  <a:cubicBezTo>
                    <a:pt x="1121" y="404"/>
                    <a:pt x="1124" y="405"/>
                    <a:pt x="1126" y="404"/>
                  </a:cubicBezTo>
                  <a:cubicBezTo>
                    <a:pt x="1128" y="404"/>
                    <a:pt x="1126" y="400"/>
                    <a:pt x="1125" y="398"/>
                  </a:cubicBezTo>
                  <a:cubicBezTo>
                    <a:pt x="1125" y="395"/>
                    <a:pt x="1130" y="392"/>
                    <a:pt x="1133" y="390"/>
                  </a:cubicBezTo>
                  <a:cubicBezTo>
                    <a:pt x="1136" y="388"/>
                    <a:pt x="1139" y="392"/>
                    <a:pt x="1143" y="389"/>
                  </a:cubicBezTo>
                  <a:cubicBezTo>
                    <a:pt x="1146" y="386"/>
                    <a:pt x="1142" y="382"/>
                    <a:pt x="1141" y="381"/>
                  </a:cubicBezTo>
                  <a:cubicBezTo>
                    <a:pt x="1140" y="379"/>
                    <a:pt x="1144" y="372"/>
                    <a:pt x="1147" y="371"/>
                  </a:cubicBezTo>
                  <a:cubicBezTo>
                    <a:pt x="1149" y="370"/>
                    <a:pt x="1151" y="373"/>
                    <a:pt x="1153" y="371"/>
                  </a:cubicBezTo>
                  <a:cubicBezTo>
                    <a:pt x="1155" y="368"/>
                    <a:pt x="1151" y="365"/>
                    <a:pt x="1149" y="365"/>
                  </a:cubicBezTo>
                  <a:cubicBezTo>
                    <a:pt x="1148" y="365"/>
                    <a:pt x="1147" y="359"/>
                    <a:pt x="1151" y="356"/>
                  </a:cubicBezTo>
                  <a:cubicBezTo>
                    <a:pt x="1155" y="353"/>
                    <a:pt x="1153" y="353"/>
                    <a:pt x="1151" y="352"/>
                  </a:cubicBezTo>
                  <a:cubicBezTo>
                    <a:pt x="1148" y="351"/>
                    <a:pt x="1148" y="352"/>
                    <a:pt x="1146" y="352"/>
                  </a:cubicBezTo>
                  <a:cubicBezTo>
                    <a:pt x="1144" y="352"/>
                    <a:pt x="1141" y="348"/>
                    <a:pt x="1145" y="344"/>
                  </a:cubicBezTo>
                  <a:cubicBezTo>
                    <a:pt x="1148" y="340"/>
                    <a:pt x="1151" y="340"/>
                    <a:pt x="1151" y="337"/>
                  </a:cubicBezTo>
                  <a:cubicBezTo>
                    <a:pt x="1152" y="333"/>
                    <a:pt x="1156" y="328"/>
                    <a:pt x="1157" y="327"/>
                  </a:cubicBezTo>
                  <a:cubicBezTo>
                    <a:pt x="1158" y="325"/>
                    <a:pt x="1163" y="327"/>
                    <a:pt x="1164" y="326"/>
                  </a:cubicBezTo>
                  <a:cubicBezTo>
                    <a:pt x="1166" y="326"/>
                    <a:pt x="1166" y="330"/>
                    <a:pt x="1168" y="328"/>
                  </a:cubicBezTo>
                  <a:cubicBezTo>
                    <a:pt x="1170" y="326"/>
                    <a:pt x="1173" y="320"/>
                    <a:pt x="1176" y="320"/>
                  </a:cubicBezTo>
                  <a:cubicBezTo>
                    <a:pt x="1178" y="320"/>
                    <a:pt x="1177" y="324"/>
                    <a:pt x="1177" y="327"/>
                  </a:cubicBezTo>
                  <a:cubicBezTo>
                    <a:pt x="1178" y="330"/>
                    <a:pt x="1180" y="326"/>
                    <a:pt x="1185" y="323"/>
                  </a:cubicBezTo>
                  <a:cubicBezTo>
                    <a:pt x="1190" y="319"/>
                    <a:pt x="1201" y="320"/>
                    <a:pt x="1205" y="321"/>
                  </a:cubicBezTo>
                  <a:cubicBezTo>
                    <a:pt x="1208" y="323"/>
                    <a:pt x="1209" y="327"/>
                    <a:pt x="1211" y="326"/>
                  </a:cubicBezTo>
                  <a:cubicBezTo>
                    <a:pt x="1214" y="326"/>
                    <a:pt x="1211" y="322"/>
                    <a:pt x="1214" y="322"/>
                  </a:cubicBezTo>
                  <a:cubicBezTo>
                    <a:pt x="1217" y="321"/>
                    <a:pt x="1222" y="318"/>
                    <a:pt x="1226" y="315"/>
                  </a:cubicBezTo>
                  <a:cubicBezTo>
                    <a:pt x="1230" y="312"/>
                    <a:pt x="1229" y="314"/>
                    <a:pt x="1231" y="312"/>
                  </a:cubicBezTo>
                  <a:cubicBezTo>
                    <a:pt x="1233" y="309"/>
                    <a:pt x="1235" y="310"/>
                    <a:pt x="1235" y="309"/>
                  </a:cubicBezTo>
                  <a:cubicBezTo>
                    <a:pt x="1236" y="307"/>
                    <a:pt x="1241" y="304"/>
                    <a:pt x="1249" y="303"/>
                  </a:cubicBezTo>
                  <a:cubicBezTo>
                    <a:pt x="1256" y="301"/>
                    <a:pt x="1266" y="296"/>
                    <a:pt x="1265" y="294"/>
                  </a:cubicBezTo>
                  <a:cubicBezTo>
                    <a:pt x="1265" y="293"/>
                    <a:pt x="1268" y="292"/>
                    <a:pt x="1269" y="294"/>
                  </a:cubicBezTo>
                  <a:cubicBezTo>
                    <a:pt x="1269" y="295"/>
                    <a:pt x="1272" y="295"/>
                    <a:pt x="1276" y="296"/>
                  </a:cubicBezTo>
                  <a:cubicBezTo>
                    <a:pt x="1280" y="296"/>
                    <a:pt x="1282" y="298"/>
                    <a:pt x="1285" y="295"/>
                  </a:cubicBezTo>
                  <a:cubicBezTo>
                    <a:pt x="1288" y="292"/>
                    <a:pt x="1284" y="291"/>
                    <a:pt x="1284" y="288"/>
                  </a:cubicBezTo>
                  <a:cubicBezTo>
                    <a:pt x="1285" y="286"/>
                    <a:pt x="1279" y="283"/>
                    <a:pt x="1280" y="281"/>
                  </a:cubicBezTo>
                  <a:cubicBezTo>
                    <a:pt x="1280" y="278"/>
                    <a:pt x="1276" y="272"/>
                    <a:pt x="1274" y="273"/>
                  </a:cubicBezTo>
                  <a:cubicBezTo>
                    <a:pt x="1273" y="274"/>
                    <a:pt x="1270" y="272"/>
                    <a:pt x="1270" y="270"/>
                  </a:cubicBezTo>
                  <a:cubicBezTo>
                    <a:pt x="1270" y="268"/>
                    <a:pt x="1269" y="266"/>
                    <a:pt x="1267" y="267"/>
                  </a:cubicBezTo>
                  <a:cubicBezTo>
                    <a:pt x="1265" y="269"/>
                    <a:pt x="1261" y="268"/>
                    <a:pt x="1260" y="266"/>
                  </a:cubicBezTo>
                  <a:cubicBezTo>
                    <a:pt x="1260" y="264"/>
                    <a:pt x="1265" y="262"/>
                    <a:pt x="1268" y="264"/>
                  </a:cubicBezTo>
                  <a:cubicBezTo>
                    <a:pt x="1272" y="265"/>
                    <a:pt x="1271" y="267"/>
                    <a:pt x="1273" y="268"/>
                  </a:cubicBezTo>
                  <a:cubicBezTo>
                    <a:pt x="1274" y="269"/>
                    <a:pt x="1279" y="268"/>
                    <a:pt x="1282" y="267"/>
                  </a:cubicBezTo>
                  <a:cubicBezTo>
                    <a:pt x="1284" y="266"/>
                    <a:pt x="1291" y="264"/>
                    <a:pt x="1292" y="262"/>
                  </a:cubicBezTo>
                  <a:cubicBezTo>
                    <a:pt x="1294" y="259"/>
                    <a:pt x="1292" y="259"/>
                    <a:pt x="1295" y="257"/>
                  </a:cubicBezTo>
                  <a:cubicBezTo>
                    <a:pt x="1297" y="256"/>
                    <a:pt x="1295" y="254"/>
                    <a:pt x="1293" y="253"/>
                  </a:cubicBezTo>
                  <a:cubicBezTo>
                    <a:pt x="1291" y="252"/>
                    <a:pt x="1292" y="249"/>
                    <a:pt x="1294" y="249"/>
                  </a:cubicBezTo>
                  <a:cubicBezTo>
                    <a:pt x="1296" y="249"/>
                    <a:pt x="1295" y="246"/>
                    <a:pt x="1297" y="246"/>
                  </a:cubicBezTo>
                  <a:cubicBezTo>
                    <a:pt x="1298" y="246"/>
                    <a:pt x="1298" y="247"/>
                    <a:pt x="1301" y="246"/>
                  </a:cubicBezTo>
                  <a:cubicBezTo>
                    <a:pt x="1304" y="245"/>
                    <a:pt x="1301" y="248"/>
                    <a:pt x="1300" y="250"/>
                  </a:cubicBezTo>
                  <a:cubicBezTo>
                    <a:pt x="1299" y="252"/>
                    <a:pt x="1302" y="254"/>
                    <a:pt x="1303" y="256"/>
                  </a:cubicBezTo>
                  <a:cubicBezTo>
                    <a:pt x="1303" y="257"/>
                    <a:pt x="1308" y="257"/>
                    <a:pt x="1311" y="256"/>
                  </a:cubicBezTo>
                  <a:cubicBezTo>
                    <a:pt x="1314" y="254"/>
                    <a:pt x="1323" y="258"/>
                    <a:pt x="1324" y="260"/>
                  </a:cubicBezTo>
                  <a:cubicBezTo>
                    <a:pt x="1324" y="262"/>
                    <a:pt x="1326" y="265"/>
                    <a:pt x="1329" y="267"/>
                  </a:cubicBezTo>
                  <a:cubicBezTo>
                    <a:pt x="1333" y="269"/>
                    <a:pt x="1337" y="268"/>
                    <a:pt x="1337" y="270"/>
                  </a:cubicBezTo>
                  <a:cubicBezTo>
                    <a:pt x="1338" y="272"/>
                    <a:pt x="1340" y="272"/>
                    <a:pt x="1342" y="272"/>
                  </a:cubicBezTo>
                  <a:cubicBezTo>
                    <a:pt x="1344" y="272"/>
                    <a:pt x="1345" y="274"/>
                    <a:pt x="1347" y="272"/>
                  </a:cubicBezTo>
                  <a:cubicBezTo>
                    <a:pt x="1348" y="271"/>
                    <a:pt x="1349" y="273"/>
                    <a:pt x="1351" y="272"/>
                  </a:cubicBezTo>
                  <a:cubicBezTo>
                    <a:pt x="1353" y="270"/>
                    <a:pt x="1347" y="269"/>
                    <a:pt x="1347" y="267"/>
                  </a:cubicBezTo>
                  <a:cubicBezTo>
                    <a:pt x="1348" y="266"/>
                    <a:pt x="1350" y="268"/>
                    <a:pt x="1351" y="268"/>
                  </a:cubicBezTo>
                  <a:cubicBezTo>
                    <a:pt x="1353" y="268"/>
                    <a:pt x="1351" y="264"/>
                    <a:pt x="1352" y="264"/>
                  </a:cubicBezTo>
                  <a:cubicBezTo>
                    <a:pt x="1353" y="264"/>
                    <a:pt x="1352" y="257"/>
                    <a:pt x="1351" y="256"/>
                  </a:cubicBezTo>
                  <a:cubicBezTo>
                    <a:pt x="1350" y="256"/>
                    <a:pt x="1351" y="253"/>
                    <a:pt x="1353" y="255"/>
                  </a:cubicBezTo>
                  <a:cubicBezTo>
                    <a:pt x="1356" y="257"/>
                    <a:pt x="1360" y="257"/>
                    <a:pt x="1363" y="257"/>
                  </a:cubicBezTo>
                  <a:cubicBezTo>
                    <a:pt x="1365" y="257"/>
                    <a:pt x="1363" y="255"/>
                    <a:pt x="1361" y="255"/>
                  </a:cubicBezTo>
                  <a:cubicBezTo>
                    <a:pt x="1359" y="255"/>
                    <a:pt x="1361" y="253"/>
                    <a:pt x="1362" y="254"/>
                  </a:cubicBezTo>
                  <a:cubicBezTo>
                    <a:pt x="1364" y="255"/>
                    <a:pt x="1367" y="256"/>
                    <a:pt x="1367" y="255"/>
                  </a:cubicBezTo>
                  <a:cubicBezTo>
                    <a:pt x="1367" y="253"/>
                    <a:pt x="1368" y="250"/>
                    <a:pt x="1371" y="250"/>
                  </a:cubicBezTo>
                  <a:cubicBezTo>
                    <a:pt x="1373" y="250"/>
                    <a:pt x="1374" y="249"/>
                    <a:pt x="1372" y="248"/>
                  </a:cubicBezTo>
                  <a:close/>
                  <a:moveTo>
                    <a:pt x="709" y="404"/>
                  </a:moveTo>
                  <a:cubicBezTo>
                    <a:pt x="702" y="410"/>
                    <a:pt x="688" y="412"/>
                    <a:pt x="688" y="417"/>
                  </a:cubicBezTo>
                  <a:cubicBezTo>
                    <a:pt x="688" y="422"/>
                    <a:pt x="672" y="424"/>
                    <a:pt x="671" y="422"/>
                  </a:cubicBezTo>
                  <a:cubicBezTo>
                    <a:pt x="669" y="420"/>
                    <a:pt x="683" y="419"/>
                    <a:pt x="686" y="412"/>
                  </a:cubicBezTo>
                  <a:cubicBezTo>
                    <a:pt x="689" y="405"/>
                    <a:pt x="701" y="401"/>
                    <a:pt x="707" y="392"/>
                  </a:cubicBezTo>
                  <a:cubicBezTo>
                    <a:pt x="712" y="385"/>
                    <a:pt x="715" y="375"/>
                    <a:pt x="718" y="376"/>
                  </a:cubicBezTo>
                  <a:cubicBezTo>
                    <a:pt x="720" y="376"/>
                    <a:pt x="716" y="398"/>
                    <a:pt x="709" y="404"/>
                  </a:cubicBezTo>
                  <a:close/>
                  <a:moveTo>
                    <a:pt x="739" y="125"/>
                  </a:moveTo>
                  <a:cubicBezTo>
                    <a:pt x="738" y="127"/>
                    <a:pt x="733" y="127"/>
                    <a:pt x="734" y="129"/>
                  </a:cubicBezTo>
                  <a:cubicBezTo>
                    <a:pt x="737" y="132"/>
                    <a:pt x="749" y="130"/>
                    <a:pt x="749" y="126"/>
                  </a:cubicBezTo>
                  <a:cubicBezTo>
                    <a:pt x="749" y="122"/>
                    <a:pt x="740" y="123"/>
                    <a:pt x="739" y="125"/>
                  </a:cubicBezTo>
                  <a:close/>
                  <a:moveTo>
                    <a:pt x="306" y="7"/>
                  </a:moveTo>
                  <a:cubicBezTo>
                    <a:pt x="312" y="7"/>
                    <a:pt x="310" y="4"/>
                    <a:pt x="314" y="4"/>
                  </a:cubicBezTo>
                  <a:cubicBezTo>
                    <a:pt x="318" y="5"/>
                    <a:pt x="323" y="4"/>
                    <a:pt x="321" y="2"/>
                  </a:cubicBezTo>
                  <a:cubicBezTo>
                    <a:pt x="319" y="0"/>
                    <a:pt x="305" y="1"/>
                    <a:pt x="306" y="3"/>
                  </a:cubicBezTo>
                  <a:cubicBezTo>
                    <a:pt x="308" y="4"/>
                    <a:pt x="295" y="4"/>
                    <a:pt x="296" y="4"/>
                  </a:cubicBezTo>
                  <a:cubicBezTo>
                    <a:pt x="296" y="6"/>
                    <a:pt x="300" y="7"/>
                    <a:pt x="306" y="7"/>
                  </a:cubicBezTo>
                  <a:close/>
                  <a:moveTo>
                    <a:pt x="277" y="23"/>
                  </a:moveTo>
                  <a:cubicBezTo>
                    <a:pt x="277" y="19"/>
                    <a:pt x="264" y="24"/>
                    <a:pt x="267" y="24"/>
                  </a:cubicBezTo>
                  <a:cubicBezTo>
                    <a:pt x="269" y="25"/>
                    <a:pt x="277" y="27"/>
                    <a:pt x="277" y="23"/>
                  </a:cubicBezTo>
                  <a:close/>
                  <a:moveTo>
                    <a:pt x="307" y="20"/>
                  </a:moveTo>
                  <a:cubicBezTo>
                    <a:pt x="308" y="22"/>
                    <a:pt x="306" y="22"/>
                    <a:pt x="301" y="22"/>
                  </a:cubicBezTo>
                  <a:cubicBezTo>
                    <a:pt x="296" y="22"/>
                    <a:pt x="294" y="25"/>
                    <a:pt x="296" y="27"/>
                  </a:cubicBezTo>
                  <a:cubicBezTo>
                    <a:pt x="299" y="29"/>
                    <a:pt x="312" y="28"/>
                    <a:pt x="314" y="26"/>
                  </a:cubicBezTo>
                  <a:cubicBezTo>
                    <a:pt x="316" y="23"/>
                    <a:pt x="322" y="25"/>
                    <a:pt x="323" y="22"/>
                  </a:cubicBezTo>
                  <a:cubicBezTo>
                    <a:pt x="324" y="19"/>
                    <a:pt x="306" y="18"/>
                    <a:pt x="307" y="20"/>
                  </a:cubicBezTo>
                  <a:close/>
                  <a:moveTo>
                    <a:pt x="348" y="16"/>
                  </a:moveTo>
                  <a:cubicBezTo>
                    <a:pt x="350" y="13"/>
                    <a:pt x="345" y="13"/>
                    <a:pt x="344" y="11"/>
                  </a:cubicBezTo>
                  <a:cubicBezTo>
                    <a:pt x="344" y="9"/>
                    <a:pt x="330" y="9"/>
                    <a:pt x="331" y="11"/>
                  </a:cubicBezTo>
                  <a:cubicBezTo>
                    <a:pt x="332" y="13"/>
                    <a:pt x="322" y="16"/>
                    <a:pt x="325" y="18"/>
                  </a:cubicBezTo>
                  <a:cubicBezTo>
                    <a:pt x="331" y="23"/>
                    <a:pt x="346" y="18"/>
                    <a:pt x="348" y="16"/>
                  </a:cubicBezTo>
                  <a:close/>
                  <a:moveTo>
                    <a:pt x="310" y="12"/>
                  </a:moveTo>
                  <a:cubicBezTo>
                    <a:pt x="311" y="7"/>
                    <a:pt x="302" y="11"/>
                    <a:pt x="296" y="8"/>
                  </a:cubicBezTo>
                  <a:cubicBezTo>
                    <a:pt x="290" y="6"/>
                    <a:pt x="286" y="6"/>
                    <a:pt x="291" y="9"/>
                  </a:cubicBezTo>
                  <a:cubicBezTo>
                    <a:pt x="292" y="11"/>
                    <a:pt x="280" y="12"/>
                    <a:pt x="282" y="14"/>
                  </a:cubicBezTo>
                  <a:cubicBezTo>
                    <a:pt x="286" y="19"/>
                    <a:pt x="309" y="17"/>
                    <a:pt x="310" y="12"/>
                  </a:cubicBezTo>
                  <a:close/>
                  <a:moveTo>
                    <a:pt x="275" y="144"/>
                  </a:moveTo>
                  <a:cubicBezTo>
                    <a:pt x="275" y="146"/>
                    <a:pt x="273" y="148"/>
                    <a:pt x="269" y="148"/>
                  </a:cubicBezTo>
                  <a:cubicBezTo>
                    <a:pt x="264" y="148"/>
                    <a:pt x="271" y="151"/>
                    <a:pt x="272" y="153"/>
                  </a:cubicBezTo>
                  <a:cubicBezTo>
                    <a:pt x="272" y="156"/>
                    <a:pt x="267" y="154"/>
                    <a:pt x="267" y="158"/>
                  </a:cubicBezTo>
                  <a:cubicBezTo>
                    <a:pt x="267" y="162"/>
                    <a:pt x="258" y="158"/>
                    <a:pt x="257" y="163"/>
                  </a:cubicBezTo>
                  <a:cubicBezTo>
                    <a:pt x="256" y="169"/>
                    <a:pt x="261" y="168"/>
                    <a:pt x="265" y="168"/>
                  </a:cubicBezTo>
                  <a:cubicBezTo>
                    <a:pt x="269" y="168"/>
                    <a:pt x="263" y="172"/>
                    <a:pt x="266" y="174"/>
                  </a:cubicBezTo>
                  <a:cubicBezTo>
                    <a:pt x="269" y="176"/>
                    <a:pt x="271" y="175"/>
                    <a:pt x="269" y="171"/>
                  </a:cubicBezTo>
                  <a:cubicBezTo>
                    <a:pt x="267" y="167"/>
                    <a:pt x="279" y="173"/>
                    <a:pt x="276" y="176"/>
                  </a:cubicBezTo>
                  <a:cubicBezTo>
                    <a:pt x="272" y="179"/>
                    <a:pt x="281" y="181"/>
                    <a:pt x="286" y="182"/>
                  </a:cubicBezTo>
                  <a:cubicBezTo>
                    <a:pt x="291" y="182"/>
                    <a:pt x="307" y="185"/>
                    <a:pt x="307" y="182"/>
                  </a:cubicBezTo>
                  <a:cubicBezTo>
                    <a:pt x="307" y="179"/>
                    <a:pt x="301" y="177"/>
                    <a:pt x="296" y="172"/>
                  </a:cubicBezTo>
                  <a:cubicBezTo>
                    <a:pt x="291" y="167"/>
                    <a:pt x="287" y="158"/>
                    <a:pt x="293" y="155"/>
                  </a:cubicBezTo>
                  <a:cubicBezTo>
                    <a:pt x="299" y="151"/>
                    <a:pt x="294" y="149"/>
                    <a:pt x="300" y="145"/>
                  </a:cubicBezTo>
                  <a:cubicBezTo>
                    <a:pt x="305" y="141"/>
                    <a:pt x="302" y="137"/>
                    <a:pt x="307" y="137"/>
                  </a:cubicBezTo>
                  <a:cubicBezTo>
                    <a:pt x="311" y="136"/>
                    <a:pt x="306" y="132"/>
                    <a:pt x="311" y="131"/>
                  </a:cubicBezTo>
                  <a:cubicBezTo>
                    <a:pt x="316" y="131"/>
                    <a:pt x="317" y="125"/>
                    <a:pt x="316" y="124"/>
                  </a:cubicBezTo>
                  <a:cubicBezTo>
                    <a:pt x="315" y="122"/>
                    <a:pt x="321" y="124"/>
                    <a:pt x="324" y="121"/>
                  </a:cubicBezTo>
                  <a:cubicBezTo>
                    <a:pt x="326" y="118"/>
                    <a:pt x="332" y="120"/>
                    <a:pt x="334" y="116"/>
                  </a:cubicBezTo>
                  <a:cubicBezTo>
                    <a:pt x="336" y="112"/>
                    <a:pt x="364" y="103"/>
                    <a:pt x="379" y="99"/>
                  </a:cubicBezTo>
                  <a:cubicBezTo>
                    <a:pt x="394" y="96"/>
                    <a:pt x="405" y="89"/>
                    <a:pt x="400" y="85"/>
                  </a:cubicBezTo>
                  <a:cubicBezTo>
                    <a:pt x="394" y="81"/>
                    <a:pt x="379" y="86"/>
                    <a:pt x="375" y="90"/>
                  </a:cubicBezTo>
                  <a:cubicBezTo>
                    <a:pt x="371" y="93"/>
                    <a:pt x="366" y="91"/>
                    <a:pt x="362" y="93"/>
                  </a:cubicBezTo>
                  <a:cubicBezTo>
                    <a:pt x="358" y="95"/>
                    <a:pt x="350" y="97"/>
                    <a:pt x="346" y="94"/>
                  </a:cubicBezTo>
                  <a:cubicBezTo>
                    <a:pt x="342" y="91"/>
                    <a:pt x="337" y="97"/>
                    <a:pt x="334" y="97"/>
                  </a:cubicBezTo>
                  <a:cubicBezTo>
                    <a:pt x="331" y="97"/>
                    <a:pt x="327" y="100"/>
                    <a:pt x="324" y="100"/>
                  </a:cubicBezTo>
                  <a:cubicBezTo>
                    <a:pt x="321" y="100"/>
                    <a:pt x="314" y="102"/>
                    <a:pt x="314" y="104"/>
                  </a:cubicBezTo>
                  <a:cubicBezTo>
                    <a:pt x="313" y="106"/>
                    <a:pt x="307" y="106"/>
                    <a:pt x="307" y="108"/>
                  </a:cubicBezTo>
                  <a:cubicBezTo>
                    <a:pt x="307" y="111"/>
                    <a:pt x="303" y="113"/>
                    <a:pt x="301" y="111"/>
                  </a:cubicBezTo>
                  <a:cubicBezTo>
                    <a:pt x="298" y="108"/>
                    <a:pt x="295" y="113"/>
                    <a:pt x="299" y="116"/>
                  </a:cubicBezTo>
                  <a:cubicBezTo>
                    <a:pt x="302" y="119"/>
                    <a:pt x="292" y="119"/>
                    <a:pt x="294" y="121"/>
                  </a:cubicBezTo>
                  <a:cubicBezTo>
                    <a:pt x="296" y="123"/>
                    <a:pt x="291" y="124"/>
                    <a:pt x="292" y="126"/>
                  </a:cubicBezTo>
                  <a:cubicBezTo>
                    <a:pt x="293" y="129"/>
                    <a:pt x="288" y="129"/>
                    <a:pt x="285" y="130"/>
                  </a:cubicBezTo>
                  <a:cubicBezTo>
                    <a:pt x="281" y="131"/>
                    <a:pt x="279" y="135"/>
                    <a:pt x="284" y="136"/>
                  </a:cubicBezTo>
                  <a:cubicBezTo>
                    <a:pt x="288" y="136"/>
                    <a:pt x="281" y="137"/>
                    <a:pt x="282" y="140"/>
                  </a:cubicBezTo>
                  <a:cubicBezTo>
                    <a:pt x="282" y="144"/>
                    <a:pt x="274" y="141"/>
                    <a:pt x="275" y="14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165"/>
            <p:cNvSpPr>
              <a:spLocks/>
            </p:cNvSpPr>
            <p:nvPr/>
          </p:nvSpPr>
          <p:spPr bwMode="auto">
            <a:xfrm>
              <a:off x="3865" y="2546"/>
              <a:ext cx="349" cy="364"/>
            </a:xfrm>
            <a:custGeom>
              <a:avLst/>
              <a:gdLst>
                <a:gd name="T0" fmla="*/ 132 w 148"/>
                <a:gd name="T1" fmla="*/ 72 h 154"/>
                <a:gd name="T2" fmla="*/ 132 w 148"/>
                <a:gd name="T3" fmla="*/ 67 h 154"/>
                <a:gd name="T4" fmla="*/ 130 w 148"/>
                <a:gd name="T5" fmla="*/ 64 h 154"/>
                <a:gd name="T6" fmla="*/ 133 w 148"/>
                <a:gd name="T7" fmla="*/ 57 h 154"/>
                <a:gd name="T8" fmla="*/ 135 w 148"/>
                <a:gd name="T9" fmla="*/ 50 h 154"/>
                <a:gd name="T10" fmla="*/ 139 w 148"/>
                <a:gd name="T11" fmla="*/ 37 h 154"/>
                <a:gd name="T12" fmla="*/ 145 w 148"/>
                <a:gd name="T13" fmla="*/ 31 h 154"/>
                <a:gd name="T14" fmla="*/ 145 w 148"/>
                <a:gd name="T15" fmla="*/ 23 h 154"/>
                <a:gd name="T16" fmla="*/ 146 w 148"/>
                <a:gd name="T17" fmla="*/ 16 h 154"/>
                <a:gd name="T18" fmla="*/ 132 w 148"/>
                <a:gd name="T19" fmla="*/ 9 h 154"/>
                <a:gd name="T20" fmla="*/ 123 w 148"/>
                <a:gd name="T21" fmla="*/ 8 h 154"/>
                <a:gd name="T22" fmla="*/ 117 w 148"/>
                <a:gd name="T23" fmla="*/ 2 h 154"/>
                <a:gd name="T24" fmla="*/ 112 w 148"/>
                <a:gd name="T25" fmla="*/ 4 h 154"/>
                <a:gd name="T26" fmla="*/ 96 w 148"/>
                <a:gd name="T27" fmla="*/ 4 h 154"/>
                <a:gd name="T28" fmla="*/ 81 w 148"/>
                <a:gd name="T29" fmla="*/ 6 h 154"/>
                <a:gd name="T30" fmla="*/ 64 w 148"/>
                <a:gd name="T31" fmla="*/ 8 h 154"/>
                <a:gd name="T32" fmla="*/ 49 w 148"/>
                <a:gd name="T33" fmla="*/ 10 h 154"/>
                <a:gd name="T34" fmla="*/ 47 w 148"/>
                <a:gd name="T35" fmla="*/ 24 h 154"/>
                <a:gd name="T36" fmla="*/ 39 w 148"/>
                <a:gd name="T37" fmla="*/ 50 h 154"/>
                <a:gd name="T38" fmla="*/ 31 w 148"/>
                <a:gd name="T39" fmla="*/ 72 h 154"/>
                <a:gd name="T40" fmla="*/ 23 w 148"/>
                <a:gd name="T41" fmla="*/ 82 h 154"/>
                <a:gd name="T42" fmla="*/ 13 w 148"/>
                <a:gd name="T43" fmla="*/ 82 h 154"/>
                <a:gd name="T44" fmla="*/ 0 w 148"/>
                <a:gd name="T45" fmla="*/ 86 h 154"/>
                <a:gd name="T46" fmla="*/ 3 w 148"/>
                <a:gd name="T47" fmla="*/ 96 h 154"/>
                <a:gd name="T48" fmla="*/ 34 w 148"/>
                <a:gd name="T49" fmla="*/ 93 h 154"/>
                <a:gd name="T50" fmla="*/ 38 w 148"/>
                <a:gd name="T51" fmla="*/ 106 h 154"/>
                <a:gd name="T52" fmla="*/ 55 w 148"/>
                <a:gd name="T53" fmla="*/ 109 h 154"/>
                <a:gd name="T54" fmla="*/ 64 w 148"/>
                <a:gd name="T55" fmla="*/ 102 h 154"/>
                <a:gd name="T56" fmla="*/ 73 w 148"/>
                <a:gd name="T57" fmla="*/ 105 h 154"/>
                <a:gd name="T58" fmla="*/ 74 w 148"/>
                <a:gd name="T59" fmla="*/ 123 h 154"/>
                <a:gd name="T60" fmla="*/ 78 w 148"/>
                <a:gd name="T61" fmla="*/ 136 h 154"/>
                <a:gd name="T62" fmla="*/ 89 w 148"/>
                <a:gd name="T63" fmla="*/ 133 h 154"/>
                <a:gd name="T64" fmla="*/ 93 w 148"/>
                <a:gd name="T65" fmla="*/ 135 h 154"/>
                <a:gd name="T66" fmla="*/ 101 w 148"/>
                <a:gd name="T67" fmla="*/ 137 h 154"/>
                <a:gd name="T68" fmla="*/ 110 w 148"/>
                <a:gd name="T69" fmla="*/ 143 h 154"/>
                <a:gd name="T70" fmla="*/ 116 w 148"/>
                <a:gd name="T71" fmla="*/ 140 h 154"/>
                <a:gd name="T72" fmla="*/ 127 w 148"/>
                <a:gd name="T73" fmla="*/ 146 h 154"/>
                <a:gd name="T74" fmla="*/ 135 w 148"/>
                <a:gd name="T75" fmla="*/ 153 h 154"/>
                <a:gd name="T76" fmla="*/ 136 w 148"/>
                <a:gd name="T77" fmla="*/ 144 h 154"/>
                <a:gd name="T78" fmla="*/ 125 w 148"/>
                <a:gd name="T79" fmla="*/ 139 h 154"/>
                <a:gd name="T80" fmla="*/ 127 w 148"/>
                <a:gd name="T81" fmla="*/ 123 h 154"/>
                <a:gd name="T82" fmla="*/ 130 w 148"/>
                <a:gd name="T83" fmla="*/ 113 h 154"/>
                <a:gd name="T84" fmla="*/ 140 w 148"/>
                <a:gd name="T85" fmla="*/ 111 h 154"/>
                <a:gd name="T86" fmla="*/ 135 w 148"/>
                <a:gd name="T87" fmla="*/ 10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54">
                  <a:moveTo>
                    <a:pt x="135" y="102"/>
                  </a:moveTo>
                  <a:cubicBezTo>
                    <a:pt x="131" y="100"/>
                    <a:pt x="130" y="73"/>
                    <a:pt x="132" y="72"/>
                  </a:cubicBezTo>
                  <a:cubicBezTo>
                    <a:pt x="132" y="72"/>
                    <a:pt x="132" y="72"/>
                    <a:pt x="132" y="73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1" y="66"/>
                  </a:cubicBezTo>
                  <a:cubicBezTo>
                    <a:pt x="131" y="66"/>
                    <a:pt x="130" y="66"/>
                    <a:pt x="130" y="64"/>
                  </a:cubicBezTo>
                  <a:cubicBezTo>
                    <a:pt x="130" y="62"/>
                    <a:pt x="132" y="62"/>
                    <a:pt x="132" y="62"/>
                  </a:cubicBezTo>
                  <a:cubicBezTo>
                    <a:pt x="132" y="62"/>
                    <a:pt x="131" y="57"/>
                    <a:pt x="133" y="57"/>
                  </a:cubicBezTo>
                  <a:cubicBezTo>
                    <a:pt x="134" y="57"/>
                    <a:pt x="134" y="56"/>
                    <a:pt x="134" y="56"/>
                  </a:cubicBezTo>
                  <a:cubicBezTo>
                    <a:pt x="135" y="55"/>
                    <a:pt x="135" y="52"/>
                    <a:pt x="135" y="50"/>
                  </a:cubicBezTo>
                  <a:cubicBezTo>
                    <a:pt x="135" y="48"/>
                    <a:pt x="136" y="45"/>
                    <a:pt x="137" y="43"/>
                  </a:cubicBezTo>
                  <a:cubicBezTo>
                    <a:pt x="138" y="41"/>
                    <a:pt x="137" y="38"/>
                    <a:pt x="139" y="37"/>
                  </a:cubicBezTo>
                  <a:cubicBezTo>
                    <a:pt x="140" y="36"/>
                    <a:pt x="140" y="33"/>
                    <a:pt x="142" y="33"/>
                  </a:cubicBezTo>
                  <a:cubicBezTo>
                    <a:pt x="144" y="32"/>
                    <a:pt x="145" y="32"/>
                    <a:pt x="145" y="31"/>
                  </a:cubicBezTo>
                  <a:cubicBezTo>
                    <a:pt x="145" y="30"/>
                    <a:pt x="148" y="28"/>
                    <a:pt x="148" y="27"/>
                  </a:cubicBezTo>
                  <a:cubicBezTo>
                    <a:pt x="148" y="25"/>
                    <a:pt x="145" y="25"/>
                    <a:pt x="145" y="23"/>
                  </a:cubicBezTo>
                  <a:cubicBezTo>
                    <a:pt x="145" y="21"/>
                    <a:pt x="146" y="16"/>
                    <a:pt x="146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2" y="12"/>
                    <a:pt x="137" y="8"/>
                    <a:pt x="136" y="8"/>
                  </a:cubicBezTo>
                  <a:cubicBezTo>
                    <a:pt x="135" y="7"/>
                    <a:pt x="132" y="9"/>
                    <a:pt x="132" y="9"/>
                  </a:cubicBezTo>
                  <a:cubicBezTo>
                    <a:pt x="132" y="9"/>
                    <a:pt x="130" y="6"/>
                    <a:pt x="128" y="8"/>
                  </a:cubicBezTo>
                  <a:cubicBezTo>
                    <a:pt x="126" y="10"/>
                    <a:pt x="123" y="8"/>
                    <a:pt x="123" y="8"/>
                  </a:cubicBezTo>
                  <a:cubicBezTo>
                    <a:pt x="123" y="8"/>
                    <a:pt x="121" y="7"/>
                    <a:pt x="120" y="4"/>
                  </a:cubicBezTo>
                  <a:cubicBezTo>
                    <a:pt x="119" y="3"/>
                    <a:pt x="118" y="3"/>
                    <a:pt x="117" y="2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04" y="0"/>
                    <a:pt x="103" y="3"/>
                  </a:cubicBezTo>
                  <a:cubicBezTo>
                    <a:pt x="101" y="5"/>
                    <a:pt x="100" y="4"/>
                    <a:pt x="96" y="4"/>
                  </a:cubicBezTo>
                  <a:cubicBezTo>
                    <a:pt x="93" y="4"/>
                    <a:pt x="90" y="5"/>
                    <a:pt x="88" y="6"/>
                  </a:cubicBezTo>
                  <a:cubicBezTo>
                    <a:pt x="86" y="7"/>
                    <a:pt x="83" y="5"/>
                    <a:pt x="81" y="6"/>
                  </a:cubicBezTo>
                  <a:cubicBezTo>
                    <a:pt x="80" y="7"/>
                    <a:pt x="79" y="11"/>
                    <a:pt x="79" y="1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1" y="4"/>
                    <a:pt x="57" y="4"/>
                  </a:cubicBezTo>
                  <a:cubicBezTo>
                    <a:pt x="54" y="4"/>
                    <a:pt x="49" y="10"/>
                    <a:pt x="49" y="1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9" y="22"/>
                    <a:pt x="47" y="24"/>
                  </a:cubicBezTo>
                  <a:cubicBezTo>
                    <a:pt x="46" y="27"/>
                    <a:pt x="44" y="28"/>
                    <a:pt x="44" y="33"/>
                  </a:cubicBezTo>
                  <a:cubicBezTo>
                    <a:pt x="44" y="38"/>
                    <a:pt x="39" y="46"/>
                    <a:pt x="39" y="50"/>
                  </a:cubicBezTo>
                  <a:cubicBezTo>
                    <a:pt x="39" y="54"/>
                    <a:pt x="32" y="56"/>
                    <a:pt x="32" y="58"/>
                  </a:cubicBezTo>
                  <a:cubicBezTo>
                    <a:pt x="32" y="61"/>
                    <a:pt x="31" y="66"/>
                    <a:pt x="31" y="72"/>
                  </a:cubicBezTo>
                  <a:cubicBezTo>
                    <a:pt x="31" y="77"/>
                    <a:pt x="28" y="73"/>
                    <a:pt x="28" y="78"/>
                  </a:cubicBezTo>
                  <a:cubicBezTo>
                    <a:pt x="28" y="83"/>
                    <a:pt x="26" y="80"/>
                    <a:pt x="23" y="82"/>
                  </a:cubicBezTo>
                  <a:cubicBezTo>
                    <a:pt x="21" y="85"/>
                    <a:pt x="20" y="85"/>
                    <a:pt x="20" y="83"/>
                  </a:cubicBezTo>
                  <a:cubicBezTo>
                    <a:pt x="20" y="80"/>
                    <a:pt x="16" y="80"/>
                    <a:pt x="13" y="82"/>
                  </a:cubicBezTo>
                  <a:cubicBezTo>
                    <a:pt x="10" y="85"/>
                    <a:pt x="9" y="82"/>
                    <a:pt x="8" y="82"/>
                  </a:cubicBezTo>
                  <a:cubicBezTo>
                    <a:pt x="7" y="82"/>
                    <a:pt x="3" y="84"/>
                    <a:pt x="0" y="86"/>
                  </a:cubicBezTo>
                  <a:cubicBezTo>
                    <a:pt x="2" y="89"/>
                    <a:pt x="2" y="92"/>
                    <a:pt x="3" y="95"/>
                  </a:cubicBezTo>
                  <a:cubicBezTo>
                    <a:pt x="3" y="95"/>
                    <a:pt x="3" y="95"/>
                    <a:pt x="3" y="96"/>
                  </a:cubicBezTo>
                  <a:cubicBezTo>
                    <a:pt x="5" y="94"/>
                    <a:pt x="7" y="93"/>
                    <a:pt x="8" y="93"/>
                  </a:cubicBezTo>
                  <a:cubicBezTo>
                    <a:pt x="10" y="93"/>
                    <a:pt x="34" y="93"/>
                    <a:pt x="34" y="93"/>
                  </a:cubicBezTo>
                  <a:cubicBezTo>
                    <a:pt x="34" y="93"/>
                    <a:pt x="36" y="97"/>
                    <a:pt x="35" y="100"/>
                  </a:cubicBezTo>
                  <a:cubicBezTo>
                    <a:pt x="35" y="103"/>
                    <a:pt x="37" y="102"/>
                    <a:pt x="38" y="106"/>
                  </a:cubicBezTo>
                  <a:cubicBezTo>
                    <a:pt x="40" y="110"/>
                    <a:pt x="42" y="112"/>
                    <a:pt x="45" y="111"/>
                  </a:cubicBezTo>
                  <a:cubicBezTo>
                    <a:pt x="49" y="110"/>
                    <a:pt x="53" y="109"/>
                    <a:pt x="55" y="109"/>
                  </a:cubicBezTo>
                  <a:cubicBezTo>
                    <a:pt x="56" y="110"/>
                    <a:pt x="56" y="103"/>
                    <a:pt x="58" y="102"/>
                  </a:cubicBezTo>
                  <a:cubicBezTo>
                    <a:pt x="60" y="101"/>
                    <a:pt x="64" y="102"/>
                    <a:pt x="64" y="102"/>
                  </a:cubicBezTo>
                  <a:cubicBezTo>
                    <a:pt x="64" y="102"/>
                    <a:pt x="64" y="104"/>
                    <a:pt x="68" y="104"/>
                  </a:cubicBezTo>
                  <a:cubicBezTo>
                    <a:pt x="72" y="104"/>
                    <a:pt x="73" y="103"/>
                    <a:pt x="73" y="105"/>
                  </a:cubicBezTo>
                  <a:cubicBezTo>
                    <a:pt x="73" y="108"/>
                    <a:pt x="74" y="111"/>
                    <a:pt x="75" y="112"/>
                  </a:cubicBezTo>
                  <a:cubicBezTo>
                    <a:pt x="76" y="113"/>
                    <a:pt x="72" y="122"/>
                    <a:pt x="74" y="123"/>
                  </a:cubicBezTo>
                  <a:cubicBezTo>
                    <a:pt x="76" y="124"/>
                    <a:pt x="78" y="128"/>
                    <a:pt x="78" y="129"/>
                  </a:cubicBezTo>
                  <a:cubicBezTo>
                    <a:pt x="77" y="131"/>
                    <a:pt x="76" y="135"/>
                    <a:pt x="78" y="136"/>
                  </a:cubicBezTo>
                  <a:cubicBezTo>
                    <a:pt x="79" y="136"/>
                    <a:pt x="79" y="134"/>
                    <a:pt x="82" y="134"/>
                  </a:cubicBezTo>
                  <a:cubicBezTo>
                    <a:pt x="84" y="134"/>
                    <a:pt x="87" y="134"/>
                    <a:pt x="89" y="133"/>
                  </a:cubicBezTo>
                  <a:cubicBezTo>
                    <a:pt x="90" y="133"/>
                    <a:pt x="91" y="133"/>
                    <a:pt x="91" y="133"/>
                  </a:cubicBezTo>
                  <a:cubicBezTo>
                    <a:pt x="93" y="134"/>
                    <a:pt x="93" y="135"/>
                    <a:pt x="93" y="135"/>
                  </a:cubicBezTo>
                  <a:cubicBezTo>
                    <a:pt x="93" y="135"/>
                    <a:pt x="94" y="138"/>
                    <a:pt x="96" y="137"/>
                  </a:cubicBezTo>
                  <a:cubicBezTo>
                    <a:pt x="97" y="136"/>
                    <a:pt x="101" y="135"/>
                    <a:pt x="101" y="137"/>
                  </a:cubicBezTo>
                  <a:cubicBezTo>
                    <a:pt x="100" y="138"/>
                    <a:pt x="102" y="141"/>
                    <a:pt x="103" y="140"/>
                  </a:cubicBezTo>
                  <a:cubicBezTo>
                    <a:pt x="104" y="140"/>
                    <a:pt x="108" y="143"/>
                    <a:pt x="110" y="143"/>
                  </a:cubicBezTo>
                  <a:cubicBezTo>
                    <a:pt x="112" y="143"/>
                    <a:pt x="113" y="143"/>
                    <a:pt x="113" y="142"/>
                  </a:cubicBezTo>
                  <a:cubicBezTo>
                    <a:pt x="113" y="140"/>
                    <a:pt x="115" y="139"/>
                    <a:pt x="116" y="140"/>
                  </a:cubicBezTo>
                  <a:cubicBezTo>
                    <a:pt x="117" y="142"/>
                    <a:pt x="119" y="145"/>
                    <a:pt x="120" y="145"/>
                  </a:cubicBezTo>
                  <a:cubicBezTo>
                    <a:pt x="122" y="145"/>
                    <a:pt x="127" y="145"/>
                    <a:pt x="127" y="146"/>
                  </a:cubicBezTo>
                  <a:cubicBezTo>
                    <a:pt x="127" y="148"/>
                    <a:pt x="128" y="152"/>
                    <a:pt x="130" y="153"/>
                  </a:cubicBezTo>
                  <a:cubicBezTo>
                    <a:pt x="132" y="154"/>
                    <a:pt x="135" y="153"/>
                    <a:pt x="135" y="153"/>
                  </a:cubicBezTo>
                  <a:cubicBezTo>
                    <a:pt x="135" y="153"/>
                    <a:pt x="137" y="152"/>
                    <a:pt x="137" y="149"/>
                  </a:cubicBezTo>
                  <a:cubicBezTo>
                    <a:pt x="137" y="147"/>
                    <a:pt x="137" y="144"/>
                    <a:pt x="136" y="144"/>
                  </a:cubicBezTo>
                  <a:cubicBezTo>
                    <a:pt x="135" y="144"/>
                    <a:pt x="133" y="146"/>
                    <a:pt x="130" y="145"/>
                  </a:cubicBezTo>
                  <a:cubicBezTo>
                    <a:pt x="128" y="145"/>
                    <a:pt x="126" y="140"/>
                    <a:pt x="125" y="139"/>
                  </a:cubicBezTo>
                  <a:cubicBezTo>
                    <a:pt x="124" y="138"/>
                    <a:pt x="127" y="134"/>
                    <a:pt x="127" y="132"/>
                  </a:cubicBezTo>
                  <a:cubicBezTo>
                    <a:pt x="127" y="129"/>
                    <a:pt x="129" y="123"/>
                    <a:pt x="127" y="123"/>
                  </a:cubicBezTo>
                  <a:cubicBezTo>
                    <a:pt x="126" y="122"/>
                    <a:pt x="127" y="120"/>
                    <a:pt x="128" y="118"/>
                  </a:cubicBezTo>
                  <a:cubicBezTo>
                    <a:pt x="130" y="117"/>
                    <a:pt x="128" y="113"/>
                    <a:pt x="130" y="113"/>
                  </a:cubicBezTo>
                  <a:cubicBezTo>
                    <a:pt x="133" y="113"/>
                    <a:pt x="139" y="113"/>
                    <a:pt x="140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0"/>
                    <a:pt x="141" y="110"/>
                  </a:cubicBezTo>
                  <a:cubicBezTo>
                    <a:pt x="139" y="107"/>
                    <a:pt x="137" y="103"/>
                    <a:pt x="135" y="10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166"/>
            <p:cNvSpPr>
              <a:spLocks/>
            </p:cNvSpPr>
            <p:nvPr/>
          </p:nvSpPr>
          <p:spPr bwMode="auto">
            <a:xfrm>
              <a:off x="4174" y="2698"/>
              <a:ext cx="31" cy="40"/>
            </a:xfrm>
            <a:custGeom>
              <a:avLst/>
              <a:gdLst>
                <a:gd name="T0" fmla="*/ 1 w 13"/>
                <a:gd name="T1" fmla="*/ 9 h 17"/>
                <a:gd name="T2" fmla="*/ 3 w 13"/>
                <a:gd name="T3" fmla="*/ 17 h 17"/>
                <a:gd name="T4" fmla="*/ 7 w 13"/>
                <a:gd name="T5" fmla="*/ 15 h 17"/>
                <a:gd name="T6" fmla="*/ 13 w 13"/>
                <a:gd name="T7" fmla="*/ 6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3 w 13"/>
                <a:gd name="T15" fmla="*/ 3 h 17"/>
                <a:gd name="T16" fmla="*/ 0 w 13"/>
                <a:gd name="T17" fmla="*/ 2 h 17"/>
                <a:gd name="T18" fmla="*/ 1 w 13"/>
                <a:gd name="T19" fmla="*/ 3 h 17"/>
                <a:gd name="T20" fmla="*/ 1 w 13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9"/>
                  </a:moveTo>
                  <a:cubicBezTo>
                    <a:pt x="2" y="10"/>
                    <a:pt x="3" y="13"/>
                    <a:pt x="3" y="17"/>
                  </a:cubicBezTo>
                  <a:cubicBezTo>
                    <a:pt x="5" y="16"/>
                    <a:pt x="6" y="15"/>
                    <a:pt x="7" y="15"/>
                  </a:cubicBezTo>
                  <a:cubicBezTo>
                    <a:pt x="9" y="14"/>
                    <a:pt x="13" y="6"/>
                    <a:pt x="13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8" y="4"/>
                    <a:pt x="3" y="3"/>
                  </a:cubicBezTo>
                  <a:cubicBezTo>
                    <a:pt x="2" y="3"/>
                    <a:pt x="1" y="3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167"/>
            <p:cNvSpPr>
              <a:spLocks/>
            </p:cNvSpPr>
            <p:nvPr/>
          </p:nvSpPr>
          <p:spPr bwMode="auto">
            <a:xfrm>
              <a:off x="4195" y="2856"/>
              <a:ext cx="201" cy="323"/>
            </a:xfrm>
            <a:custGeom>
              <a:avLst/>
              <a:gdLst>
                <a:gd name="T0" fmla="*/ 85 w 85"/>
                <a:gd name="T1" fmla="*/ 35 h 137"/>
                <a:gd name="T2" fmla="*/ 83 w 85"/>
                <a:gd name="T3" fmla="*/ 19 h 137"/>
                <a:gd name="T4" fmla="*/ 82 w 85"/>
                <a:gd name="T5" fmla="*/ 0 h 137"/>
                <a:gd name="T6" fmla="*/ 82 w 85"/>
                <a:gd name="T7" fmla="*/ 0 h 137"/>
                <a:gd name="T8" fmla="*/ 73 w 85"/>
                <a:gd name="T9" fmla="*/ 4 h 137"/>
                <a:gd name="T10" fmla="*/ 68 w 85"/>
                <a:gd name="T11" fmla="*/ 6 h 137"/>
                <a:gd name="T12" fmla="*/ 63 w 85"/>
                <a:gd name="T13" fmla="*/ 5 h 137"/>
                <a:gd name="T14" fmla="*/ 60 w 85"/>
                <a:gd name="T15" fmla="*/ 8 h 137"/>
                <a:gd name="T16" fmla="*/ 55 w 85"/>
                <a:gd name="T17" fmla="*/ 9 h 137"/>
                <a:gd name="T18" fmla="*/ 49 w 85"/>
                <a:gd name="T19" fmla="*/ 10 h 137"/>
                <a:gd name="T20" fmla="*/ 46 w 85"/>
                <a:gd name="T21" fmla="*/ 7 h 137"/>
                <a:gd name="T22" fmla="*/ 41 w 85"/>
                <a:gd name="T23" fmla="*/ 8 h 137"/>
                <a:gd name="T24" fmla="*/ 37 w 85"/>
                <a:gd name="T25" fmla="*/ 8 h 137"/>
                <a:gd name="T26" fmla="*/ 36 w 85"/>
                <a:gd name="T27" fmla="*/ 11 h 137"/>
                <a:gd name="T28" fmla="*/ 40 w 85"/>
                <a:gd name="T29" fmla="*/ 28 h 137"/>
                <a:gd name="T30" fmla="*/ 44 w 85"/>
                <a:gd name="T31" fmla="*/ 32 h 137"/>
                <a:gd name="T32" fmla="*/ 45 w 85"/>
                <a:gd name="T33" fmla="*/ 41 h 137"/>
                <a:gd name="T34" fmla="*/ 40 w 85"/>
                <a:gd name="T35" fmla="*/ 46 h 137"/>
                <a:gd name="T36" fmla="*/ 39 w 85"/>
                <a:gd name="T37" fmla="*/ 53 h 137"/>
                <a:gd name="T38" fmla="*/ 32 w 85"/>
                <a:gd name="T39" fmla="*/ 43 h 137"/>
                <a:gd name="T40" fmla="*/ 34 w 85"/>
                <a:gd name="T41" fmla="*/ 33 h 137"/>
                <a:gd name="T42" fmla="*/ 27 w 85"/>
                <a:gd name="T43" fmla="*/ 32 h 137"/>
                <a:gd name="T44" fmla="*/ 22 w 85"/>
                <a:gd name="T45" fmla="*/ 28 h 137"/>
                <a:gd name="T46" fmla="*/ 0 w 85"/>
                <a:gd name="T47" fmla="*/ 36 h 137"/>
                <a:gd name="T48" fmla="*/ 1 w 85"/>
                <a:gd name="T49" fmla="*/ 42 h 137"/>
                <a:gd name="T50" fmla="*/ 1 w 85"/>
                <a:gd name="T51" fmla="*/ 42 h 137"/>
                <a:gd name="T52" fmla="*/ 2 w 85"/>
                <a:gd name="T53" fmla="*/ 45 h 137"/>
                <a:gd name="T54" fmla="*/ 12 w 85"/>
                <a:gd name="T55" fmla="*/ 47 h 137"/>
                <a:gd name="T56" fmla="*/ 22 w 85"/>
                <a:gd name="T57" fmla="*/ 51 h 137"/>
                <a:gd name="T58" fmla="*/ 22 w 85"/>
                <a:gd name="T59" fmla="*/ 63 h 137"/>
                <a:gd name="T60" fmla="*/ 20 w 85"/>
                <a:gd name="T61" fmla="*/ 70 h 137"/>
                <a:gd name="T62" fmla="*/ 22 w 85"/>
                <a:gd name="T63" fmla="*/ 76 h 137"/>
                <a:gd name="T64" fmla="*/ 18 w 85"/>
                <a:gd name="T65" fmla="*/ 82 h 137"/>
                <a:gd name="T66" fmla="*/ 16 w 85"/>
                <a:gd name="T67" fmla="*/ 90 h 137"/>
                <a:gd name="T68" fmla="*/ 8 w 85"/>
                <a:gd name="T69" fmla="*/ 98 h 137"/>
                <a:gd name="T70" fmla="*/ 8 w 85"/>
                <a:gd name="T71" fmla="*/ 98 h 137"/>
                <a:gd name="T72" fmla="*/ 13 w 85"/>
                <a:gd name="T73" fmla="*/ 113 h 137"/>
                <a:gd name="T74" fmla="*/ 14 w 85"/>
                <a:gd name="T75" fmla="*/ 128 h 137"/>
                <a:gd name="T76" fmla="*/ 15 w 85"/>
                <a:gd name="T77" fmla="*/ 137 h 137"/>
                <a:gd name="T78" fmla="*/ 21 w 85"/>
                <a:gd name="T79" fmla="*/ 137 h 137"/>
                <a:gd name="T80" fmla="*/ 21 w 85"/>
                <a:gd name="T81" fmla="*/ 133 h 137"/>
                <a:gd name="T82" fmla="*/ 18 w 85"/>
                <a:gd name="T83" fmla="*/ 130 h 137"/>
                <a:gd name="T84" fmla="*/ 30 w 85"/>
                <a:gd name="T85" fmla="*/ 121 h 137"/>
                <a:gd name="T86" fmla="*/ 40 w 85"/>
                <a:gd name="T87" fmla="*/ 114 h 137"/>
                <a:gd name="T88" fmla="*/ 41 w 85"/>
                <a:gd name="T89" fmla="*/ 103 h 137"/>
                <a:gd name="T90" fmla="*/ 40 w 85"/>
                <a:gd name="T91" fmla="*/ 92 h 137"/>
                <a:gd name="T92" fmla="*/ 36 w 85"/>
                <a:gd name="T93" fmla="*/ 82 h 137"/>
                <a:gd name="T94" fmla="*/ 37 w 85"/>
                <a:gd name="T95" fmla="*/ 76 h 137"/>
                <a:gd name="T96" fmla="*/ 41 w 85"/>
                <a:gd name="T97" fmla="*/ 72 h 137"/>
                <a:gd name="T98" fmla="*/ 48 w 85"/>
                <a:gd name="T99" fmla="*/ 68 h 137"/>
                <a:gd name="T100" fmla="*/ 56 w 85"/>
                <a:gd name="T101" fmla="*/ 58 h 137"/>
                <a:gd name="T102" fmla="*/ 72 w 85"/>
                <a:gd name="T103" fmla="*/ 52 h 137"/>
                <a:gd name="T104" fmla="*/ 85 w 85"/>
                <a:gd name="T105" fmla="*/ 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37">
                  <a:moveTo>
                    <a:pt x="85" y="35"/>
                  </a:moveTo>
                  <a:cubicBezTo>
                    <a:pt x="84" y="33"/>
                    <a:pt x="82" y="23"/>
                    <a:pt x="83" y="19"/>
                  </a:cubicBezTo>
                  <a:cubicBezTo>
                    <a:pt x="83" y="15"/>
                    <a:pt x="82" y="5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1"/>
                    <a:pt x="74" y="3"/>
                    <a:pt x="73" y="4"/>
                  </a:cubicBezTo>
                  <a:cubicBezTo>
                    <a:pt x="73" y="6"/>
                    <a:pt x="69" y="4"/>
                    <a:pt x="68" y="6"/>
                  </a:cubicBezTo>
                  <a:cubicBezTo>
                    <a:pt x="66" y="7"/>
                    <a:pt x="64" y="6"/>
                    <a:pt x="63" y="5"/>
                  </a:cubicBezTo>
                  <a:cubicBezTo>
                    <a:pt x="61" y="5"/>
                    <a:pt x="60" y="7"/>
                    <a:pt x="60" y="8"/>
                  </a:cubicBezTo>
                  <a:cubicBezTo>
                    <a:pt x="60" y="10"/>
                    <a:pt x="57" y="9"/>
                    <a:pt x="55" y="9"/>
                  </a:cubicBezTo>
                  <a:cubicBezTo>
                    <a:pt x="54" y="9"/>
                    <a:pt x="50" y="10"/>
                    <a:pt x="49" y="10"/>
                  </a:cubicBezTo>
                  <a:cubicBezTo>
                    <a:pt x="47" y="10"/>
                    <a:pt x="48" y="8"/>
                    <a:pt x="46" y="7"/>
                  </a:cubicBezTo>
                  <a:cubicBezTo>
                    <a:pt x="44" y="7"/>
                    <a:pt x="42" y="8"/>
                    <a:pt x="41" y="8"/>
                  </a:cubicBezTo>
                  <a:cubicBezTo>
                    <a:pt x="40" y="8"/>
                    <a:pt x="38" y="8"/>
                    <a:pt x="37" y="8"/>
                  </a:cubicBezTo>
                  <a:cubicBezTo>
                    <a:pt x="37" y="9"/>
                    <a:pt x="36" y="10"/>
                    <a:pt x="36" y="11"/>
                  </a:cubicBezTo>
                  <a:cubicBezTo>
                    <a:pt x="35" y="15"/>
                    <a:pt x="39" y="24"/>
                    <a:pt x="40" y="28"/>
                  </a:cubicBezTo>
                  <a:cubicBezTo>
                    <a:pt x="41" y="29"/>
                    <a:pt x="43" y="31"/>
                    <a:pt x="44" y="32"/>
                  </a:cubicBezTo>
                  <a:cubicBezTo>
                    <a:pt x="47" y="35"/>
                    <a:pt x="44" y="35"/>
                    <a:pt x="45" y="41"/>
                  </a:cubicBezTo>
                  <a:cubicBezTo>
                    <a:pt x="45" y="46"/>
                    <a:pt x="42" y="44"/>
                    <a:pt x="40" y="46"/>
                  </a:cubicBezTo>
                  <a:cubicBezTo>
                    <a:pt x="38" y="48"/>
                    <a:pt x="40" y="52"/>
                    <a:pt x="39" y="53"/>
                  </a:cubicBezTo>
                  <a:cubicBezTo>
                    <a:pt x="39" y="54"/>
                    <a:pt x="33" y="45"/>
                    <a:pt x="32" y="43"/>
                  </a:cubicBezTo>
                  <a:cubicBezTo>
                    <a:pt x="32" y="42"/>
                    <a:pt x="34" y="36"/>
                    <a:pt x="34" y="33"/>
                  </a:cubicBezTo>
                  <a:cubicBezTo>
                    <a:pt x="33" y="30"/>
                    <a:pt x="29" y="32"/>
                    <a:pt x="27" y="32"/>
                  </a:cubicBezTo>
                  <a:cubicBezTo>
                    <a:pt x="26" y="32"/>
                    <a:pt x="23" y="28"/>
                    <a:pt x="22" y="28"/>
                  </a:cubicBezTo>
                  <a:cubicBezTo>
                    <a:pt x="21" y="28"/>
                    <a:pt x="0" y="36"/>
                    <a:pt x="0" y="3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9" y="45"/>
                    <a:pt x="12" y="47"/>
                  </a:cubicBezTo>
                  <a:cubicBezTo>
                    <a:pt x="15" y="49"/>
                    <a:pt x="20" y="50"/>
                    <a:pt x="22" y="51"/>
                  </a:cubicBezTo>
                  <a:cubicBezTo>
                    <a:pt x="23" y="51"/>
                    <a:pt x="22" y="59"/>
                    <a:pt x="22" y="63"/>
                  </a:cubicBezTo>
                  <a:cubicBezTo>
                    <a:pt x="22" y="67"/>
                    <a:pt x="18" y="68"/>
                    <a:pt x="20" y="70"/>
                  </a:cubicBezTo>
                  <a:cubicBezTo>
                    <a:pt x="22" y="72"/>
                    <a:pt x="21" y="76"/>
                    <a:pt x="22" y="76"/>
                  </a:cubicBezTo>
                  <a:cubicBezTo>
                    <a:pt x="24" y="77"/>
                    <a:pt x="20" y="81"/>
                    <a:pt x="18" y="82"/>
                  </a:cubicBezTo>
                  <a:cubicBezTo>
                    <a:pt x="16" y="83"/>
                    <a:pt x="18" y="87"/>
                    <a:pt x="16" y="90"/>
                  </a:cubicBezTo>
                  <a:cubicBezTo>
                    <a:pt x="14" y="92"/>
                    <a:pt x="10" y="96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11" y="112"/>
                    <a:pt x="13" y="113"/>
                  </a:cubicBezTo>
                  <a:cubicBezTo>
                    <a:pt x="15" y="115"/>
                    <a:pt x="14" y="127"/>
                    <a:pt x="14" y="128"/>
                  </a:cubicBezTo>
                  <a:cubicBezTo>
                    <a:pt x="13" y="129"/>
                    <a:pt x="15" y="137"/>
                    <a:pt x="15" y="137"/>
                  </a:cubicBezTo>
                  <a:cubicBezTo>
                    <a:pt x="15" y="137"/>
                    <a:pt x="18" y="137"/>
                    <a:pt x="21" y="137"/>
                  </a:cubicBezTo>
                  <a:cubicBezTo>
                    <a:pt x="21" y="135"/>
                    <a:pt x="21" y="134"/>
                    <a:pt x="21" y="133"/>
                  </a:cubicBezTo>
                  <a:cubicBezTo>
                    <a:pt x="21" y="129"/>
                    <a:pt x="19" y="132"/>
                    <a:pt x="18" y="130"/>
                  </a:cubicBezTo>
                  <a:cubicBezTo>
                    <a:pt x="17" y="127"/>
                    <a:pt x="24" y="123"/>
                    <a:pt x="30" y="121"/>
                  </a:cubicBezTo>
                  <a:cubicBezTo>
                    <a:pt x="37" y="118"/>
                    <a:pt x="40" y="117"/>
                    <a:pt x="40" y="114"/>
                  </a:cubicBezTo>
                  <a:cubicBezTo>
                    <a:pt x="41" y="112"/>
                    <a:pt x="40" y="105"/>
                    <a:pt x="41" y="103"/>
                  </a:cubicBezTo>
                  <a:cubicBezTo>
                    <a:pt x="42" y="100"/>
                    <a:pt x="41" y="98"/>
                    <a:pt x="40" y="92"/>
                  </a:cubicBezTo>
                  <a:cubicBezTo>
                    <a:pt x="39" y="87"/>
                    <a:pt x="37" y="86"/>
                    <a:pt x="36" y="82"/>
                  </a:cubicBezTo>
                  <a:cubicBezTo>
                    <a:pt x="35" y="79"/>
                    <a:pt x="35" y="76"/>
                    <a:pt x="37" y="76"/>
                  </a:cubicBezTo>
                  <a:cubicBezTo>
                    <a:pt x="39" y="76"/>
                    <a:pt x="39" y="75"/>
                    <a:pt x="41" y="72"/>
                  </a:cubicBezTo>
                  <a:cubicBezTo>
                    <a:pt x="43" y="69"/>
                    <a:pt x="44" y="70"/>
                    <a:pt x="48" y="68"/>
                  </a:cubicBezTo>
                  <a:cubicBezTo>
                    <a:pt x="51" y="65"/>
                    <a:pt x="51" y="62"/>
                    <a:pt x="56" y="58"/>
                  </a:cubicBezTo>
                  <a:cubicBezTo>
                    <a:pt x="61" y="54"/>
                    <a:pt x="67" y="55"/>
                    <a:pt x="72" y="52"/>
                  </a:cubicBezTo>
                  <a:cubicBezTo>
                    <a:pt x="77" y="49"/>
                    <a:pt x="85" y="37"/>
                    <a:pt x="85" y="3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168"/>
            <p:cNvSpPr>
              <a:spLocks/>
            </p:cNvSpPr>
            <p:nvPr/>
          </p:nvSpPr>
          <p:spPr bwMode="auto">
            <a:xfrm>
              <a:off x="4181" y="2669"/>
              <a:ext cx="208" cy="210"/>
            </a:xfrm>
            <a:custGeom>
              <a:avLst/>
              <a:gdLst>
                <a:gd name="T0" fmla="*/ 82 w 88"/>
                <a:gd name="T1" fmla="*/ 71 h 89"/>
                <a:gd name="T2" fmla="*/ 79 w 88"/>
                <a:gd name="T3" fmla="*/ 63 h 89"/>
                <a:gd name="T4" fmla="*/ 78 w 88"/>
                <a:gd name="T5" fmla="*/ 56 h 89"/>
                <a:gd name="T6" fmla="*/ 80 w 88"/>
                <a:gd name="T7" fmla="*/ 50 h 89"/>
                <a:gd name="T8" fmla="*/ 75 w 88"/>
                <a:gd name="T9" fmla="*/ 44 h 89"/>
                <a:gd name="T10" fmla="*/ 79 w 88"/>
                <a:gd name="T11" fmla="*/ 31 h 89"/>
                <a:gd name="T12" fmla="*/ 65 w 88"/>
                <a:gd name="T13" fmla="*/ 22 h 89"/>
                <a:gd name="T14" fmla="*/ 66 w 88"/>
                <a:gd name="T15" fmla="*/ 17 h 89"/>
                <a:gd name="T16" fmla="*/ 35 w 88"/>
                <a:gd name="T17" fmla="*/ 1 h 89"/>
                <a:gd name="T18" fmla="*/ 32 w 88"/>
                <a:gd name="T19" fmla="*/ 8 h 89"/>
                <a:gd name="T20" fmla="*/ 32 w 88"/>
                <a:gd name="T21" fmla="*/ 13 h 89"/>
                <a:gd name="T22" fmla="*/ 19 w 88"/>
                <a:gd name="T23" fmla="*/ 13 h 89"/>
                <a:gd name="T24" fmla="*/ 19 w 88"/>
                <a:gd name="T25" fmla="*/ 0 h 89"/>
                <a:gd name="T26" fmla="*/ 12 w 88"/>
                <a:gd name="T27" fmla="*/ 1 h 89"/>
                <a:gd name="T28" fmla="*/ 9 w 88"/>
                <a:gd name="T29" fmla="*/ 2 h 89"/>
                <a:gd name="T30" fmla="*/ 10 w 88"/>
                <a:gd name="T31" fmla="*/ 5 h 89"/>
                <a:gd name="T32" fmla="*/ 11 w 88"/>
                <a:gd name="T33" fmla="*/ 11 h 89"/>
                <a:gd name="T34" fmla="*/ 8 w 88"/>
                <a:gd name="T35" fmla="*/ 12 h 89"/>
                <a:gd name="T36" fmla="*/ 8 w 88"/>
                <a:gd name="T37" fmla="*/ 16 h 89"/>
                <a:gd name="T38" fmla="*/ 10 w 88"/>
                <a:gd name="T39" fmla="*/ 18 h 89"/>
                <a:gd name="T40" fmla="*/ 4 w 88"/>
                <a:gd name="T41" fmla="*/ 27 h 89"/>
                <a:gd name="T42" fmla="*/ 0 w 88"/>
                <a:gd name="T43" fmla="*/ 29 h 89"/>
                <a:gd name="T44" fmla="*/ 5 w 88"/>
                <a:gd name="T45" fmla="*/ 44 h 89"/>
                <a:gd name="T46" fmla="*/ 9 w 88"/>
                <a:gd name="T47" fmla="*/ 55 h 89"/>
                <a:gd name="T48" fmla="*/ 11 w 88"/>
                <a:gd name="T49" fmla="*/ 61 h 89"/>
                <a:gd name="T50" fmla="*/ 7 w 88"/>
                <a:gd name="T51" fmla="*/ 58 h 89"/>
                <a:gd name="T52" fmla="*/ 6 w 88"/>
                <a:gd name="T53" fmla="*/ 59 h 89"/>
                <a:gd name="T54" fmla="*/ 6 w 88"/>
                <a:gd name="T55" fmla="*/ 60 h 89"/>
                <a:gd name="T56" fmla="*/ 12 w 88"/>
                <a:gd name="T57" fmla="*/ 63 h 89"/>
                <a:gd name="T58" fmla="*/ 19 w 88"/>
                <a:gd name="T59" fmla="*/ 66 h 89"/>
                <a:gd name="T60" fmla="*/ 30 w 88"/>
                <a:gd name="T61" fmla="*/ 70 h 89"/>
                <a:gd name="T62" fmla="*/ 30 w 88"/>
                <a:gd name="T63" fmla="*/ 71 h 89"/>
                <a:gd name="T64" fmla="*/ 36 w 88"/>
                <a:gd name="T65" fmla="*/ 71 h 89"/>
                <a:gd name="T66" fmla="*/ 37 w 88"/>
                <a:gd name="T67" fmla="*/ 71 h 89"/>
                <a:gd name="T68" fmla="*/ 43 w 88"/>
                <a:gd name="T69" fmla="*/ 87 h 89"/>
                <a:gd name="T70" fmla="*/ 47 w 88"/>
                <a:gd name="T71" fmla="*/ 87 h 89"/>
                <a:gd name="T72" fmla="*/ 52 w 88"/>
                <a:gd name="T73" fmla="*/ 86 h 89"/>
                <a:gd name="T74" fmla="*/ 55 w 88"/>
                <a:gd name="T75" fmla="*/ 89 h 89"/>
                <a:gd name="T76" fmla="*/ 61 w 88"/>
                <a:gd name="T77" fmla="*/ 88 h 89"/>
                <a:gd name="T78" fmla="*/ 66 w 88"/>
                <a:gd name="T79" fmla="*/ 87 h 89"/>
                <a:gd name="T80" fmla="*/ 69 w 88"/>
                <a:gd name="T81" fmla="*/ 84 h 89"/>
                <a:gd name="T82" fmla="*/ 74 w 88"/>
                <a:gd name="T83" fmla="*/ 85 h 89"/>
                <a:gd name="T84" fmla="*/ 79 w 88"/>
                <a:gd name="T85" fmla="*/ 83 h 89"/>
                <a:gd name="T86" fmla="*/ 88 w 88"/>
                <a:gd name="T87" fmla="*/ 79 h 89"/>
                <a:gd name="T88" fmla="*/ 82 w 88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9">
                  <a:moveTo>
                    <a:pt x="82" y="71"/>
                  </a:moveTo>
                  <a:cubicBezTo>
                    <a:pt x="82" y="66"/>
                    <a:pt x="79" y="66"/>
                    <a:pt x="79" y="63"/>
                  </a:cubicBezTo>
                  <a:cubicBezTo>
                    <a:pt x="79" y="60"/>
                    <a:pt x="79" y="57"/>
                    <a:pt x="78" y="56"/>
                  </a:cubicBezTo>
                  <a:cubicBezTo>
                    <a:pt x="77" y="56"/>
                    <a:pt x="78" y="53"/>
                    <a:pt x="80" y="50"/>
                  </a:cubicBezTo>
                  <a:cubicBezTo>
                    <a:pt x="82" y="47"/>
                    <a:pt x="76" y="47"/>
                    <a:pt x="75" y="44"/>
                  </a:cubicBezTo>
                  <a:cubicBezTo>
                    <a:pt x="75" y="42"/>
                    <a:pt x="77" y="37"/>
                    <a:pt x="79" y="31"/>
                  </a:cubicBezTo>
                  <a:cubicBezTo>
                    <a:pt x="72" y="27"/>
                    <a:pt x="65" y="22"/>
                    <a:pt x="65" y="22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4"/>
                    <a:pt x="34" y="7"/>
                    <a:pt x="32" y="8"/>
                  </a:cubicBezTo>
                  <a:cubicBezTo>
                    <a:pt x="29" y="9"/>
                    <a:pt x="35" y="13"/>
                    <a:pt x="32" y="13"/>
                  </a:cubicBezTo>
                  <a:cubicBezTo>
                    <a:pt x="29" y="14"/>
                    <a:pt x="23" y="11"/>
                    <a:pt x="19" y="13"/>
                  </a:cubicBezTo>
                  <a:cubicBezTo>
                    <a:pt x="16" y="14"/>
                    <a:pt x="17" y="7"/>
                    <a:pt x="19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9"/>
                    <a:pt x="11" y="11"/>
                  </a:cubicBezTo>
                  <a:cubicBezTo>
                    <a:pt x="11" y="12"/>
                    <a:pt x="9" y="12"/>
                    <a:pt x="8" y="12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6" y="26"/>
                    <a:pt x="4" y="27"/>
                  </a:cubicBezTo>
                  <a:cubicBezTo>
                    <a:pt x="3" y="27"/>
                    <a:pt x="2" y="28"/>
                    <a:pt x="0" y="29"/>
                  </a:cubicBezTo>
                  <a:cubicBezTo>
                    <a:pt x="2" y="35"/>
                    <a:pt x="3" y="42"/>
                    <a:pt x="5" y="44"/>
                  </a:cubicBezTo>
                  <a:cubicBezTo>
                    <a:pt x="9" y="48"/>
                    <a:pt x="9" y="52"/>
                    <a:pt x="9" y="55"/>
                  </a:cubicBezTo>
                  <a:cubicBezTo>
                    <a:pt x="10" y="57"/>
                    <a:pt x="14" y="60"/>
                    <a:pt x="11" y="61"/>
                  </a:cubicBezTo>
                  <a:cubicBezTo>
                    <a:pt x="10" y="62"/>
                    <a:pt x="8" y="60"/>
                    <a:pt x="7" y="58"/>
                  </a:cubicBezTo>
                  <a:cubicBezTo>
                    <a:pt x="7" y="58"/>
                    <a:pt x="7" y="59"/>
                    <a:pt x="6" y="59"/>
                  </a:cubicBezTo>
                  <a:cubicBezTo>
                    <a:pt x="6" y="59"/>
                    <a:pt x="6" y="59"/>
                    <a:pt x="6" y="60"/>
                  </a:cubicBezTo>
                  <a:cubicBezTo>
                    <a:pt x="8" y="61"/>
                    <a:pt x="11" y="63"/>
                    <a:pt x="12" y="63"/>
                  </a:cubicBezTo>
                  <a:cubicBezTo>
                    <a:pt x="14" y="63"/>
                    <a:pt x="17" y="65"/>
                    <a:pt x="19" y="66"/>
                  </a:cubicBezTo>
                  <a:cubicBezTo>
                    <a:pt x="21" y="66"/>
                    <a:pt x="29" y="69"/>
                    <a:pt x="30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9" y="71"/>
                    <a:pt x="43" y="81"/>
                    <a:pt x="43" y="87"/>
                  </a:cubicBezTo>
                  <a:cubicBezTo>
                    <a:pt x="44" y="87"/>
                    <a:pt x="46" y="87"/>
                    <a:pt x="47" y="87"/>
                  </a:cubicBezTo>
                  <a:cubicBezTo>
                    <a:pt x="48" y="87"/>
                    <a:pt x="50" y="86"/>
                    <a:pt x="52" y="86"/>
                  </a:cubicBezTo>
                  <a:cubicBezTo>
                    <a:pt x="54" y="87"/>
                    <a:pt x="53" y="89"/>
                    <a:pt x="55" y="89"/>
                  </a:cubicBezTo>
                  <a:cubicBezTo>
                    <a:pt x="56" y="89"/>
                    <a:pt x="60" y="88"/>
                    <a:pt x="61" y="88"/>
                  </a:cubicBezTo>
                  <a:cubicBezTo>
                    <a:pt x="63" y="88"/>
                    <a:pt x="66" y="89"/>
                    <a:pt x="66" y="87"/>
                  </a:cubicBezTo>
                  <a:cubicBezTo>
                    <a:pt x="66" y="86"/>
                    <a:pt x="67" y="84"/>
                    <a:pt x="69" y="84"/>
                  </a:cubicBezTo>
                  <a:cubicBezTo>
                    <a:pt x="70" y="85"/>
                    <a:pt x="72" y="86"/>
                    <a:pt x="74" y="85"/>
                  </a:cubicBezTo>
                  <a:cubicBezTo>
                    <a:pt x="75" y="83"/>
                    <a:pt x="79" y="85"/>
                    <a:pt x="79" y="83"/>
                  </a:cubicBezTo>
                  <a:cubicBezTo>
                    <a:pt x="80" y="82"/>
                    <a:pt x="84" y="80"/>
                    <a:pt x="88" y="79"/>
                  </a:cubicBezTo>
                  <a:cubicBezTo>
                    <a:pt x="88" y="74"/>
                    <a:pt x="82" y="76"/>
                    <a:pt x="82" y="71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169"/>
            <p:cNvSpPr>
              <a:spLocks/>
            </p:cNvSpPr>
            <p:nvPr/>
          </p:nvSpPr>
          <p:spPr bwMode="auto">
            <a:xfrm>
              <a:off x="4243" y="2837"/>
              <a:ext cx="63" cy="146"/>
            </a:xfrm>
            <a:custGeom>
              <a:avLst/>
              <a:gdLst>
                <a:gd name="T0" fmla="*/ 24 w 27"/>
                <a:gd name="T1" fmla="*/ 40 h 62"/>
                <a:gd name="T2" fmla="*/ 20 w 27"/>
                <a:gd name="T3" fmla="*/ 36 h 62"/>
                <a:gd name="T4" fmla="*/ 19 w 27"/>
                <a:gd name="T5" fmla="*/ 37 h 62"/>
                <a:gd name="T6" fmla="*/ 11 w 27"/>
                <a:gd name="T7" fmla="*/ 25 h 62"/>
                <a:gd name="T8" fmla="*/ 11 w 27"/>
                <a:gd name="T9" fmla="*/ 11 h 62"/>
                <a:gd name="T10" fmla="*/ 10 w 27"/>
                <a:gd name="T11" fmla="*/ 0 h 62"/>
                <a:gd name="T12" fmla="*/ 4 w 27"/>
                <a:gd name="T13" fmla="*/ 0 h 62"/>
                <a:gd name="T14" fmla="*/ 7 w 27"/>
                <a:gd name="T15" fmla="*/ 8 h 62"/>
                <a:gd name="T16" fmla="*/ 4 w 27"/>
                <a:gd name="T17" fmla="*/ 10 h 62"/>
                <a:gd name="T18" fmla="*/ 5 w 27"/>
                <a:gd name="T19" fmla="*/ 23 h 62"/>
                <a:gd name="T20" fmla="*/ 2 w 27"/>
                <a:gd name="T21" fmla="*/ 25 h 62"/>
                <a:gd name="T22" fmla="*/ 0 w 27"/>
                <a:gd name="T23" fmla="*/ 33 h 62"/>
                <a:gd name="T24" fmla="*/ 2 w 27"/>
                <a:gd name="T25" fmla="*/ 36 h 62"/>
                <a:gd name="T26" fmla="*/ 2 w 27"/>
                <a:gd name="T27" fmla="*/ 36 h 62"/>
                <a:gd name="T28" fmla="*/ 7 w 27"/>
                <a:gd name="T29" fmla="*/ 40 h 62"/>
                <a:gd name="T30" fmla="*/ 14 w 27"/>
                <a:gd name="T31" fmla="*/ 41 h 62"/>
                <a:gd name="T32" fmla="*/ 12 w 27"/>
                <a:gd name="T33" fmla="*/ 51 h 62"/>
                <a:gd name="T34" fmla="*/ 19 w 27"/>
                <a:gd name="T35" fmla="*/ 61 h 62"/>
                <a:gd name="T36" fmla="*/ 20 w 27"/>
                <a:gd name="T37" fmla="*/ 54 h 62"/>
                <a:gd name="T38" fmla="*/ 25 w 27"/>
                <a:gd name="T39" fmla="*/ 49 h 62"/>
                <a:gd name="T40" fmla="*/ 24 w 27"/>
                <a:gd name="T41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62">
                  <a:moveTo>
                    <a:pt x="24" y="40"/>
                  </a:moveTo>
                  <a:cubicBezTo>
                    <a:pt x="23" y="39"/>
                    <a:pt x="21" y="37"/>
                    <a:pt x="20" y="36"/>
                  </a:cubicBezTo>
                  <a:cubicBezTo>
                    <a:pt x="20" y="36"/>
                    <a:pt x="20" y="37"/>
                    <a:pt x="19" y="37"/>
                  </a:cubicBezTo>
                  <a:cubicBezTo>
                    <a:pt x="17" y="40"/>
                    <a:pt x="11" y="31"/>
                    <a:pt x="11" y="25"/>
                  </a:cubicBezTo>
                  <a:cubicBezTo>
                    <a:pt x="10" y="19"/>
                    <a:pt x="14" y="16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1"/>
                    <a:pt x="5" y="23"/>
                  </a:cubicBezTo>
                  <a:cubicBezTo>
                    <a:pt x="7" y="24"/>
                    <a:pt x="2" y="23"/>
                    <a:pt x="2" y="25"/>
                  </a:cubicBezTo>
                  <a:cubicBezTo>
                    <a:pt x="2" y="26"/>
                    <a:pt x="1" y="32"/>
                    <a:pt x="0" y="33"/>
                  </a:cubicBezTo>
                  <a:cubicBezTo>
                    <a:pt x="0" y="33"/>
                    <a:pt x="1" y="34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6" y="40"/>
                    <a:pt x="7" y="40"/>
                  </a:cubicBezTo>
                  <a:cubicBezTo>
                    <a:pt x="9" y="40"/>
                    <a:pt x="13" y="38"/>
                    <a:pt x="14" y="41"/>
                  </a:cubicBezTo>
                  <a:cubicBezTo>
                    <a:pt x="14" y="44"/>
                    <a:pt x="12" y="50"/>
                    <a:pt x="12" y="51"/>
                  </a:cubicBezTo>
                  <a:cubicBezTo>
                    <a:pt x="13" y="53"/>
                    <a:pt x="19" y="62"/>
                    <a:pt x="19" y="61"/>
                  </a:cubicBezTo>
                  <a:cubicBezTo>
                    <a:pt x="20" y="60"/>
                    <a:pt x="18" y="56"/>
                    <a:pt x="20" y="54"/>
                  </a:cubicBezTo>
                  <a:cubicBezTo>
                    <a:pt x="22" y="52"/>
                    <a:pt x="25" y="54"/>
                    <a:pt x="25" y="49"/>
                  </a:cubicBezTo>
                  <a:cubicBezTo>
                    <a:pt x="24" y="43"/>
                    <a:pt x="27" y="43"/>
                    <a:pt x="24" y="4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170"/>
            <p:cNvSpPr>
              <a:spLocks/>
            </p:cNvSpPr>
            <p:nvPr/>
          </p:nvSpPr>
          <p:spPr bwMode="auto">
            <a:xfrm>
              <a:off x="6737" y="3050"/>
              <a:ext cx="62" cy="49"/>
            </a:xfrm>
            <a:custGeom>
              <a:avLst/>
              <a:gdLst>
                <a:gd name="T0" fmla="*/ 0 w 26"/>
                <a:gd name="T1" fmla="*/ 3 h 21"/>
                <a:gd name="T2" fmla="*/ 23 w 26"/>
                <a:gd name="T3" fmla="*/ 19 h 21"/>
                <a:gd name="T4" fmla="*/ 0 w 26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3"/>
                  </a:moveTo>
                  <a:cubicBezTo>
                    <a:pt x="0" y="0"/>
                    <a:pt x="26" y="17"/>
                    <a:pt x="23" y="19"/>
                  </a:cubicBezTo>
                  <a:cubicBezTo>
                    <a:pt x="20" y="21"/>
                    <a:pt x="0" y="6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171"/>
            <p:cNvSpPr>
              <a:spLocks/>
            </p:cNvSpPr>
            <p:nvPr/>
          </p:nvSpPr>
          <p:spPr bwMode="auto">
            <a:xfrm>
              <a:off x="4918" y="1824"/>
              <a:ext cx="144" cy="99"/>
            </a:xfrm>
            <a:custGeom>
              <a:avLst/>
              <a:gdLst>
                <a:gd name="T0" fmla="*/ 50 w 61"/>
                <a:gd name="T1" fmla="*/ 34 h 42"/>
                <a:gd name="T2" fmla="*/ 53 w 61"/>
                <a:gd name="T3" fmla="*/ 36 h 42"/>
                <a:gd name="T4" fmla="*/ 59 w 61"/>
                <a:gd name="T5" fmla="*/ 38 h 42"/>
                <a:gd name="T6" fmla="*/ 61 w 61"/>
                <a:gd name="T7" fmla="*/ 37 h 42"/>
                <a:gd name="T8" fmla="*/ 60 w 61"/>
                <a:gd name="T9" fmla="*/ 26 h 42"/>
                <a:gd name="T10" fmla="*/ 52 w 61"/>
                <a:gd name="T11" fmla="*/ 21 h 42"/>
                <a:gd name="T12" fmla="*/ 51 w 61"/>
                <a:gd name="T13" fmla="*/ 14 h 42"/>
                <a:gd name="T14" fmla="*/ 40 w 61"/>
                <a:gd name="T15" fmla="*/ 15 h 42"/>
                <a:gd name="T16" fmla="*/ 33 w 61"/>
                <a:gd name="T17" fmla="*/ 14 h 42"/>
                <a:gd name="T18" fmla="*/ 26 w 61"/>
                <a:gd name="T19" fmla="*/ 13 h 42"/>
                <a:gd name="T20" fmla="*/ 15 w 61"/>
                <a:gd name="T21" fmla="*/ 13 h 42"/>
                <a:gd name="T22" fmla="*/ 20 w 61"/>
                <a:gd name="T23" fmla="*/ 8 h 42"/>
                <a:gd name="T24" fmla="*/ 23 w 61"/>
                <a:gd name="T25" fmla="*/ 8 h 42"/>
                <a:gd name="T26" fmla="*/ 26 w 61"/>
                <a:gd name="T27" fmla="*/ 1 h 42"/>
                <a:gd name="T28" fmla="*/ 20 w 61"/>
                <a:gd name="T29" fmla="*/ 2 h 42"/>
                <a:gd name="T30" fmla="*/ 14 w 61"/>
                <a:gd name="T31" fmla="*/ 4 h 42"/>
                <a:gd name="T32" fmla="*/ 10 w 61"/>
                <a:gd name="T33" fmla="*/ 8 h 42"/>
                <a:gd name="T34" fmla="*/ 8 w 61"/>
                <a:gd name="T35" fmla="*/ 13 h 42"/>
                <a:gd name="T36" fmla="*/ 0 w 61"/>
                <a:gd name="T37" fmla="*/ 15 h 42"/>
                <a:gd name="T38" fmla="*/ 5 w 61"/>
                <a:gd name="T39" fmla="*/ 22 h 42"/>
                <a:gd name="T40" fmla="*/ 6 w 61"/>
                <a:gd name="T41" fmla="*/ 29 h 42"/>
                <a:gd name="T42" fmla="*/ 3 w 61"/>
                <a:gd name="T43" fmla="*/ 37 h 42"/>
                <a:gd name="T44" fmla="*/ 6 w 61"/>
                <a:gd name="T45" fmla="*/ 38 h 42"/>
                <a:gd name="T46" fmla="*/ 15 w 61"/>
                <a:gd name="T47" fmla="*/ 35 h 42"/>
                <a:gd name="T48" fmla="*/ 22 w 61"/>
                <a:gd name="T49" fmla="*/ 32 h 42"/>
                <a:gd name="T50" fmla="*/ 30 w 61"/>
                <a:gd name="T51" fmla="*/ 25 h 42"/>
                <a:gd name="T52" fmla="*/ 33 w 61"/>
                <a:gd name="T53" fmla="*/ 31 h 42"/>
                <a:gd name="T54" fmla="*/ 33 w 61"/>
                <a:gd name="T55" fmla="*/ 41 h 42"/>
                <a:gd name="T56" fmla="*/ 37 w 61"/>
                <a:gd name="T57" fmla="*/ 41 h 42"/>
                <a:gd name="T58" fmla="*/ 41 w 61"/>
                <a:gd name="T59" fmla="*/ 40 h 42"/>
                <a:gd name="T60" fmla="*/ 50 w 61"/>
                <a:gd name="T61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42">
                  <a:moveTo>
                    <a:pt x="50" y="34"/>
                  </a:moveTo>
                  <a:cubicBezTo>
                    <a:pt x="52" y="35"/>
                    <a:pt x="51" y="36"/>
                    <a:pt x="53" y="36"/>
                  </a:cubicBezTo>
                  <a:cubicBezTo>
                    <a:pt x="54" y="36"/>
                    <a:pt x="57" y="36"/>
                    <a:pt x="59" y="38"/>
                  </a:cubicBezTo>
                  <a:cubicBezTo>
                    <a:pt x="60" y="37"/>
                    <a:pt x="61" y="37"/>
                    <a:pt x="61" y="37"/>
                  </a:cubicBezTo>
                  <a:cubicBezTo>
                    <a:pt x="61" y="37"/>
                    <a:pt x="60" y="29"/>
                    <a:pt x="60" y="26"/>
                  </a:cubicBezTo>
                  <a:cubicBezTo>
                    <a:pt x="59" y="24"/>
                    <a:pt x="52" y="21"/>
                    <a:pt x="52" y="21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42" y="16"/>
                    <a:pt x="40" y="15"/>
                  </a:cubicBezTo>
                  <a:cubicBezTo>
                    <a:pt x="38" y="14"/>
                    <a:pt x="35" y="16"/>
                    <a:pt x="33" y="14"/>
                  </a:cubicBezTo>
                  <a:cubicBezTo>
                    <a:pt x="32" y="12"/>
                    <a:pt x="29" y="15"/>
                    <a:pt x="26" y="13"/>
                  </a:cubicBezTo>
                  <a:cubicBezTo>
                    <a:pt x="23" y="12"/>
                    <a:pt x="15" y="14"/>
                    <a:pt x="15" y="13"/>
                  </a:cubicBezTo>
                  <a:cubicBezTo>
                    <a:pt x="14" y="11"/>
                    <a:pt x="18" y="7"/>
                    <a:pt x="20" y="8"/>
                  </a:cubicBezTo>
                  <a:cubicBezTo>
                    <a:pt x="21" y="8"/>
                    <a:pt x="22" y="8"/>
                    <a:pt x="23" y="8"/>
                  </a:cubicBezTo>
                  <a:cubicBezTo>
                    <a:pt x="24" y="6"/>
                    <a:pt x="26" y="2"/>
                    <a:pt x="26" y="1"/>
                  </a:cubicBezTo>
                  <a:cubicBezTo>
                    <a:pt x="25" y="0"/>
                    <a:pt x="22" y="1"/>
                    <a:pt x="20" y="2"/>
                  </a:cubicBezTo>
                  <a:cubicBezTo>
                    <a:pt x="18" y="4"/>
                    <a:pt x="15" y="2"/>
                    <a:pt x="14" y="4"/>
                  </a:cubicBezTo>
                  <a:cubicBezTo>
                    <a:pt x="13" y="6"/>
                    <a:pt x="12" y="8"/>
                    <a:pt x="10" y="8"/>
                  </a:cubicBezTo>
                  <a:cubicBezTo>
                    <a:pt x="8" y="8"/>
                    <a:pt x="10" y="12"/>
                    <a:pt x="8" y="13"/>
                  </a:cubicBezTo>
                  <a:cubicBezTo>
                    <a:pt x="5" y="14"/>
                    <a:pt x="1" y="13"/>
                    <a:pt x="0" y="15"/>
                  </a:cubicBezTo>
                  <a:cubicBezTo>
                    <a:pt x="0" y="18"/>
                    <a:pt x="5" y="19"/>
                    <a:pt x="5" y="22"/>
                  </a:cubicBezTo>
                  <a:cubicBezTo>
                    <a:pt x="5" y="24"/>
                    <a:pt x="8" y="27"/>
                    <a:pt x="6" y="29"/>
                  </a:cubicBezTo>
                  <a:cubicBezTo>
                    <a:pt x="4" y="30"/>
                    <a:pt x="3" y="33"/>
                    <a:pt x="3" y="37"/>
                  </a:cubicBezTo>
                  <a:cubicBezTo>
                    <a:pt x="4" y="38"/>
                    <a:pt x="6" y="39"/>
                    <a:pt x="6" y="38"/>
                  </a:cubicBezTo>
                  <a:cubicBezTo>
                    <a:pt x="8" y="35"/>
                    <a:pt x="15" y="38"/>
                    <a:pt x="15" y="35"/>
                  </a:cubicBezTo>
                  <a:cubicBezTo>
                    <a:pt x="15" y="33"/>
                    <a:pt x="22" y="34"/>
                    <a:pt x="22" y="32"/>
                  </a:cubicBezTo>
                  <a:cubicBezTo>
                    <a:pt x="22" y="29"/>
                    <a:pt x="27" y="24"/>
                    <a:pt x="30" y="25"/>
                  </a:cubicBezTo>
                  <a:cubicBezTo>
                    <a:pt x="32" y="25"/>
                    <a:pt x="29" y="30"/>
                    <a:pt x="33" y="31"/>
                  </a:cubicBezTo>
                  <a:cubicBezTo>
                    <a:pt x="36" y="33"/>
                    <a:pt x="31" y="39"/>
                    <a:pt x="33" y="41"/>
                  </a:cubicBezTo>
                  <a:cubicBezTo>
                    <a:pt x="34" y="42"/>
                    <a:pt x="35" y="41"/>
                    <a:pt x="37" y="41"/>
                  </a:cubicBezTo>
                  <a:cubicBezTo>
                    <a:pt x="38" y="41"/>
                    <a:pt x="40" y="40"/>
                    <a:pt x="41" y="40"/>
                  </a:cubicBezTo>
                  <a:cubicBezTo>
                    <a:pt x="44" y="37"/>
                    <a:pt x="49" y="33"/>
                    <a:pt x="50" y="3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172"/>
            <p:cNvSpPr>
              <a:spLocks/>
            </p:cNvSpPr>
            <p:nvPr/>
          </p:nvSpPr>
          <p:spPr bwMode="auto">
            <a:xfrm>
              <a:off x="2133" y="2157"/>
              <a:ext cx="17" cy="35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5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2"/>
                    <a:pt x="3" y="11"/>
                  </a:cubicBezTo>
                  <a:cubicBezTo>
                    <a:pt x="3" y="9"/>
                    <a:pt x="0" y="8"/>
                    <a:pt x="0" y="5"/>
                  </a:cubicBezTo>
                  <a:cubicBezTo>
                    <a:pt x="0" y="2"/>
                    <a:pt x="1" y="0"/>
                    <a:pt x="3" y="3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7" y="12"/>
                    <a:pt x="6" y="14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173"/>
            <p:cNvSpPr>
              <a:spLocks/>
            </p:cNvSpPr>
            <p:nvPr/>
          </p:nvSpPr>
          <p:spPr bwMode="auto">
            <a:xfrm>
              <a:off x="2447" y="2445"/>
              <a:ext cx="21" cy="19"/>
            </a:xfrm>
            <a:custGeom>
              <a:avLst/>
              <a:gdLst>
                <a:gd name="T0" fmla="*/ 2 w 9"/>
                <a:gd name="T1" fmla="*/ 7 h 8"/>
                <a:gd name="T2" fmla="*/ 1 w 9"/>
                <a:gd name="T3" fmla="*/ 3 h 8"/>
                <a:gd name="T4" fmla="*/ 7 w 9"/>
                <a:gd name="T5" fmla="*/ 1 h 8"/>
                <a:gd name="T6" fmla="*/ 8 w 9"/>
                <a:gd name="T7" fmla="*/ 6 h 8"/>
                <a:gd name="T8" fmla="*/ 2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9" y="3"/>
                    <a:pt x="9" y="5"/>
                    <a:pt x="8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174"/>
            <p:cNvSpPr>
              <a:spLocks/>
            </p:cNvSpPr>
            <p:nvPr/>
          </p:nvSpPr>
          <p:spPr bwMode="auto">
            <a:xfrm>
              <a:off x="4450" y="1814"/>
              <a:ext cx="64" cy="54"/>
            </a:xfrm>
            <a:custGeom>
              <a:avLst/>
              <a:gdLst>
                <a:gd name="T0" fmla="*/ 25 w 27"/>
                <a:gd name="T1" fmla="*/ 18 h 23"/>
                <a:gd name="T2" fmla="*/ 20 w 27"/>
                <a:gd name="T3" fmla="*/ 12 h 23"/>
                <a:gd name="T4" fmla="*/ 17 w 27"/>
                <a:gd name="T5" fmla="*/ 5 h 23"/>
                <a:gd name="T6" fmla="*/ 15 w 27"/>
                <a:gd name="T7" fmla="*/ 1 h 23"/>
                <a:gd name="T8" fmla="*/ 8 w 27"/>
                <a:gd name="T9" fmla="*/ 0 h 23"/>
                <a:gd name="T10" fmla="*/ 0 w 27"/>
                <a:gd name="T11" fmla="*/ 2 h 23"/>
                <a:gd name="T12" fmla="*/ 1 w 27"/>
                <a:gd name="T13" fmla="*/ 8 h 23"/>
                <a:gd name="T14" fmla="*/ 8 w 27"/>
                <a:gd name="T15" fmla="*/ 11 h 23"/>
                <a:gd name="T16" fmla="*/ 9 w 27"/>
                <a:gd name="T17" fmla="*/ 14 h 23"/>
                <a:gd name="T18" fmla="*/ 10 w 27"/>
                <a:gd name="T19" fmla="*/ 14 h 23"/>
                <a:gd name="T20" fmla="*/ 12 w 27"/>
                <a:gd name="T21" fmla="*/ 15 h 23"/>
                <a:gd name="T22" fmla="*/ 16 w 27"/>
                <a:gd name="T23" fmla="*/ 17 h 23"/>
                <a:gd name="T24" fmla="*/ 20 w 27"/>
                <a:gd name="T25" fmla="*/ 19 h 23"/>
                <a:gd name="T26" fmla="*/ 21 w 27"/>
                <a:gd name="T27" fmla="*/ 23 h 23"/>
                <a:gd name="T28" fmla="*/ 27 w 27"/>
                <a:gd name="T29" fmla="*/ 22 h 23"/>
                <a:gd name="T30" fmla="*/ 25 w 27"/>
                <a:gd name="T3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3">
                  <a:moveTo>
                    <a:pt x="25" y="18"/>
                  </a:moveTo>
                  <a:cubicBezTo>
                    <a:pt x="25" y="16"/>
                    <a:pt x="20" y="14"/>
                    <a:pt x="20" y="12"/>
                  </a:cubicBezTo>
                  <a:cubicBezTo>
                    <a:pt x="20" y="10"/>
                    <a:pt x="17" y="7"/>
                    <a:pt x="17" y="5"/>
                  </a:cubicBezTo>
                  <a:cubicBezTo>
                    <a:pt x="17" y="4"/>
                    <a:pt x="16" y="2"/>
                    <a:pt x="15" y="1"/>
                  </a:cubicBezTo>
                  <a:cubicBezTo>
                    <a:pt x="13" y="0"/>
                    <a:pt x="10" y="0"/>
                    <a:pt x="8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1" y="4"/>
                    <a:pt x="0" y="5"/>
                    <a:pt x="1" y="8"/>
                  </a:cubicBezTo>
                  <a:cubicBezTo>
                    <a:pt x="3" y="12"/>
                    <a:pt x="6" y="10"/>
                    <a:pt x="8" y="11"/>
                  </a:cubicBezTo>
                  <a:cubicBezTo>
                    <a:pt x="8" y="11"/>
                    <a:pt x="9" y="12"/>
                    <a:pt x="9" y="14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5"/>
                    <a:pt x="12" y="15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7" y="18"/>
                    <a:pt x="18" y="16"/>
                    <a:pt x="20" y="19"/>
                  </a:cubicBezTo>
                  <a:cubicBezTo>
                    <a:pt x="21" y="21"/>
                    <a:pt x="22" y="21"/>
                    <a:pt x="21" y="23"/>
                  </a:cubicBezTo>
                  <a:cubicBezTo>
                    <a:pt x="23" y="23"/>
                    <a:pt x="25" y="23"/>
                    <a:pt x="27" y="22"/>
                  </a:cubicBezTo>
                  <a:cubicBezTo>
                    <a:pt x="26" y="20"/>
                    <a:pt x="25" y="19"/>
                    <a:pt x="25" y="18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175"/>
            <p:cNvSpPr>
              <a:spLocks noEditPoints="1"/>
            </p:cNvSpPr>
            <p:nvPr/>
          </p:nvSpPr>
          <p:spPr bwMode="auto">
            <a:xfrm>
              <a:off x="4479" y="1802"/>
              <a:ext cx="94" cy="76"/>
            </a:xfrm>
            <a:custGeom>
              <a:avLst/>
              <a:gdLst>
                <a:gd name="T0" fmla="*/ 38 w 40"/>
                <a:gd name="T1" fmla="*/ 10 h 32"/>
                <a:gd name="T2" fmla="*/ 30 w 40"/>
                <a:gd name="T3" fmla="*/ 1 h 32"/>
                <a:gd name="T4" fmla="*/ 25 w 40"/>
                <a:gd name="T5" fmla="*/ 5 h 32"/>
                <a:gd name="T6" fmla="*/ 22 w 40"/>
                <a:gd name="T7" fmla="*/ 5 h 32"/>
                <a:gd name="T8" fmla="*/ 16 w 40"/>
                <a:gd name="T9" fmla="*/ 1 h 32"/>
                <a:gd name="T10" fmla="*/ 13 w 40"/>
                <a:gd name="T11" fmla="*/ 0 h 32"/>
                <a:gd name="T12" fmla="*/ 11 w 40"/>
                <a:gd name="T13" fmla="*/ 3 h 32"/>
                <a:gd name="T14" fmla="*/ 14 w 40"/>
                <a:gd name="T15" fmla="*/ 6 h 32"/>
                <a:gd name="T16" fmla="*/ 8 w 40"/>
                <a:gd name="T17" fmla="*/ 6 h 32"/>
                <a:gd name="T18" fmla="*/ 2 w 40"/>
                <a:gd name="T19" fmla="*/ 4 h 32"/>
                <a:gd name="T20" fmla="*/ 5 w 40"/>
                <a:gd name="T21" fmla="*/ 10 h 32"/>
                <a:gd name="T22" fmla="*/ 8 w 40"/>
                <a:gd name="T23" fmla="*/ 17 h 32"/>
                <a:gd name="T24" fmla="*/ 13 w 40"/>
                <a:gd name="T25" fmla="*/ 23 h 32"/>
                <a:gd name="T26" fmla="*/ 15 w 40"/>
                <a:gd name="T27" fmla="*/ 27 h 32"/>
                <a:gd name="T28" fmla="*/ 24 w 40"/>
                <a:gd name="T29" fmla="*/ 21 h 32"/>
                <a:gd name="T30" fmla="*/ 26 w 40"/>
                <a:gd name="T31" fmla="*/ 28 h 32"/>
                <a:gd name="T32" fmla="*/ 31 w 40"/>
                <a:gd name="T33" fmla="*/ 32 h 32"/>
                <a:gd name="T34" fmla="*/ 33 w 40"/>
                <a:gd name="T35" fmla="*/ 28 h 32"/>
                <a:gd name="T36" fmla="*/ 38 w 40"/>
                <a:gd name="T37" fmla="*/ 10 h 32"/>
                <a:gd name="T38" fmla="*/ 4 w 40"/>
                <a:gd name="T39" fmla="*/ 22 h 32"/>
                <a:gd name="T40" fmla="*/ 0 w 40"/>
                <a:gd name="T41" fmla="*/ 20 h 32"/>
                <a:gd name="T42" fmla="*/ 3 w 40"/>
                <a:gd name="T43" fmla="*/ 25 h 32"/>
                <a:gd name="T44" fmla="*/ 8 w 40"/>
                <a:gd name="T45" fmla="*/ 28 h 32"/>
                <a:gd name="T46" fmla="*/ 9 w 40"/>
                <a:gd name="T47" fmla="*/ 28 h 32"/>
                <a:gd name="T48" fmla="*/ 8 w 40"/>
                <a:gd name="T49" fmla="*/ 24 h 32"/>
                <a:gd name="T50" fmla="*/ 4 w 40"/>
                <a:gd name="T5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2">
                  <a:moveTo>
                    <a:pt x="38" y="10"/>
                  </a:moveTo>
                  <a:cubicBezTo>
                    <a:pt x="37" y="9"/>
                    <a:pt x="34" y="5"/>
                    <a:pt x="30" y="1"/>
                  </a:cubicBezTo>
                  <a:cubicBezTo>
                    <a:pt x="29" y="4"/>
                    <a:pt x="26" y="3"/>
                    <a:pt x="25" y="5"/>
                  </a:cubicBezTo>
                  <a:cubicBezTo>
                    <a:pt x="25" y="7"/>
                    <a:pt x="23" y="5"/>
                    <a:pt x="22" y="5"/>
                  </a:cubicBezTo>
                  <a:cubicBezTo>
                    <a:pt x="21" y="5"/>
                    <a:pt x="18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5" y="5"/>
                    <a:pt x="14" y="6"/>
                  </a:cubicBezTo>
                  <a:cubicBezTo>
                    <a:pt x="13" y="7"/>
                    <a:pt x="9" y="7"/>
                    <a:pt x="8" y="6"/>
                  </a:cubicBezTo>
                  <a:cubicBezTo>
                    <a:pt x="7" y="5"/>
                    <a:pt x="3" y="3"/>
                    <a:pt x="2" y="4"/>
                  </a:cubicBezTo>
                  <a:cubicBezTo>
                    <a:pt x="2" y="5"/>
                    <a:pt x="6" y="9"/>
                    <a:pt x="5" y="10"/>
                  </a:cubicBezTo>
                  <a:cubicBezTo>
                    <a:pt x="5" y="12"/>
                    <a:pt x="8" y="15"/>
                    <a:pt x="8" y="17"/>
                  </a:cubicBezTo>
                  <a:cubicBezTo>
                    <a:pt x="8" y="19"/>
                    <a:pt x="13" y="21"/>
                    <a:pt x="13" y="23"/>
                  </a:cubicBezTo>
                  <a:cubicBezTo>
                    <a:pt x="13" y="24"/>
                    <a:pt x="14" y="25"/>
                    <a:pt x="15" y="27"/>
                  </a:cubicBezTo>
                  <a:cubicBezTo>
                    <a:pt x="18" y="25"/>
                    <a:pt x="22" y="22"/>
                    <a:pt x="24" y="21"/>
                  </a:cubicBezTo>
                  <a:cubicBezTo>
                    <a:pt x="28" y="19"/>
                    <a:pt x="26" y="27"/>
                    <a:pt x="26" y="28"/>
                  </a:cubicBezTo>
                  <a:cubicBezTo>
                    <a:pt x="25" y="29"/>
                    <a:pt x="28" y="31"/>
                    <a:pt x="31" y="32"/>
                  </a:cubicBezTo>
                  <a:cubicBezTo>
                    <a:pt x="31" y="31"/>
                    <a:pt x="32" y="29"/>
                    <a:pt x="33" y="28"/>
                  </a:cubicBezTo>
                  <a:cubicBezTo>
                    <a:pt x="37" y="23"/>
                    <a:pt x="40" y="15"/>
                    <a:pt x="38" y="10"/>
                  </a:cubicBezTo>
                  <a:close/>
                  <a:moveTo>
                    <a:pt x="4" y="22"/>
                  </a:moveTo>
                  <a:cubicBezTo>
                    <a:pt x="3" y="22"/>
                    <a:pt x="2" y="21"/>
                    <a:pt x="0" y="20"/>
                  </a:cubicBezTo>
                  <a:cubicBezTo>
                    <a:pt x="0" y="22"/>
                    <a:pt x="0" y="24"/>
                    <a:pt x="3" y="25"/>
                  </a:cubicBezTo>
                  <a:cubicBezTo>
                    <a:pt x="6" y="26"/>
                    <a:pt x="1" y="27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10" y="26"/>
                    <a:pt x="9" y="26"/>
                    <a:pt x="8" y="24"/>
                  </a:cubicBezTo>
                  <a:cubicBezTo>
                    <a:pt x="6" y="21"/>
                    <a:pt x="5" y="23"/>
                    <a:pt x="4" y="2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176"/>
            <p:cNvSpPr>
              <a:spLocks/>
            </p:cNvSpPr>
            <p:nvPr/>
          </p:nvSpPr>
          <p:spPr bwMode="auto">
            <a:xfrm>
              <a:off x="4781" y="1880"/>
              <a:ext cx="272" cy="196"/>
            </a:xfrm>
            <a:custGeom>
              <a:avLst/>
              <a:gdLst>
                <a:gd name="T0" fmla="*/ 111 w 115"/>
                <a:gd name="T1" fmla="*/ 12 h 83"/>
                <a:gd name="T2" fmla="*/ 108 w 115"/>
                <a:gd name="T3" fmla="*/ 10 h 83"/>
                <a:gd name="T4" fmla="*/ 99 w 115"/>
                <a:gd name="T5" fmla="*/ 16 h 83"/>
                <a:gd name="T6" fmla="*/ 95 w 115"/>
                <a:gd name="T7" fmla="*/ 17 h 83"/>
                <a:gd name="T8" fmla="*/ 91 w 115"/>
                <a:gd name="T9" fmla="*/ 17 h 83"/>
                <a:gd name="T10" fmla="*/ 91 w 115"/>
                <a:gd name="T11" fmla="*/ 7 h 83"/>
                <a:gd name="T12" fmla="*/ 88 w 115"/>
                <a:gd name="T13" fmla="*/ 1 h 83"/>
                <a:gd name="T14" fmla="*/ 80 w 115"/>
                <a:gd name="T15" fmla="*/ 8 h 83"/>
                <a:gd name="T16" fmla="*/ 73 w 115"/>
                <a:gd name="T17" fmla="*/ 11 h 83"/>
                <a:gd name="T18" fmla="*/ 64 w 115"/>
                <a:gd name="T19" fmla="*/ 14 h 83"/>
                <a:gd name="T20" fmla="*/ 57 w 115"/>
                <a:gd name="T21" fmla="*/ 12 h 83"/>
                <a:gd name="T22" fmla="*/ 51 w 115"/>
                <a:gd name="T23" fmla="*/ 9 h 83"/>
                <a:gd name="T24" fmla="*/ 44 w 115"/>
                <a:gd name="T25" fmla="*/ 8 h 83"/>
                <a:gd name="T26" fmla="*/ 38 w 115"/>
                <a:gd name="T27" fmla="*/ 12 h 83"/>
                <a:gd name="T28" fmla="*/ 33 w 115"/>
                <a:gd name="T29" fmla="*/ 20 h 83"/>
                <a:gd name="T30" fmla="*/ 22 w 115"/>
                <a:gd name="T31" fmla="*/ 27 h 83"/>
                <a:gd name="T32" fmla="*/ 15 w 115"/>
                <a:gd name="T33" fmla="*/ 29 h 83"/>
                <a:gd name="T34" fmla="*/ 9 w 115"/>
                <a:gd name="T35" fmla="*/ 28 h 83"/>
                <a:gd name="T36" fmla="*/ 5 w 115"/>
                <a:gd name="T37" fmla="*/ 31 h 83"/>
                <a:gd name="T38" fmla="*/ 2 w 115"/>
                <a:gd name="T39" fmla="*/ 38 h 83"/>
                <a:gd name="T40" fmla="*/ 1 w 115"/>
                <a:gd name="T41" fmla="*/ 45 h 83"/>
                <a:gd name="T42" fmla="*/ 1 w 115"/>
                <a:gd name="T43" fmla="*/ 53 h 83"/>
                <a:gd name="T44" fmla="*/ 3 w 115"/>
                <a:gd name="T45" fmla="*/ 62 h 83"/>
                <a:gd name="T46" fmla="*/ 10 w 115"/>
                <a:gd name="T47" fmla="*/ 67 h 83"/>
                <a:gd name="T48" fmla="*/ 2 w 115"/>
                <a:gd name="T49" fmla="*/ 78 h 83"/>
                <a:gd name="T50" fmla="*/ 4 w 115"/>
                <a:gd name="T51" fmla="*/ 81 h 83"/>
                <a:gd name="T52" fmla="*/ 16 w 115"/>
                <a:gd name="T53" fmla="*/ 82 h 83"/>
                <a:gd name="T54" fmla="*/ 49 w 115"/>
                <a:gd name="T55" fmla="*/ 78 h 83"/>
                <a:gd name="T56" fmla="*/ 48 w 115"/>
                <a:gd name="T57" fmla="*/ 70 h 83"/>
                <a:gd name="T58" fmla="*/ 54 w 115"/>
                <a:gd name="T59" fmla="*/ 66 h 83"/>
                <a:gd name="T60" fmla="*/ 60 w 115"/>
                <a:gd name="T61" fmla="*/ 65 h 83"/>
                <a:gd name="T62" fmla="*/ 68 w 115"/>
                <a:gd name="T63" fmla="*/ 62 h 83"/>
                <a:gd name="T64" fmla="*/ 72 w 115"/>
                <a:gd name="T65" fmla="*/ 58 h 83"/>
                <a:gd name="T66" fmla="*/ 75 w 115"/>
                <a:gd name="T67" fmla="*/ 50 h 83"/>
                <a:gd name="T68" fmla="*/ 80 w 115"/>
                <a:gd name="T69" fmla="*/ 46 h 83"/>
                <a:gd name="T70" fmla="*/ 78 w 115"/>
                <a:gd name="T71" fmla="*/ 41 h 83"/>
                <a:gd name="T72" fmla="*/ 87 w 115"/>
                <a:gd name="T73" fmla="*/ 41 h 83"/>
                <a:gd name="T74" fmla="*/ 87 w 115"/>
                <a:gd name="T75" fmla="*/ 35 h 83"/>
                <a:gd name="T76" fmla="*/ 91 w 115"/>
                <a:gd name="T77" fmla="*/ 29 h 83"/>
                <a:gd name="T78" fmla="*/ 90 w 115"/>
                <a:gd name="T79" fmla="*/ 25 h 83"/>
                <a:gd name="T80" fmla="*/ 91 w 115"/>
                <a:gd name="T81" fmla="*/ 20 h 83"/>
                <a:gd name="T82" fmla="*/ 92 w 115"/>
                <a:gd name="T83" fmla="*/ 20 h 83"/>
                <a:gd name="T84" fmla="*/ 96 w 115"/>
                <a:gd name="T85" fmla="*/ 19 h 83"/>
                <a:gd name="T86" fmla="*/ 107 w 115"/>
                <a:gd name="T87" fmla="*/ 15 h 83"/>
                <a:gd name="T88" fmla="*/ 115 w 115"/>
                <a:gd name="T89" fmla="*/ 13 h 83"/>
                <a:gd name="T90" fmla="*/ 111 w 115"/>
                <a:gd name="T91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83">
                  <a:moveTo>
                    <a:pt x="111" y="12"/>
                  </a:moveTo>
                  <a:cubicBezTo>
                    <a:pt x="109" y="12"/>
                    <a:pt x="110" y="11"/>
                    <a:pt x="108" y="10"/>
                  </a:cubicBezTo>
                  <a:cubicBezTo>
                    <a:pt x="107" y="9"/>
                    <a:pt x="102" y="13"/>
                    <a:pt x="99" y="16"/>
                  </a:cubicBezTo>
                  <a:cubicBezTo>
                    <a:pt x="98" y="16"/>
                    <a:pt x="96" y="17"/>
                    <a:pt x="95" y="17"/>
                  </a:cubicBezTo>
                  <a:cubicBezTo>
                    <a:pt x="93" y="17"/>
                    <a:pt x="92" y="18"/>
                    <a:pt x="91" y="17"/>
                  </a:cubicBezTo>
                  <a:cubicBezTo>
                    <a:pt x="89" y="15"/>
                    <a:pt x="94" y="9"/>
                    <a:pt x="91" y="7"/>
                  </a:cubicBezTo>
                  <a:cubicBezTo>
                    <a:pt x="87" y="6"/>
                    <a:pt x="90" y="1"/>
                    <a:pt x="88" y="1"/>
                  </a:cubicBezTo>
                  <a:cubicBezTo>
                    <a:pt x="85" y="0"/>
                    <a:pt x="80" y="5"/>
                    <a:pt x="80" y="8"/>
                  </a:cubicBezTo>
                  <a:cubicBezTo>
                    <a:pt x="80" y="10"/>
                    <a:pt x="73" y="9"/>
                    <a:pt x="73" y="11"/>
                  </a:cubicBezTo>
                  <a:cubicBezTo>
                    <a:pt x="73" y="14"/>
                    <a:pt x="66" y="11"/>
                    <a:pt x="64" y="14"/>
                  </a:cubicBezTo>
                  <a:cubicBezTo>
                    <a:pt x="63" y="16"/>
                    <a:pt x="60" y="12"/>
                    <a:pt x="57" y="12"/>
                  </a:cubicBezTo>
                  <a:cubicBezTo>
                    <a:pt x="55" y="12"/>
                    <a:pt x="54" y="9"/>
                    <a:pt x="51" y="9"/>
                  </a:cubicBezTo>
                  <a:cubicBezTo>
                    <a:pt x="48" y="10"/>
                    <a:pt x="46" y="9"/>
                    <a:pt x="44" y="8"/>
                  </a:cubicBezTo>
                  <a:cubicBezTo>
                    <a:pt x="42" y="8"/>
                    <a:pt x="40" y="13"/>
                    <a:pt x="38" y="12"/>
                  </a:cubicBezTo>
                  <a:cubicBezTo>
                    <a:pt x="35" y="11"/>
                    <a:pt x="34" y="17"/>
                    <a:pt x="33" y="20"/>
                  </a:cubicBezTo>
                  <a:cubicBezTo>
                    <a:pt x="32" y="23"/>
                    <a:pt x="21" y="23"/>
                    <a:pt x="22" y="27"/>
                  </a:cubicBezTo>
                  <a:cubicBezTo>
                    <a:pt x="22" y="30"/>
                    <a:pt x="15" y="31"/>
                    <a:pt x="15" y="29"/>
                  </a:cubicBezTo>
                  <a:cubicBezTo>
                    <a:pt x="14" y="27"/>
                    <a:pt x="10" y="28"/>
                    <a:pt x="9" y="28"/>
                  </a:cubicBezTo>
                  <a:cubicBezTo>
                    <a:pt x="8" y="27"/>
                    <a:pt x="5" y="28"/>
                    <a:pt x="5" y="31"/>
                  </a:cubicBezTo>
                  <a:cubicBezTo>
                    <a:pt x="6" y="35"/>
                    <a:pt x="3" y="36"/>
                    <a:pt x="2" y="38"/>
                  </a:cubicBezTo>
                  <a:cubicBezTo>
                    <a:pt x="2" y="39"/>
                    <a:pt x="0" y="43"/>
                    <a:pt x="1" y="45"/>
                  </a:cubicBezTo>
                  <a:cubicBezTo>
                    <a:pt x="3" y="47"/>
                    <a:pt x="0" y="50"/>
                    <a:pt x="1" y="53"/>
                  </a:cubicBezTo>
                  <a:cubicBezTo>
                    <a:pt x="3" y="57"/>
                    <a:pt x="2" y="61"/>
                    <a:pt x="3" y="62"/>
                  </a:cubicBezTo>
                  <a:cubicBezTo>
                    <a:pt x="3" y="64"/>
                    <a:pt x="9" y="63"/>
                    <a:pt x="10" y="67"/>
                  </a:cubicBezTo>
                  <a:cubicBezTo>
                    <a:pt x="12" y="70"/>
                    <a:pt x="3" y="76"/>
                    <a:pt x="2" y="78"/>
                  </a:cubicBezTo>
                  <a:cubicBezTo>
                    <a:pt x="2" y="79"/>
                    <a:pt x="3" y="80"/>
                    <a:pt x="4" y="81"/>
                  </a:cubicBezTo>
                  <a:cubicBezTo>
                    <a:pt x="7" y="81"/>
                    <a:pt x="12" y="81"/>
                    <a:pt x="16" y="82"/>
                  </a:cubicBezTo>
                  <a:cubicBezTo>
                    <a:pt x="21" y="83"/>
                    <a:pt x="48" y="79"/>
                    <a:pt x="49" y="78"/>
                  </a:cubicBezTo>
                  <a:cubicBezTo>
                    <a:pt x="49" y="77"/>
                    <a:pt x="48" y="71"/>
                    <a:pt x="48" y="70"/>
                  </a:cubicBezTo>
                  <a:cubicBezTo>
                    <a:pt x="48" y="69"/>
                    <a:pt x="51" y="66"/>
                    <a:pt x="54" y="66"/>
                  </a:cubicBezTo>
                  <a:cubicBezTo>
                    <a:pt x="57" y="66"/>
                    <a:pt x="60" y="67"/>
                    <a:pt x="60" y="65"/>
                  </a:cubicBezTo>
                  <a:cubicBezTo>
                    <a:pt x="60" y="63"/>
                    <a:pt x="68" y="60"/>
                    <a:pt x="68" y="62"/>
                  </a:cubicBezTo>
                  <a:cubicBezTo>
                    <a:pt x="69" y="64"/>
                    <a:pt x="72" y="63"/>
                    <a:pt x="72" y="58"/>
                  </a:cubicBezTo>
                  <a:cubicBezTo>
                    <a:pt x="72" y="54"/>
                    <a:pt x="72" y="50"/>
                    <a:pt x="75" y="50"/>
                  </a:cubicBezTo>
                  <a:cubicBezTo>
                    <a:pt x="78" y="50"/>
                    <a:pt x="80" y="48"/>
                    <a:pt x="80" y="46"/>
                  </a:cubicBezTo>
                  <a:cubicBezTo>
                    <a:pt x="80" y="45"/>
                    <a:pt x="77" y="42"/>
                    <a:pt x="78" y="41"/>
                  </a:cubicBezTo>
                  <a:cubicBezTo>
                    <a:pt x="78" y="40"/>
                    <a:pt x="86" y="44"/>
                    <a:pt x="87" y="41"/>
                  </a:cubicBezTo>
                  <a:cubicBezTo>
                    <a:pt x="88" y="39"/>
                    <a:pt x="86" y="37"/>
                    <a:pt x="87" y="35"/>
                  </a:cubicBezTo>
                  <a:cubicBezTo>
                    <a:pt x="88" y="33"/>
                    <a:pt x="91" y="31"/>
                    <a:pt x="91" y="29"/>
                  </a:cubicBezTo>
                  <a:cubicBezTo>
                    <a:pt x="91" y="27"/>
                    <a:pt x="91" y="26"/>
                    <a:pt x="90" y="25"/>
                  </a:cubicBezTo>
                  <a:cubicBezTo>
                    <a:pt x="88" y="23"/>
                    <a:pt x="89" y="21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cubicBezTo>
                    <a:pt x="94" y="20"/>
                    <a:pt x="95" y="19"/>
                    <a:pt x="96" y="19"/>
                  </a:cubicBezTo>
                  <a:cubicBezTo>
                    <a:pt x="99" y="16"/>
                    <a:pt x="105" y="15"/>
                    <a:pt x="107" y="15"/>
                  </a:cubicBezTo>
                  <a:cubicBezTo>
                    <a:pt x="109" y="16"/>
                    <a:pt x="113" y="15"/>
                    <a:pt x="115" y="13"/>
                  </a:cubicBezTo>
                  <a:cubicBezTo>
                    <a:pt x="114" y="12"/>
                    <a:pt x="112" y="12"/>
                    <a:pt x="111" y="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177"/>
            <p:cNvSpPr>
              <a:spLocks/>
            </p:cNvSpPr>
            <p:nvPr/>
          </p:nvSpPr>
          <p:spPr bwMode="auto">
            <a:xfrm>
              <a:off x="4791" y="1911"/>
              <a:ext cx="314" cy="283"/>
            </a:xfrm>
            <a:custGeom>
              <a:avLst/>
              <a:gdLst>
                <a:gd name="T0" fmla="*/ 122 w 133"/>
                <a:gd name="T1" fmla="*/ 6 h 120"/>
                <a:gd name="T2" fmla="*/ 113 w 133"/>
                <a:gd name="T3" fmla="*/ 1 h 120"/>
                <a:gd name="T4" fmla="*/ 103 w 133"/>
                <a:gd name="T5" fmla="*/ 2 h 120"/>
                <a:gd name="T6" fmla="*/ 88 w 133"/>
                <a:gd name="T7" fmla="*/ 7 h 120"/>
                <a:gd name="T8" fmla="*/ 86 w 133"/>
                <a:gd name="T9" fmla="*/ 12 h 120"/>
                <a:gd name="T10" fmla="*/ 83 w 133"/>
                <a:gd name="T11" fmla="*/ 22 h 120"/>
                <a:gd name="T12" fmla="*/ 74 w 133"/>
                <a:gd name="T13" fmla="*/ 28 h 120"/>
                <a:gd name="T14" fmla="*/ 71 w 133"/>
                <a:gd name="T15" fmla="*/ 37 h 120"/>
                <a:gd name="T16" fmla="*/ 64 w 133"/>
                <a:gd name="T17" fmla="*/ 49 h 120"/>
                <a:gd name="T18" fmla="*/ 50 w 133"/>
                <a:gd name="T19" fmla="*/ 53 h 120"/>
                <a:gd name="T20" fmla="*/ 45 w 133"/>
                <a:gd name="T21" fmla="*/ 65 h 120"/>
                <a:gd name="T22" fmla="*/ 0 w 133"/>
                <a:gd name="T23" fmla="*/ 68 h 120"/>
                <a:gd name="T24" fmla="*/ 12 w 133"/>
                <a:gd name="T25" fmla="*/ 79 h 120"/>
                <a:gd name="T26" fmla="*/ 18 w 133"/>
                <a:gd name="T27" fmla="*/ 94 h 120"/>
                <a:gd name="T28" fmla="*/ 5 w 133"/>
                <a:gd name="T29" fmla="*/ 104 h 120"/>
                <a:gd name="T30" fmla="*/ 20 w 133"/>
                <a:gd name="T31" fmla="*/ 105 h 120"/>
                <a:gd name="T32" fmla="*/ 40 w 133"/>
                <a:gd name="T33" fmla="*/ 104 h 120"/>
                <a:gd name="T34" fmla="*/ 50 w 133"/>
                <a:gd name="T35" fmla="*/ 111 h 120"/>
                <a:gd name="T36" fmla="*/ 58 w 133"/>
                <a:gd name="T37" fmla="*/ 119 h 120"/>
                <a:gd name="T38" fmla="*/ 60 w 133"/>
                <a:gd name="T39" fmla="*/ 119 h 120"/>
                <a:gd name="T40" fmla="*/ 75 w 133"/>
                <a:gd name="T41" fmla="*/ 114 h 120"/>
                <a:gd name="T42" fmla="*/ 78 w 133"/>
                <a:gd name="T43" fmla="*/ 105 h 120"/>
                <a:gd name="T44" fmla="*/ 70 w 133"/>
                <a:gd name="T45" fmla="*/ 91 h 120"/>
                <a:gd name="T46" fmla="*/ 82 w 133"/>
                <a:gd name="T47" fmla="*/ 84 h 120"/>
                <a:gd name="T48" fmla="*/ 92 w 133"/>
                <a:gd name="T49" fmla="*/ 78 h 120"/>
                <a:gd name="T50" fmla="*/ 101 w 133"/>
                <a:gd name="T51" fmla="*/ 65 h 120"/>
                <a:gd name="T52" fmla="*/ 110 w 133"/>
                <a:gd name="T53" fmla="*/ 57 h 120"/>
                <a:gd name="T54" fmla="*/ 116 w 133"/>
                <a:gd name="T55" fmla="*/ 45 h 120"/>
                <a:gd name="T56" fmla="*/ 107 w 133"/>
                <a:gd name="T57" fmla="*/ 34 h 120"/>
                <a:gd name="T58" fmla="*/ 110 w 133"/>
                <a:gd name="T59" fmla="*/ 22 h 120"/>
                <a:gd name="T60" fmla="*/ 130 w 133"/>
                <a:gd name="T61" fmla="*/ 21 h 120"/>
                <a:gd name="T62" fmla="*/ 127 w 133"/>
                <a:gd name="T63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0">
                  <a:moveTo>
                    <a:pt x="127" y="12"/>
                  </a:moveTo>
                  <a:cubicBezTo>
                    <a:pt x="123" y="11"/>
                    <a:pt x="122" y="7"/>
                    <a:pt x="122" y="6"/>
                  </a:cubicBezTo>
                  <a:cubicBezTo>
                    <a:pt x="122" y="5"/>
                    <a:pt x="118" y="3"/>
                    <a:pt x="115" y="0"/>
                  </a:cubicBezTo>
                  <a:cubicBezTo>
                    <a:pt x="115" y="0"/>
                    <a:pt x="114" y="1"/>
                    <a:pt x="113" y="1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2"/>
                    <a:pt x="105" y="3"/>
                    <a:pt x="103" y="2"/>
                  </a:cubicBezTo>
                  <a:cubicBezTo>
                    <a:pt x="101" y="2"/>
                    <a:pt x="95" y="3"/>
                    <a:pt x="92" y="6"/>
                  </a:cubicBezTo>
                  <a:cubicBezTo>
                    <a:pt x="91" y="6"/>
                    <a:pt x="90" y="7"/>
                    <a:pt x="88" y="7"/>
                  </a:cubicBezTo>
                  <a:cubicBezTo>
                    <a:pt x="88" y="7"/>
                    <a:pt x="87" y="7"/>
                    <a:pt x="87" y="7"/>
                  </a:cubicBezTo>
                  <a:cubicBezTo>
                    <a:pt x="85" y="8"/>
                    <a:pt x="84" y="10"/>
                    <a:pt x="86" y="12"/>
                  </a:cubicBezTo>
                  <a:cubicBezTo>
                    <a:pt x="87" y="13"/>
                    <a:pt x="87" y="14"/>
                    <a:pt x="87" y="16"/>
                  </a:cubicBezTo>
                  <a:cubicBezTo>
                    <a:pt x="87" y="18"/>
                    <a:pt x="84" y="20"/>
                    <a:pt x="83" y="22"/>
                  </a:cubicBezTo>
                  <a:cubicBezTo>
                    <a:pt x="82" y="24"/>
                    <a:pt x="84" y="26"/>
                    <a:pt x="83" y="28"/>
                  </a:cubicBezTo>
                  <a:cubicBezTo>
                    <a:pt x="82" y="31"/>
                    <a:pt x="74" y="27"/>
                    <a:pt x="74" y="28"/>
                  </a:cubicBezTo>
                  <a:cubicBezTo>
                    <a:pt x="73" y="29"/>
                    <a:pt x="76" y="32"/>
                    <a:pt x="76" y="33"/>
                  </a:cubicBezTo>
                  <a:cubicBezTo>
                    <a:pt x="76" y="35"/>
                    <a:pt x="74" y="37"/>
                    <a:pt x="71" y="37"/>
                  </a:cubicBezTo>
                  <a:cubicBezTo>
                    <a:pt x="68" y="37"/>
                    <a:pt x="68" y="41"/>
                    <a:pt x="68" y="45"/>
                  </a:cubicBezTo>
                  <a:cubicBezTo>
                    <a:pt x="68" y="50"/>
                    <a:pt x="65" y="51"/>
                    <a:pt x="64" y="49"/>
                  </a:cubicBezTo>
                  <a:cubicBezTo>
                    <a:pt x="64" y="47"/>
                    <a:pt x="56" y="50"/>
                    <a:pt x="56" y="52"/>
                  </a:cubicBezTo>
                  <a:cubicBezTo>
                    <a:pt x="56" y="54"/>
                    <a:pt x="53" y="53"/>
                    <a:pt x="50" y="53"/>
                  </a:cubicBezTo>
                  <a:cubicBezTo>
                    <a:pt x="47" y="53"/>
                    <a:pt x="44" y="56"/>
                    <a:pt x="44" y="57"/>
                  </a:cubicBezTo>
                  <a:cubicBezTo>
                    <a:pt x="44" y="58"/>
                    <a:pt x="45" y="64"/>
                    <a:pt x="45" y="65"/>
                  </a:cubicBezTo>
                  <a:cubicBezTo>
                    <a:pt x="44" y="66"/>
                    <a:pt x="17" y="70"/>
                    <a:pt x="12" y="69"/>
                  </a:cubicBezTo>
                  <a:cubicBezTo>
                    <a:pt x="8" y="68"/>
                    <a:pt x="3" y="68"/>
                    <a:pt x="0" y="68"/>
                  </a:cubicBezTo>
                  <a:cubicBezTo>
                    <a:pt x="1" y="69"/>
                    <a:pt x="3" y="71"/>
                    <a:pt x="4" y="72"/>
                  </a:cubicBezTo>
                  <a:cubicBezTo>
                    <a:pt x="5" y="75"/>
                    <a:pt x="8" y="77"/>
                    <a:pt x="12" y="79"/>
                  </a:cubicBezTo>
                  <a:cubicBezTo>
                    <a:pt x="16" y="81"/>
                    <a:pt x="14" y="87"/>
                    <a:pt x="16" y="88"/>
                  </a:cubicBezTo>
                  <a:cubicBezTo>
                    <a:pt x="18" y="89"/>
                    <a:pt x="20" y="94"/>
                    <a:pt x="18" y="94"/>
                  </a:cubicBezTo>
                  <a:cubicBezTo>
                    <a:pt x="15" y="94"/>
                    <a:pt x="13" y="95"/>
                    <a:pt x="10" y="96"/>
                  </a:cubicBezTo>
                  <a:cubicBezTo>
                    <a:pt x="8" y="97"/>
                    <a:pt x="5" y="101"/>
                    <a:pt x="5" y="104"/>
                  </a:cubicBezTo>
                  <a:cubicBezTo>
                    <a:pt x="5" y="105"/>
                    <a:pt x="5" y="106"/>
                    <a:pt x="5" y="106"/>
                  </a:cubicBezTo>
                  <a:cubicBezTo>
                    <a:pt x="12" y="107"/>
                    <a:pt x="20" y="106"/>
                    <a:pt x="20" y="105"/>
                  </a:cubicBezTo>
                  <a:cubicBezTo>
                    <a:pt x="22" y="104"/>
                    <a:pt x="25" y="103"/>
                    <a:pt x="27" y="104"/>
                  </a:cubicBezTo>
                  <a:cubicBezTo>
                    <a:pt x="28" y="106"/>
                    <a:pt x="36" y="106"/>
                    <a:pt x="40" y="104"/>
                  </a:cubicBezTo>
                  <a:cubicBezTo>
                    <a:pt x="43" y="102"/>
                    <a:pt x="46" y="104"/>
                    <a:pt x="46" y="106"/>
                  </a:cubicBezTo>
                  <a:cubicBezTo>
                    <a:pt x="46" y="108"/>
                    <a:pt x="48" y="109"/>
                    <a:pt x="50" y="111"/>
                  </a:cubicBezTo>
                  <a:cubicBezTo>
                    <a:pt x="51" y="112"/>
                    <a:pt x="50" y="114"/>
                    <a:pt x="51" y="116"/>
                  </a:cubicBezTo>
                  <a:cubicBezTo>
                    <a:pt x="52" y="118"/>
                    <a:pt x="55" y="118"/>
                    <a:pt x="58" y="119"/>
                  </a:cubicBezTo>
                  <a:cubicBezTo>
                    <a:pt x="59" y="119"/>
                    <a:pt x="59" y="120"/>
                    <a:pt x="60" y="120"/>
                  </a:cubicBezTo>
                  <a:cubicBezTo>
                    <a:pt x="60" y="120"/>
                    <a:pt x="60" y="119"/>
                    <a:pt x="60" y="119"/>
                  </a:cubicBezTo>
                  <a:cubicBezTo>
                    <a:pt x="62" y="117"/>
                    <a:pt x="62" y="113"/>
                    <a:pt x="67" y="114"/>
                  </a:cubicBezTo>
                  <a:cubicBezTo>
                    <a:pt x="72" y="115"/>
                    <a:pt x="72" y="113"/>
                    <a:pt x="75" y="114"/>
                  </a:cubicBezTo>
                  <a:cubicBezTo>
                    <a:pt x="78" y="115"/>
                    <a:pt x="80" y="114"/>
                    <a:pt x="81" y="112"/>
                  </a:cubicBezTo>
                  <a:cubicBezTo>
                    <a:pt x="82" y="110"/>
                    <a:pt x="80" y="107"/>
                    <a:pt x="78" y="105"/>
                  </a:cubicBezTo>
                  <a:cubicBezTo>
                    <a:pt x="77" y="103"/>
                    <a:pt x="74" y="100"/>
                    <a:pt x="75" y="97"/>
                  </a:cubicBezTo>
                  <a:cubicBezTo>
                    <a:pt x="75" y="94"/>
                    <a:pt x="70" y="94"/>
                    <a:pt x="70" y="91"/>
                  </a:cubicBezTo>
                  <a:cubicBezTo>
                    <a:pt x="70" y="89"/>
                    <a:pt x="75" y="84"/>
                    <a:pt x="76" y="83"/>
                  </a:cubicBezTo>
                  <a:cubicBezTo>
                    <a:pt x="77" y="83"/>
                    <a:pt x="81" y="86"/>
                    <a:pt x="82" y="84"/>
                  </a:cubicBezTo>
                  <a:cubicBezTo>
                    <a:pt x="83" y="82"/>
                    <a:pt x="86" y="83"/>
                    <a:pt x="87" y="84"/>
                  </a:cubicBezTo>
                  <a:cubicBezTo>
                    <a:pt x="89" y="84"/>
                    <a:pt x="91" y="81"/>
                    <a:pt x="92" y="78"/>
                  </a:cubicBezTo>
                  <a:cubicBezTo>
                    <a:pt x="92" y="75"/>
                    <a:pt x="97" y="75"/>
                    <a:pt x="98" y="74"/>
                  </a:cubicBezTo>
                  <a:cubicBezTo>
                    <a:pt x="99" y="73"/>
                    <a:pt x="101" y="66"/>
                    <a:pt x="101" y="65"/>
                  </a:cubicBezTo>
                  <a:cubicBezTo>
                    <a:pt x="102" y="64"/>
                    <a:pt x="106" y="65"/>
                    <a:pt x="106" y="61"/>
                  </a:cubicBezTo>
                  <a:cubicBezTo>
                    <a:pt x="106" y="58"/>
                    <a:pt x="108" y="57"/>
                    <a:pt x="110" y="57"/>
                  </a:cubicBezTo>
                  <a:cubicBezTo>
                    <a:pt x="112" y="56"/>
                    <a:pt x="111" y="53"/>
                    <a:pt x="112" y="51"/>
                  </a:cubicBezTo>
                  <a:cubicBezTo>
                    <a:pt x="112" y="48"/>
                    <a:pt x="113" y="45"/>
                    <a:pt x="116" y="45"/>
                  </a:cubicBezTo>
                  <a:cubicBezTo>
                    <a:pt x="118" y="44"/>
                    <a:pt x="115" y="41"/>
                    <a:pt x="112" y="41"/>
                  </a:cubicBezTo>
                  <a:cubicBezTo>
                    <a:pt x="109" y="42"/>
                    <a:pt x="107" y="34"/>
                    <a:pt x="107" y="34"/>
                  </a:cubicBezTo>
                  <a:cubicBezTo>
                    <a:pt x="107" y="34"/>
                    <a:pt x="107" y="27"/>
                    <a:pt x="106" y="26"/>
                  </a:cubicBezTo>
                  <a:cubicBezTo>
                    <a:pt x="104" y="25"/>
                    <a:pt x="106" y="22"/>
                    <a:pt x="110" y="22"/>
                  </a:cubicBezTo>
                  <a:cubicBezTo>
                    <a:pt x="113" y="22"/>
                    <a:pt x="120" y="25"/>
                    <a:pt x="122" y="24"/>
                  </a:cubicBezTo>
                  <a:cubicBezTo>
                    <a:pt x="124" y="22"/>
                    <a:pt x="129" y="21"/>
                    <a:pt x="130" y="21"/>
                  </a:cubicBezTo>
                  <a:cubicBezTo>
                    <a:pt x="131" y="20"/>
                    <a:pt x="132" y="17"/>
                    <a:pt x="133" y="16"/>
                  </a:cubicBezTo>
                  <a:cubicBezTo>
                    <a:pt x="131" y="15"/>
                    <a:pt x="129" y="13"/>
                    <a:pt x="127" y="1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178"/>
            <p:cNvSpPr>
              <a:spLocks noEditPoints="1"/>
            </p:cNvSpPr>
            <p:nvPr/>
          </p:nvSpPr>
          <p:spPr bwMode="auto">
            <a:xfrm>
              <a:off x="5419" y="2544"/>
              <a:ext cx="874" cy="317"/>
            </a:xfrm>
            <a:custGeom>
              <a:avLst/>
              <a:gdLst>
                <a:gd name="T0" fmla="*/ 27 w 370"/>
                <a:gd name="T1" fmla="*/ 57 h 134"/>
                <a:gd name="T2" fmla="*/ 105 w 370"/>
                <a:gd name="T3" fmla="*/ 71 h 134"/>
                <a:gd name="T4" fmla="*/ 16 w 370"/>
                <a:gd name="T5" fmla="*/ 36 h 134"/>
                <a:gd name="T6" fmla="*/ 198 w 370"/>
                <a:gd name="T7" fmla="*/ 95 h 134"/>
                <a:gd name="T8" fmla="*/ 207 w 370"/>
                <a:gd name="T9" fmla="*/ 76 h 134"/>
                <a:gd name="T10" fmla="*/ 219 w 370"/>
                <a:gd name="T11" fmla="*/ 78 h 134"/>
                <a:gd name="T12" fmla="*/ 227 w 370"/>
                <a:gd name="T13" fmla="*/ 54 h 134"/>
                <a:gd name="T14" fmla="*/ 227 w 370"/>
                <a:gd name="T15" fmla="*/ 45 h 134"/>
                <a:gd name="T16" fmla="*/ 212 w 370"/>
                <a:gd name="T17" fmla="*/ 37 h 134"/>
                <a:gd name="T18" fmla="*/ 190 w 370"/>
                <a:gd name="T19" fmla="*/ 69 h 134"/>
                <a:gd name="T20" fmla="*/ 88 w 370"/>
                <a:gd name="T21" fmla="*/ 75 h 134"/>
                <a:gd name="T22" fmla="*/ 85 w 370"/>
                <a:gd name="T23" fmla="*/ 61 h 134"/>
                <a:gd name="T24" fmla="*/ 82 w 370"/>
                <a:gd name="T25" fmla="*/ 67 h 134"/>
                <a:gd name="T26" fmla="*/ 68 w 370"/>
                <a:gd name="T27" fmla="*/ 50 h 134"/>
                <a:gd name="T28" fmla="*/ 56 w 370"/>
                <a:gd name="T29" fmla="*/ 35 h 134"/>
                <a:gd name="T30" fmla="*/ 37 w 370"/>
                <a:gd name="T31" fmla="*/ 23 h 134"/>
                <a:gd name="T32" fmla="*/ 2 w 370"/>
                <a:gd name="T33" fmla="*/ 3 h 134"/>
                <a:gd name="T34" fmla="*/ 32 w 370"/>
                <a:gd name="T35" fmla="*/ 46 h 134"/>
                <a:gd name="T36" fmla="*/ 71 w 370"/>
                <a:gd name="T37" fmla="*/ 91 h 134"/>
                <a:gd name="T38" fmla="*/ 86 w 370"/>
                <a:gd name="T39" fmla="*/ 83 h 134"/>
                <a:gd name="T40" fmla="*/ 266 w 370"/>
                <a:gd name="T41" fmla="*/ 37 h 134"/>
                <a:gd name="T42" fmla="*/ 268 w 370"/>
                <a:gd name="T43" fmla="*/ 45 h 134"/>
                <a:gd name="T44" fmla="*/ 249 w 370"/>
                <a:gd name="T45" fmla="*/ 75 h 134"/>
                <a:gd name="T46" fmla="*/ 198 w 370"/>
                <a:gd name="T47" fmla="*/ 119 h 134"/>
                <a:gd name="T48" fmla="*/ 230 w 370"/>
                <a:gd name="T49" fmla="*/ 115 h 134"/>
                <a:gd name="T50" fmla="*/ 276 w 370"/>
                <a:gd name="T51" fmla="*/ 76 h 134"/>
                <a:gd name="T52" fmla="*/ 155 w 370"/>
                <a:gd name="T53" fmla="*/ 112 h 134"/>
                <a:gd name="T54" fmla="*/ 140 w 370"/>
                <a:gd name="T55" fmla="*/ 105 h 134"/>
                <a:gd name="T56" fmla="*/ 87 w 370"/>
                <a:gd name="T57" fmla="*/ 98 h 134"/>
                <a:gd name="T58" fmla="*/ 94 w 370"/>
                <a:gd name="T59" fmla="*/ 108 h 134"/>
                <a:gd name="T60" fmla="*/ 143 w 370"/>
                <a:gd name="T61" fmla="*/ 117 h 134"/>
                <a:gd name="T62" fmla="*/ 155 w 370"/>
                <a:gd name="T63" fmla="*/ 112 h 134"/>
                <a:gd name="T64" fmla="*/ 322 w 370"/>
                <a:gd name="T65" fmla="*/ 75 h 134"/>
                <a:gd name="T66" fmla="*/ 289 w 370"/>
                <a:gd name="T67" fmla="*/ 58 h 134"/>
                <a:gd name="T68" fmla="*/ 310 w 370"/>
                <a:gd name="T69" fmla="*/ 66 h 134"/>
                <a:gd name="T70" fmla="*/ 298 w 370"/>
                <a:gd name="T71" fmla="*/ 71 h 134"/>
                <a:gd name="T72" fmla="*/ 317 w 370"/>
                <a:gd name="T73" fmla="*/ 81 h 134"/>
                <a:gd name="T74" fmla="*/ 351 w 370"/>
                <a:gd name="T75" fmla="*/ 102 h 134"/>
                <a:gd name="T76" fmla="*/ 362 w 370"/>
                <a:gd name="T77" fmla="*/ 114 h 134"/>
                <a:gd name="T78" fmla="*/ 343 w 370"/>
                <a:gd name="T79" fmla="*/ 61 h 134"/>
                <a:gd name="T80" fmla="*/ 236 w 370"/>
                <a:gd name="T81" fmla="*/ 124 h 134"/>
                <a:gd name="T82" fmla="*/ 239 w 370"/>
                <a:gd name="T83" fmla="*/ 126 h 134"/>
                <a:gd name="T84" fmla="*/ 242 w 370"/>
                <a:gd name="T85" fmla="*/ 123 h 134"/>
                <a:gd name="T86" fmla="*/ 178 w 370"/>
                <a:gd name="T87" fmla="*/ 47 h 134"/>
                <a:gd name="T88" fmla="*/ 182 w 370"/>
                <a:gd name="T89" fmla="*/ 27 h 134"/>
                <a:gd name="T90" fmla="*/ 181 w 370"/>
                <a:gd name="T91" fmla="*/ 14 h 134"/>
                <a:gd name="T92" fmla="*/ 160 w 370"/>
                <a:gd name="T93" fmla="*/ 25 h 134"/>
                <a:gd name="T94" fmla="*/ 143 w 370"/>
                <a:gd name="T95" fmla="*/ 36 h 134"/>
                <a:gd name="T96" fmla="*/ 118 w 370"/>
                <a:gd name="T97" fmla="*/ 37 h 134"/>
                <a:gd name="T98" fmla="*/ 110 w 370"/>
                <a:gd name="T99" fmla="*/ 43 h 134"/>
                <a:gd name="T100" fmla="*/ 128 w 370"/>
                <a:gd name="T101" fmla="*/ 73 h 134"/>
                <a:gd name="T102" fmla="*/ 156 w 370"/>
                <a:gd name="T103" fmla="*/ 79 h 134"/>
                <a:gd name="T104" fmla="*/ 191 w 370"/>
                <a:gd name="T105" fmla="*/ 126 h 134"/>
                <a:gd name="T106" fmla="*/ 191 w 370"/>
                <a:gd name="T107" fmla="*/ 126 h 134"/>
                <a:gd name="T108" fmla="*/ 168 w 370"/>
                <a:gd name="T109" fmla="*/ 120 h 134"/>
                <a:gd name="T110" fmla="*/ 179 w 370"/>
                <a:gd name="T11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134">
                  <a:moveTo>
                    <a:pt x="27" y="57"/>
                  </a:moveTo>
                  <a:cubicBezTo>
                    <a:pt x="27" y="58"/>
                    <a:pt x="29" y="63"/>
                    <a:pt x="31" y="61"/>
                  </a:cubicBezTo>
                  <a:cubicBezTo>
                    <a:pt x="33" y="60"/>
                    <a:pt x="29" y="53"/>
                    <a:pt x="27" y="57"/>
                  </a:cubicBezTo>
                  <a:close/>
                  <a:moveTo>
                    <a:pt x="105" y="71"/>
                  </a:moveTo>
                  <a:cubicBezTo>
                    <a:pt x="105" y="69"/>
                    <a:pt x="99" y="70"/>
                    <a:pt x="101" y="73"/>
                  </a:cubicBezTo>
                  <a:cubicBezTo>
                    <a:pt x="103" y="76"/>
                    <a:pt x="105" y="73"/>
                    <a:pt x="105" y="71"/>
                  </a:cubicBezTo>
                  <a:close/>
                  <a:moveTo>
                    <a:pt x="16" y="36"/>
                  </a:moveTo>
                  <a:cubicBezTo>
                    <a:pt x="15" y="39"/>
                    <a:pt x="18" y="46"/>
                    <a:pt x="21" y="43"/>
                  </a:cubicBezTo>
                  <a:cubicBezTo>
                    <a:pt x="23" y="40"/>
                    <a:pt x="16" y="34"/>
                    <a:pt x="16" y="36"/>
                  </a:cubicBezTo>
                  <a:close/>
                  <a:moveTo>
                    <a:pt x="195" y="77"/>
                  </a:moveTo>
                  <a:cubicBezTo>
                    <a:pt x="199" y="77"/>
                    <a:pt x="198" y="82"/>
                    <a:pt x="198" y="85"/>
                  </a:cubicBezTo>
                  <a:cubicBezTo>
                    <a:pt x="197" y="89"/>
                    <a:pt x="195" y="96"/>
                    <a:pt x="198" y="95"/>
                  </a:cubicBezTo>
                  <a:cubicBezTo>
                    <a:pt x="202" y="93"/>
                    <a:pt x="205" y="89"/>
                    <a:pt x="203" y="87"/>
                  </a:cubicBezTo>
                  <a:cubicBezTo>
                    <a:pt x="200" y="85"/>
                    <a:pt x="201" y="75"/>
                    <a:pt x="202" y="72"/>
                  </a:cubicBezTo>
                  <a:cubicBezTo>
                    <a:pt x="203" y="70"/>
                    <a:pt x="209" y="71"/>
                    <a:pt x="207" y="76"/>
                  </a:cubicBezTo>
                  <a:cubicBezTo>
                    <a:pt x="205" y="80"/>
                    <a:pt x="211" y="79"/>
                    <a:pt x="211" y="84"/>
                  </a:cubicBezTo>
                  <a:cubicBezTo>
                    <a:pt x="211" y="88"/>
                    <a:pt x="214" y="86"/>
                    <a:pt x="218" y="85"/>
                  </a:cubicBezTo>
                  <a:cubicBezTo>
                    <a:pt x="222" y="83"/>
                    <a:pt x="221" y="81"/>
                    <a:pt x="219" y="78"/>
                  </a:cubicBezTo>
                  <a:cubicBezTo>
                    <a:pt x="216" y="76"/>
                    <a:pt x="221" y="71"/>
                    <a:pt x="217" y="69"/>
                  </a:cubicBezTo>
                  <a:cubicBezTo>
                    <a:pt x="213" y="67"/>
                    <a:pt x="211" y="63"/>
                    <a:pt x="214" y="62"/>
                  </a:cubicBezTo>
                  <a:cubicBezTo>
                    <a:pt x="218" y="62"/>
                    <a:pt x="228" y="56"/>
                    <a:pt x="227" y="54"/>
                  </a:cubicBezTo>
                  <a:cubicBezTo>
                    <a:pt x="225" y="51"/>
                    <a:pt x="211" y="54"/>
                    <a:pt x="210" y="58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1" y="43"/>
                    <a:pt x="221" y="42"/>
                    <a:pt x="227" y="45"/>
                  </a:cubicBezTo>
                  <a:cubicBezTo>
                    <a:pt x="232" y="47"/>
                    <a:pt x="239" y="40"/>
                    <a:pt x="241" y="36"/>
                  </a:cubicBezTo>
                  <a:cubicBezTo>
                    <a:pt x="243" y="32"/>
                    <a:pt x="236" y="37"/>
                    <a:pt x="232" y="40"/>
                  </a:cubicBezTo>
                  <a:cubicBezTo>
                    <a:pt x="228" y="42"/>
                    <a:pt x="217" y="39"/>
                    <a:pt x="212" y="37"/>
                  </a:cubicBezTo>
                  <a:cubicBezTo>
                    <a:pt x="207" y="36"/>
                    <a:pt x="207" y="41"/>
                    <a:pt x="202" y="41"/>
                  </a:cubicBezTo>
                  <a:cubicBezTo>
                    <a:pt x="198" y="42"/>
                    <a:pt x="199" y="52"/>
                    <a:pt x="197" y="53"/>
                  </a:cubicBezTo>
                  <a:cubicBezTo>
                    <a:pt x="194" y="55"/>
                    <a:pt x="194" y="62"/>
                    <a:pt x="190" y="69"/>
                  </a:cubicBezTo>
                  <a:cubicBezTo>
                    <a:pt x="186" y="76"/>
                    <a:pt x="192" y="77"/>
                    <a:pt x="195" y="77"/>
                  </a:cubicBezTo>
                  <a:close/>
                  <a:moveTo>
                    <a:pt x="86" y="83"/>
                  </a:moveTo>
                  <a:cubicBezTo>
                    <a:pt x="86" y="80"/>
                    <a:pt x="88" y="76"/>
                    <a:pt x="88" y="75"/>
                  </a:cubicBezTo>
                  <a:cubicBezTo>
                    <a:pt x="88" y="73"/>
                    <a:pt x="89" y="72"/>
                    <a:pt x="91" y="73"/>
                  </a:cubicBezTo>
                  <a:cubicBezTo>
                    <a:pt x="93" y="73"/>
                    <a:pt x="93" y="68"/>
                    <a:pt x="91" y="68"/>
                  </a:cubicBezTo>
                  <a:cubicBezTo>
                    <a:pt x="90" y="67"/>
                    <a:pt x="89" y="61"/>
                    <a:pt x="85" y="61"/>
                  </a:cubicBezTo>
                  <a:cubicBezTo>
                    <a:pt x="81" y="61"/>
                    <a:pt x="81" y="65"/>
                    <a:pt x="84" y="65"/>
                  </a:cubicBezTo>
                  <a:cubicBezTo>
                    <a:pt x="86" y="65"/>
                    <a:pt x="87" y="67"/>
                    <a:pt x="87" y="69"/>
                  </a:cubicBezTo>
                  <a:cubicBezTo>
                    <a:pt x="86" y="71"/>
                    <a:pt x="85" y="67"/>
                    <a:pt x="82" y="67"/>
                  </a:cubicBezTo>
                  <a:cubicBezTo>
                    <a:pt x="78" y="68"/>
                    <a:pt x="81" y="63"/>
                    <a:pt x="77" y="63"/>
                  </a:cubicBezTo>
                  <a:cubicBezTo>
                    <a:pt x="73" y="63"/>
                    <a:pt x="74" y="56"/>
                    <a:pt x="70" y="56"/>
                  </a:cubicBezTo>
                  <a:cubicBezTo>
                    <a:pt x="66" y="56"/>
                    <a:pt x="65" y="53"/>
                    <a:pt x="68" y="50"/>
                  </a:cubicBezTo>
                  <a:cubicBezTo>
                    <a:pt x="71" y="48"/>
                    <a:pt x="64" y="46"/>
                    <a:pt x="64" y="43"/>
                  </a:cubicBezTo>
                  <a:cubicBezTo>
                    <a:pt x="64" y="40"/>
                    <a:pt x="60" y="42"/>
                    <a:pt x="60" y="39"/>
                  </a:cubicBezTo>
                  <a:cubicBezTo>
                    <a:pt x="60" y="37"/>
                    <a:pt x="58" y="38"/>
                    <a:pt x="56" y="35"/>
                  </a:cubicBezTo>
                  <a:cubicBezTo>
                    <a:pt x="53" y="32"/>
                    <a:pt x="52" y="35"/>
                    <a:pt x="51" y="33"/>
                  </a:cubicBezTo>
                  <a:cubicBezTo>
                    <a:pt x="49" y="31"/>
                    <a:pt x="46" y="30"/>
                    <a:pt x="44" y="30"/>
                  </a:cubicBezTo>
                  <a:cubicBezTo>
                    <a:pt x="43" y="31"/>
                    <a:pt x="39" y="27"/>
                    <a:pt x="37" y="23"/>
                  </a:cubicBezTo>
                  <a:cubicBezTo>
                    <a:pt x="36" y="20"/>
                    <a:pt x="25" y="15"/>
                    <a:pt x="24" y="11"/>
                  </a:cubicBezTo>
                  <a:cubicBezTo>
                    <a:pt x="22" y="7"/>
                    <a:pt x="19" y="6"/>
                    <a:pt x="12" y="6"/>
                  </a:cubicBezTo>
                  <a:cubicBezTo>
                    <a:pt x="6" y="6"/>
                    <a:pt x="3" y="0"/>
                    <a:pt x="2" y="3"/>
                  </a:cubicBezTo>
                  <a:cubicBezTo>
                    <a:pt x="0" y="7"/>
                    <a:pt x="9" y="16"/>
                    <a:pt x="13" y="18"/>
                  </a:cubicBezTo>
                  <a:cubicBezTo>
                    <a:pt x="17" y="21"/>
                    <a:pt x="19" y="29"/>
                    <a:pt x="24" y="30"/>
                  </a:cubicBezTo>
                  <a:cubicBezTo>
                    <a:pt x="28" y="30"/>
                    <a:pt x="29" y="45"/>
                    <a:pt x="32" y="46"/>
                  </a:cubicBezTo>
                  <a:cubicBezTo>
                    <a:pt x="36" y="46"/>
                    <a:pt x="44" y="58"/>
                    <a:pt x="45" y="64"/>
                  </a:cubicBezTo>
                  <a:cubicBezTo>
                    <a:pt x="46" y="71"/>
                    <a:pt x="54" y="74"/>
                    <a:pt x="57" y="78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2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5"/>
                  </a:cubicBezTo>
                  <a:cubicBezTo>
                    <a:pt x="86" y="95"/>
                    <a:pt x="87" y="86"/>
                    <a:pt x="86" y="83"/>
                  </a:cubicBezTo>
                  <a:close/>
                  <a:moveTo>
                    <a:pt x="268" y="45"/>
                  </a:moveTo>
                  <a:cubicBezTo>
                    <a:pt x="273" y="46"/>
                    <a:pt x="271" y="42"/>
                    <a:pt x="271" y="39"/>
                  </a:cubicBezTo>
                  <a:cubicBezTo>
                    <a:pt x="271" y="36"/>
                    <a:pt x="266" y="39"/>
                    <a:pt x="266" y="37"/>
                  </a:cubicBezTo>
                  <a:cubicBezTo>
                    <a:pt x="266" y="35"/>
                    <a:pt x="265" y="29"/>
                    <a:pt x="261" y="34"/>
                  </a:cubicBezTo>
                  <a:cubicBezTo>
                    <a:pt x="257" y="39"/>
                    <a:pt x="262" y="52"/>
                    <a:pt x="265" y="51"/>
                  </a:cubicBezTo>
                  <a:cubicBezTo>
                    <a:pt x="268" y="51"/>
                    <a:pt x="263" y="45"/>
                    <a:pt x="268" y="45"/>
                  </a:cubicBezTo>
                  <a:close/>
                  <a:moveTo>
                    <a:pt x="249" y="75"/>
                  </a:moveTo>
                  <a:cubicBezTo>
                    <a:pt x="250" y="79"/>
                    <a:pt x="256" y="81"/>
                    <a:pt x="258" y="77"/>
                  </a:cubicBezTo>
                  <a:cubicBezTo>
                    <a:pt x="260" y="74"/>
                    <a:pt x="248" y="70"/>
                    <a:pt x="249" y="75"/>
                  </a:cubicBezTo>
                  <a:close/>
                  <a:moveTo>
                    <a:pt x="230" y="115"/>
                  </a:moveTo>
                  <a:cubicBezTo>
                    <a:pt x="223" y="114"/>
                    <a:pt x="219" y="119"/>
                    <a:pt x="213" y="116"/>
                  </a:cubicBezTo>
                  <a:cubicBezTo>
                    <a:pt x="206" y="114"/>
                    <a:pt x="197" y="116"/>
                    <a:pt x="198" y="119"/>
                  </a:cubicBezTo>
                  <a:cubicBezTo>
                    <a:pt x="199" y="120"/>
                    <a:pt x="204" y="121"/>
                    <a:pt x="211" y="121"/>
                  </a:cubicBezTo>
                  <a:cubicBezTo>
                    <a:pt x="217" y="121"/>
                    <a:pt x="223" y="118"/>
                    <a:pt x="227" y="117"/>
                  </a:cubicBezTo>
                  <a:cubicBezTo>
                    <a:pt x="232" y="117"/>
                    <a:pt x="236" y="116"/>
                    <a:pt x="230" y="115"/>
                  </a:cubicBezTo>
                  <a:close/>
                  <a:moveTo>
                    <a:pt x="281" y="71"/>
                  </a:moveTo>
                  <a:cubicBezTo>
                    <a:pt x="275" y="70"/>
                    <a:pt x="264" y="71"/>
                    <a:pt x="265" y="74"/>
                  </a:cubicBezTo>
                  <a:cubicBezTo>
                    <a:pt x="266" y="77"/>
                    <a:pt x="271" y="76"/>
                    <a:pt x="276" y="76"/>
                  </a:cubicBezTo>
                  <a:cubicBezTo>
                    <a:pt x="281" y="76"/>
                    <a:pt x="284" y="80"/>
                    <a:pt x="286" y="80"/>
                  </a:cubicBezTo>
                  <a:cubicBezTo>
                    <a:pt x="289" y="80"/>
                    <a:pt x="287" y="73"/>
                    <a:pt x="281" y="71"/>
                  </a:cubicBezTo>
                  <a:close/>
                  <a:moveTo>
                    <a:pt x="155" y="112"/>
                  </a:moveTo>
                  <a:cubicBezTo>
                    <a:pt x="155" y="110"/>
                    <a:pt x="146" y="112"/>
                    <a:pt x="141" y="110"/>
                  </a:cubicBezTo>
                  <a:cubicBezTo>
                    <a:pt x="137" y="108"/>
                    <a:pt x="146" y="107"/>
                    <a:pt x="149" y="105"/>
                  </a:cubicBezTo>
                  <a:cubicBezTo>
                    <a:pt x="153" y="103"/>
                    <a:pt x="148" y="102"/>
                    <a:pt x="140" y="105"/>
                  </a:cubicBezTo>
                  <a:cubicBezTo>
                    <a:pt x="132" y="107"/>
                    <a:pt x="124" y="99"/>
                    <a:pt x="123" y="103"/>
                  </a:cubicBezTo>
                  <a:cubicBezTo>
                    <a:pt x="123" y="106"/>
                    <a:pt x="110" y="101"/>
                    <a:pt x="106" y="99"/>
                  </a:cubicBezTo>
                  <a:cubicBezTo>
                    <a:pt x="103" y="96"/>
                    <a:pt x="90" y="93"/>
                    <a:pt x="87" y="98"/>
                  </a:cubicBezTo>
                  <a:cubicBezTo>
                    <a:pt x="85" y="102"/>
                    <a:pt x="83" y="98"/>
                    <a:pt x="84" y="103"/>
                  </a:cubicBezTo>
                  <a:cubicBezTo>
                    <a:pt x="84" y="105"/>
                    <a:pt x="87" y="104"/>
                    <a:pt x="90" y="104"/>
                  </a:cubicBezTo>
                  <a:cubicBezTo>
                    <a:pt x="92" y="104"/>
                    <a:pt x="91" y="108"/>
                    <a:pt x="94" y="108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7"/>
                    <a:pt x="119" y="110"/>
                    <a:pt x="123" y="113"/>
                  </a:cubicBezTo>
                  <a:cubicBezTo>
                    <a:pt x="128" y="117"/>
                    <a:pt x="139" y="117"/>
                    <a:pt x="143" y="117"/>
                  </a:cubicBezTo>
                  <a:cubicBezTo>
                    <a:pt x="148" y="116"/>
                    <a:pt x="152" y="119"/>
                    <a:pt x="154" y="117"/>
                  </a:cubicBezTo>
                  <a:cubicBezTo>
                    <a:pt x="156" y="115"/>
                    <a:pt x="159" y="121"/>
                    <a:pt x="164" y="117"/>
                  </a:cubicBezTo>
                  <a:cubicBezTo>
                    <a:pt x="168" y="114"/>
                    <a:pt x="156" y="115"/>
                    <a:pt x="155" y="112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7"/>
                    <a:pt x="335" y="67"/>
                  </a:cubicBezTo>
                  <a:cubicBezTo>
                    <a:pt x="332" y="67"/>
                    <a:pt x="328" y="73"/>
                    <a:pt x="322" y="75"/>
                  </a:cubicBezTo>
                  <a:cubicBezTo>
                    <a:pt x="317" y="77"/>
                    <a:pt x="316" y="59"/>
                    <a:pt x="314" y="55"/>
                  </a:cubicBezTo>
                  <a:cubicBezTo>
                    <a:pt x="311" y="52"/>
                    <a:pt x="297" y="49"/>
                    <a:pt x="295" y="53"/>
                  </a:cubicBezTo>
                  <a:cubicBezTo>
                    <a:pt x="294" y="57"/>
                    <a:pt x="289" y="55"/>
                    <a:pt x="289" y="58"/>
                  </a:cubicBezTo>
                  <a:cubicBezTo>
                    <a:pt x="288" y="61"/>
                    <a:pt x="290" y="60"/>
                    <a:pt x="293" y="60"/>
                  </a:cubicBezTo>
                  <a:cubicBezTo>
                    <a:pt x="296" y="60"/>
                    <a:pt x="296" y="63"/>
                    <a:pt x="297" y="66"/>
                  </a:cubicBezTo>
                  <a:cubicBezTo>
                    <a:pt x="299" y="69"/>
                    <a:pt x="307" y="67"/>
                    <a:pt x="310" y="66"/>
                  </a:cubicBezTo>
                  <a:cubicBezTo>
                    <a:pt x="313" y="66"/>
                    <a:pt x="314" y="70"/>
                    <a:pt x="310" y="69"/>
                  </a:cubicBezTo>
                  <a:cubicBezTo>
                    <a:pt x="305" y="67"/>
                    <a:pt x="305" y="71"/>
                    <a:pt x="303" y="70"/>
                  </a:cubicBezTo>
                  <a:cubicBezTo>
                    <a:pt x="300" y="69"/>
                    <a:pt x="296" y="70"/>
                    <a:pt x="298" y="71"/>
                  </a:cubicBezTo>
                  <a:cubicBezTo>
                    <a:pt x="300" y="73"/>
                    <a:pt x="303" y="75"/>
                    <a:pt x="303" y="78"/>
                  </a:cubicBezTo>
                  <a:cubicBezTo>
                    <a:pt x="303" y="82"/>
                    <a:pt x="308" y="81"/>
                    <a:pt x="308" y="78"/>
                  </a:cubicBezTo>
                  <a:cubicBezTo>
                    <a:pt x="308" y="75"/>
                    <a:pt x="311" y="79"/>
                    <a:pt x="317" y="81"/>
                  </a:cubicBezTo>
                  <a:cubicBezTo>
                    <a:pt x="322" y="82"/>
                    <a:pt x="318" y="84"/>
                    <a:pt x="324" y="85"/>
                  </a:cubicBezTo>
                  <a:cubicBezTo>
                    <a:pt x="329" y="85"/>
                    <a:pt x="342" y="89"/>
                    <a:pt x="346" y="92"/>
                  </a:cubicBezTo>
                  <a:cubicBezTo>
                    <a:pt x="351" y="96"/>
                    <a:pt x="348" y="98"/>
                    <a:pt x="351" y="102"/>
                  </a:cubicBezTo>
                  <a:cubicBezTo>
                    <a:pt x="354" y="105"/>
                    <a:pt x="355" y="109"/>
                    <a:pt x="351" y="109"/>
                  </a:cubicBezTo>
                  <a:cubicBezTo>
                    <a:pt x="346" y="109"/>
                    <a:pt x="342" y="113"/>
                    <a:pt x="343" y="115"/>
                  </a:cubicBezTo>
                  <a:cubicBezTo>
                    <a:pt x="344" y="117"/>
                    <a:pt x="358" y="114"/>
                    <a:pt x="362" y="114"/>
                  </a:cubicBezTo>
                  <a:cubicBezTo>
                    <a:pt x="364" y="114"/>
                    <a:pt x="366" y="118"/>
                    <a:pt x="370" y="121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60" y="67"/>
                    <a:pt x="346" y="60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1"/>
                    <a:pt x="238" y="122"/>
                    <a:pt x="237" y="122"/>
                  </a:cubicBezTo>
                  <a:cubicBezTo>
                    <a:pt x="237" y="123"/>
                    <a:pt x="236" y="124"/>
                    <a:pt x="236" y="124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0"/>
                    <a:pt x="229" y="132"/>
                  </a:cubicBezTo>
                  <a:cubicBezTo>
                    <a:pt x="232" y="133"/>
                    <a:pt x="237" y="129"/>
                    <a:pt x="239" y="126"/>
                  </a:cubicBezTo>
                  <a:cubicBezTo>
                    <a:pt x="240" y="126"/>
                    <a:pt x="240" y="125"/>
                    <a:pt x="241" y="125"/>
                  </a:cubicBezTo>
                  <a:cubicBezTo>
                    <a:pt x="241" y="124"/>
                    <a:pt x="241" y="124"/>
                    <a:pt x="241" y="124"/>
                  </a:cubicBezTo>
                  <a:cubicBezTo>
                    <a:pt x="242" y="124"/>
                    <a:pt x="242" y="124"/>
                    <a:pt x="242" y="123"/>
                  </a:cubicBezTo>
                  <a:cubicBezTo>
                    <a:pt x="241" y="122"/>
                    <a:pt x="240" y="121"/>
                    <a:pt x="240" y="121"/>
                  </a:cubicBezTo>
                  <a:close/>
                  <a:moveTo>
                    <a:pt x="174" y="60"/>
                  </a:moveTo>
                  <a:cubicBezTo>
                    <a:pt x="178" y="57"/>
                    <a:pt x="179" y="52"/>
                    <a:pt x="178" y="47"/>
                  </a:cubicBezTo>
                  <a:cubicBezTo>
                    <a:pt x="178" y="42"/>
                    <a:pt x="189" y="42"/>
                    <a:pt x="190" y="40"/>
                  </a:cubicBezTo>
                  <a:cubicBezTo>
                    <a:pt x="192" y="38"/>
                    <a:pt x="188" y="35"/>
                    <a:pt x="185" y="34"/>
                  </a:cubicBezTo>
                  <a:cubicBezTo>
                    <a:pt x="182" y="32"/>
                    <a:pt x="184" y="29"/>
                    <a:pt x="182" y="27"/>
                  </a:cubicBezTo>
                  <a:cubicBezTo>
                    <a:pt x="180" y="26"/>
                    <a:pt x="177" y="21"/>
                    <a:pt x="180" y="20"/>
                  </a:cubicBezTo>
                  <a:cubicBezTo>
                    <a:pt x="183" y="20"/>
                    <a:pt x="178" y="16"/>
                    <a:pt x="180" y="14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0" y="13"/>
                    <a:pt x="178" y="12"/>
                    <a:pt x="178" y="12"/>
                  </a:cubicBezTo>
                  <a:cubicBezTo>
                    <a:pt x="174" y="12"/>
                    <a:pt x="165" y="12"/>
                    <a:pt x="165" y="18"/>
                  </a:cubicBezTo>
                  <a:cubicBezTo>
                    <a:pt x="166" y="24"/>
                    <a:pt x="160" y="22"/>
                    <a:pt x="160" y="25"/>
                  </a:cubicBezTo>
                  <a:cubicBezTo>
                    <a:pt x="161" y="28"/>
                    <a:pt x="158" y="28"/>
                    <a:pt x="158" y="32"/>
                  </a:cubicBezTo>
                  <a:cubicBezTo>
                    <a:pt x="159" y="37"/>
                    <a:pt x="156" y="35"/>
                    <a:pt x="151" y="37"/>
                  </a:cubicBezTo>
                  <a:cubicBezTo>
                    <a:pt x="146" y="40"/>
                    <a:pt x="148" y="36"/>
                    <a:pt x="143" y="36"/>
                  </a:cubicBezTo>
                  <a:cubicBezTo>
                    <a:pt x="139" y="36"/>
                    <a:pt x="138" y="38"/>
                    <a:pt x="135" y="39"/>
                  </a:cubicBezTo>
                  <a:cubicBezTo>
                    <a:pt x="132" y="40"/>
                    <a:pt x="127" y="39"/>
                    <a:pt x="125" y="40"/>
                  </a:cubicBezTo>
                  <a:cubicBezTo>
                    <a:pt x="123" y="41"/>
                    <a:pt x="120" y="37"/>
                    <a:pt x="118" y="37"/>
                  </a:cubicBezTo>
                  <a:cubicBezTo>
                    <a:pt x="117" y="37"/>
                    <a:pt x="116" y="34"/>
                    <a:pt x="116" y="32"/>
                  </a:cubicBezTo>
                  <a:cubicBezTo>
                    <a:pt x="115" y="32"/>
                    <a:pt x="115" y="31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6"/>
                    <a:pt x="112" y="51"/>
                    <a:pt x="114" y="54"/>
                  </a:cubicBezTo>
                  <a:cubicBezTo>
                    <a:pt x="115" y="56"/>
                    <a:pt x="121" y="57"/>
                    <a:pt x="121" y="62"/>
                  </a:cubicBezTo>
                  <a:cubicBezTo>
                    <a:pt x="121" y="67"/>
                    <a:pt x="125" y="75"/>
                    <a:pt x="128" y="73"/>
                  </a:cubicBezTo>
                  <a:cubicBezTo>
                    <a:pt x="131" y="71"/>
                    <a:pt x="134" y="74"/>
                    <a:pt x="135" y="76"/>
                  </a:cubicBezTo>
                  <a:cubicBezTo>
                    <a:pt x="136" y="78"/>
                    <a:pt x="143" y="74"/>
                    <a:pt x="145" y="75"/>
                  </a:cubicBezTo>
                  <a:cubicBezTo>
                    <a:pt x="148" y="75"/>
                    <a:pt x="155" y="76"/>
                    <a:pt x="156" y="79"/>
                  </a:cubicBezTo>
                  <a:cubicBezTo>
                    <a:pt x="156" y="82"/>
                    <a:pt x="163" y="79"/>
                    <a:pt x="167" y="77"/>
                  </a:cubicBezTo>
                  <a:cubicBezTo>
                    <a:pt x="172" y="76"/>
                    <a:pt x="169" y="62"/>
                    <a:pt x="174" y="60"/>
                  </a:cubicBezTo>
                  <a:close/>
                  <a:moveTo>
                    <a:pt x="191" y="126"/>
                  </a:moveTo>
                  <a:cubicBezTo>
                    <a:pt x="193" y="128"/>
                    <a:pt x="197" y="128"/>
                    <a:pt x="198" y="130"/>
                  </a:cubicBezTo>
                  <a:cubicBezTo>
                    <a:pt x="200" y="131"/>
                    <a:pt x="206" y="134"/>
                    <a:pt x="206" y="130"/>
                  </a:cubicBezTo>
                  <a:cubicBezTo>
                    <a:pt x="206" y="126"/>
                    <a:pt x="190" y="124"/>
                    <a:pt x="191" y="126"/>
                  </a:cubicBezTo>
                  <a:close/>
                  <a:moveTo>
                    <a:pt x="179" y="115"/>
                  </a:moveTo>
                  <a:cubicBezTo>
                    <a:pt x="178" y="117"/>
                    <a:pt x="174" y="117"/>
                    <a:pt x="172" y="115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4"/>
                    <a:pt x="180" y="122"/>
                  </a:cubicBezTo>
                  <a:cubicBezTo>
                    <a:pt x="186" y="119"/>
                    <a:pt x="190" y="121"/>
                    <a:pt x="191" y="118"/>
                  </a:cubicBezTo>
                  <a:cubicBezTo>
                    <a:pt x="193" y="115"/>
                    <a:pt x="180" y="112"/>
                    <a:pt x="179" y="115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179"/>
            <p:cNvSpPr>
              <a:spLocks noEditPoints="1"/>
            </p:cNvSpPr>
            <p:nvPr/>
          </p:nvSpPr>
          <p:spPr bwMode="auto">
            <a:xfrm>
              <a:off x="5969" y="2813"/>
              <a:ext cx="64" cy="26"/>
            </a:xfrm>
            <a:custGeom>
              <a:avLst/>
              <a:gdLst>
                <a:gd name="T0" fmla="*/ 3 w 27"/>
                <a:gd name="T1" fmla="*/ 8 h 11"/>
                <a:gd name="T2" fmla="*/ 0 w 27"/>
                <a:gd name="T3" fmla="*/ 9 h 11"/>
                <a:gd name="T4" fmla="*/ 3 w 27"/>
                <a:gd name="T5" fmla="*/ 10 h 11"/>
                <a:gd name="T6" fmla="*/ 4 w 27"/>
                <a:gd name="T7" fmla="*/ 8 h 11"/>
                <a:gd name="T8" fmla="*/ 3 w 27"/>
                <a:gd name="T9" fmla="*/ 8 h 11"/>
                <a:gd name="T10" fmla="*/ 3 w 27"/>
                <a:gd name="T11" fmla="*/ 8 h 11"/>
                <a:gd name="T12" fmla="*/ 14 w 27"/>
                <a:gd name="T13" fmla="*/ 2 h 11"/>
                <a:gd name="T14" fmla="*/ 7 w 27"/>
                <a:gd name="T15" fmla="*/ 6 h 11"/>
                <a:gd name="T16" fmla="*/ 7 w 27"/>
                <a:gd name="T17" fmla="*/ 7 h 11"/>
                <a:gd name="T18" fmla="*/ 9 w 27"/>
                <a:gd name="T19" fmla="*/ 9 h 11"/>
                <a:gd name="T20" fmla="*/ 26 w 27"/>
                <a:gd name="T21" fmla="*/ 2 h 11"/>
                <a:gd name="T22" fmla="*/ 14 w 27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1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4" y="2"/>
                  </a:moveTo>
                  <a:cubicBezTo>
                    <a:pt x="11" y="2"/>
                    <a:pt x="10" y="4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4" y="7"/>
                    <a:pt x="25" y="3"/>
                    <a:pt x="26" y="2"/>
                  </a:cubicBezTo>
                  <a:cubicBezTo>
                    <a:pt x="27" y="0"/>
                    <a:pt x="19" y="2"/>
                    <a:pt x="14" y="2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180"/>
            <p:cNvSpPr>
              <a:spLocks noEditPoints="1"/>
            </p:cNvSpPr>
            <p:nvPr/>
          </p:nvSpPr>
          <p:spPr bwMode="auto">
            <a:xfrm>
              <a:off x="3761" y="1677"/>
              <a:ext cx="219" cy="239"/>
            </a:xfrm>
            <a:custGeom>
              <a:avLst/>
              <a:gdLst>
                <a:gd name="T0" fmla="*/ 65 w 93"/>
                <a:gd name="T1" fmla="*/ 88 h 101"/>
                <a:gd name="T2" fmla="*/ 55 w 93"/>
                <a:gd name="T3" fmla="*/ 88 h 101"/>
                <a:gd name="T4" fmla="*/ 48 w 93"/>
                <a:gd name="T5" fmla="*/ 91 h 101"/>
                <a:gd name="T6" fmla="*/ 56 w 93"/>
                <a:gd name="T7" fmla="*/ 96 h 101"/>
                <a:gd name="T8" fmla="*/ 66 w 93"/>
                <a:gd name="T9" fmla="*/ 101 h 101"/>
                <a:gd name="T10" fmla="*/ 68 w 93"/>
                <a:gd name="T11" fmla="*/ 96 h 101"/>
                <a:gd name="T12" fmla="*/ 71 w 93"/>
                <a:gd name="T13" fmla="*/ 88 h 101"/>
                <a:gd name="T14" fmla="*/ 65 w 93"/>
                <a:gd name="T15" fmla="*/ 88 h 101"/>
                <a:gd name="T16" fmla="*/ 19 w 93"/>
                <a:gd name="T17" fmla="*/ 61 h 101"/>
                <a:gd name="T18" fmla="*/ 13 w 93"/>
                <a:gd name="T19" fmla="*/ 62 h 101"/>
                <a:gd name="T20" fmla="*/ 16 w 93"/>
                <a:gd name="T21" fmla="*/ 73 h 101"/>
                <a:gd name="T22" fmla="*/ 19 w 93"/>
                <a:gd name="T23" fmla="*/ 80 h 101"/>
                <a:gd name="T24" fmla="*/ 25 w 93"/>
                <a:gd name="T25" fmla="*/ 77 h 101"/>
                <a:gd name="T26" fmla="*/ 26 w 93"/>
                <a:gd name="T27" fmla="*/ 64 h 101"/>
                <a:gd name="T28" fmla="*/ 19 w 93"/>
                <a:gd name="T29" fmla="*/ 61 h 101"/>
                <a:gd name="T30" fmla="*/ 77 w 93"/>
                <a:gd name="T31" fmla="*/ 57 h 101"/>
                <a:gd name="T32" fmla="*/ 71 w 93"/>
                <a:gd name="T33" fmla="*/ 52 h 101"/>
                <a:gd name="T34" fmla="*/ 58 w 93"/>
                <a:gd name="T35" fmla="*/ 39 h 101"/>
                <a:gd name="T36" fmla="*/ 47 w 93"/>
                <a:gd name="T37" fmla="*/ 28 h 101"/>
                <a:gd name="T38" fmla="*/ 47 w 93"/>
                <a:gd name="T39" fmla="*/ 20 h 101"/>
                <a:gd name="T40" fmla="*/ 51 w 93"/>
                <a:gd name="T41" fmla="*/ 15 h 101"/>
                <a:gd name="T42" fmla="*/ 51 w 93"/>
                <a:gd name="T43" fmla="*/ 5 h 101"/>
                <a:gd name="T44" fmla="*/ 47 w 93"/>
                <a:gd name="T45" fmla="*/ 4 h 101"/>
                <a:gd name="T46" fmla="*/ 46 w 93"/>
                <a:gd name="T47" fmla="*/ 0 h 101"/>
                <a:gd name="T48" fmla="*/ 39 w 93"/>
                <a:gd name="T49" fmla="*/ 1 h 101"/>
                <a:gd name="T50" fmla="*/ 34 w 93"/>
                <a:gd name="T51" fmla="*/ 3 h 101"/>
                <a:gd name="T52" fmla="*/ 33 w 93"/>
                <a:gd name="T53" fmla="*/ 2 h 101"/>
                <a:gd name="T54" fmla="*/ 32 w 93"/>
                <a:gd name="T55" fmla="*/ 4 h 101"/>
                <a:gd name="T56" fmla="*/ 30 w 93"/>
                <a:gd name="T57" fmla="*/ 6 h 101"/>
                <a:gd name="T58" fmla="*/ 28 w 93"/>
                <a:gd name="T59" fmla="*/ 7 h 101"/>
                <a:gd name="T60" fmla="*/ 24 w 93"/>
                <a:gd name="T61" fmla="*/ 8 h 101"/>
                <a:gd name="T62" fmla="*/ 21 w 93"/>
                <a:gd name="T63" fmla="*/ 9 h 101"/>
                <a:gd name="T64" fmla="*/ 19 w 93"/>
                <a:gd name="T65" fmla="*/ 12 h 101"/>
                <a:gd name="T66" fmla="*/ 15 w 93"/>
                <a:gd name="T67" fmla="*/ 7 h 101"/>
                <a:gd name="T68" fmla="*/ 11 w 93"/>
                <a:gd name="T69" fmla="*/ 12 h 101"/>
                <a:gd name="T70" fmla="*/ 4 w 93"/>
                <a:gd name="T71" fmla="*/ 13 h 101"/>
                <a:gd name="T72" fmla="*/ 5 w 93"/>
                <a:gd name="T73" fmla="*/ 17 h 101"/>
                <a:gd name="T74" fmla="*/ 3 w 93"/>
                <a:gd name="T75" fmla="*/ 20 h 101"/>
                <a:gd name="T76" fmla="*/ 1 w 93"/>
                <a:gd name="T77" fmla="*/ 22 h 101"/>
                <a:gd name="T78" fmla="*/ 4 w 93"/>
                <a:gd name="T79" fmla="*/ 26 h 101"/>
                <a:gd name="T80" fmla="*/ 6 w 93"/>
                <a:gd name="T81" fmla="*/ 30 h 101"/>
                <a:gd name="T82" fmla="*/ 9 w 93"/>
                <a:gd name="T83" fmla="*/ 31 h 101"/>
                <a:gd name="T84" fmla="*/ 8 w 93"/>
                <a:gd name="T85" fmla="*/ 34 h 101"/>
                <a:gd name="T86" fmla="*/ 12 w 93"/>
                <a:gd name="T87" fmla="*/ 33 h 101"/>
                <a:gd name="T88" fmla="*/ 18 w 93"/>
                <a:gd name="T89" fmla="*/ 28 h 101"/>
                <a:gd name="T90" fmla="*/ 29 w 93"/>
                <a:gd name="T91" fmla="*/ 33 h 101"/>
                <a:gd name="T92" fmla="*/ 32 w 93"/>
                <a:gd name="T93" fmla="*/ 37 h 101"/>
                <a:gd name="T94" fmla="*/ 39 w 93"/>
                <a:gd name="T95" fmla="*/ 47 h 101"/>
                <a:gd name="T96" fmla="*/ 50 w 93"/>
                <a:gd name="T97" fmla="*/ 57 h 101"/>
                <a:gd name="T98" fmla="*/ 58 w 93"/>
                <a:gd name="T99" fmla="*/ 60 h 101"/>
                <a:gd name="T100" fmla="*/ 65 w 93"/>
                <a:gd name="T101" fmla="*/ 65 h 101"/>
                <a:gd name="T102" fmla="*/ 71 w 93"/>
                <a:gd name="T103" fmla="*/ 69 h 101"/>
                <a:gd name="T104" fmla="*/ 73 w 93"/>
                <a:gd name="T105" fmla="*/ 74 h 101"/>
                <a:gd name="T106" fmla="*/ 74 w 93"/>
                <a:gd name="T107" fmla="*/ 83 h 101"/>
                <a:gd name="T108" fmla="*/ 74 w 93"/>
                <a:gd name="T109" fmla="*/ 89 h 101"/>
                <a:gd name="T110" fmla="*/ 78 w 93"/>
                <a:gd name="T111" fmla="*/ 82 h 101"/>
                <a:gd name="T112" fmla="*/ 83 w 93"/>
                <a:gd name="T113" fmla="*/ 78 h 101"/>
                <a:gd name="T114" fmla="*/ 79 w 93"/>
                <a:gd name="T115" fmla="*/ 71 h 101"/>
                <a:gd name="T116" fmla="*/ 87 w 93"/>
                <a:gd name="T117" fmla="*/ 68 h 101"/>
                <a:gd name="T118" fmla="*/ 93 w 93"/>
                <a:gd name="T119" fmla="*/ 68 h 101"/>
                <a:gd name="T120" fmla="*/ 77 w 93"/>
                <a:gd name="T121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101">
                  <a:moveTo>
                    <a:pt x="65" y="88"/>
                  </a:moveTo>
                  <a:cubicBezTo>
                    <a:pt x="60" y="89"/>
                    <a:pt x="58" y="89"/>
                    <a:pt x="55" y="88"/>
                  </a:cubicBezTo>
                  <a:cubicBezTo>
                    <a:pt x="52" y="86"/>
                    <a:pt x="47" y="89"/>
                    <a:pt x="48" y="91"/>
                  </a:cubicBezTo>
                  <a:cubicBezTo>
                    <a:pt x="49" y="92"/>
                    <a:pt x="50" y="94"/>
                    <a:pt x="56" y="96"/>
                  </a:cubicBezTo>
                  <a:cubicBezTo>
                    <a:pt x="62" y="97"/>
                    <a:pt x="63" y="101"/>
                    <a:pt x="66" y="101"/>
                  </a:cubicBezTo>
                  <a:cubicBezTo>
                    <a:pt x="68" y="101"/>
                    <a:pt x="68" y="99"/>
                    <a:pt x="68" y="96"/>
                  </a:cubicBezTo>
                  <a:cubicBezTo>
                    <a:pt x="67" y="93"/>
                    <a:pt x="71" y="89"/>
                    <a:pt x="71" y="88"/>
                  </a:cubicBezTo>
                  <a:cubicBezTo>
                    <a:pt x="71" y="88"/>
                    <a:pt x="69" y="87"/>
                    <a:pt x="65" y="88"/>
                  </a:cubicBezTo>
                  <a:close/>
                  <a:moveTo>
                    <a:pt x="19" y="61"/>
                  </a:moveTo>
                  <a:cubicBezTo>
                    <a:pt x="16" y="63"/>
                    <a:pt x="14" y="60"/>
                    <a:pt x="13" y="62"/>
                  </a:cubicBezTo>
                  <a:cubicBezTo>
                    <a:pt x="11" y="65"/>
                    <a:pt x="17" y="68"/>
                    <a:pt x="16" y="73"/>
                  </a:cubicBezTo>
                  <a:cubicBezTo>
                    <a:pt x="15" y="77"/>
                    <a:pt x="16" y="83"/>
                    <a:pt x="19" y="80"/>
                  </a:cubicBezTo>
                  <a:cubicBezTo>
                    <a:pt x="22" y="78"/>
                    <a:pt x="23" y="79"/>
                    <a:pt x="25" y="77"/>
                  </a:cubicBezTo>
                  <a:cubicBezTo>
                    <a:pt x="26" y="75"/>
                    <a:pt x="25" y="67"/>
                    <a:pt x="26" y="64"/>
                  </a:cubicBezTo>
                  <a:cubicBezTo>
                    <a:pt x="27" y="60"/>
                    <a:pt x="21" y="59"/>
                    <a:pt x="19" y="61"/>
                  </a:cubicBezTo>
                  <a:close/>
                  <a:moveTo>
                    <a:pt x="77" y="57"/>
                  </a:moveTo>
                  <a:cubicBezTo>
                    <a:pt x="74" y="55"/>
                    <a:pt x="76" y="52"/>
                    <a:pt x="71" y="52"/>
                  </a:cubicBezTo>
                  <a:cubicBezTo>
                    <a:pt x="66" y="53"/>
                    <a:pt x="60" y="46"/>
                    <a:pt x="58" y="39"/>
                  </a:cubicBezTo>
                  <a:cubicBezTo>
                    <a:pt x="57" y="32"/>
                    <a:pt x="49" y="32"/>
                    <a:pt x="47" y="28"/>
                  </a:cubicBezTo>
                  <a:cubicBezTo>
                    <a:pt x="45" y="24"/>
                    <a:pt x="49" y="23"/>
                    <a:pt x="47" y="20"/>
                  </a:cubicBezTo>
                  <a:cubicBezTo>
                    <a:pt x="46" y="18"/>
                    <a:pt x="48" y="16"/>
                    <a:pt x="51" y="15"/>
                  </a:cubicBezTo>
                  <a:cubicBezTo>
                    <a:pt x="51" y="11"/>
                    <a:pt x="51" y="7"/>
                    <a:pt x="51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46" y="3"/>
                    <a:pt x="46" y="0"/>
                    <a:pt x="46" y="0"/>
                  </a:cubicBezTo>
                  <a:cubicBezTo>
                    <a:pt x="45" y="0"/>
                    <a:pt x="40" y="0"/>
                    <a:pt x="39" y="1"/>
                  </a:cubicBezTo>
                  <a:cubicBezTo>
                    <a:pt x="38" y="2"/>
                    <a:pt x="36" y="4"/>
                    <a:pt x="34" y="3"/>
                  </a:cubicBezTo>
                  <a:cubicBezTo>
                    <a:pt x="34" y="3"/>
                    <a:pt x="33" y="2"/>
                    <a:pt x="33" y="2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6"/>
                    <a:pt x="30" y="6"/>
                  </a:cubicBezTo>
                  <a:cubicBezTo>
                    <a:pt x="29" y="6"/>
                    <a:pt x="28" y="5"/>
                    <a:pt x="28" y="7"/>
                  </a:cubicBezTo>
                  <a:cubicBezTo>
                    <a:pt x="28" y="8"/>
                    <a:pt x="25" y="8"/>
                    <a:pt x="24" y="8"/>
                  </a:cubicBezTo>
                  <a:cubicBezTo>
                    <a:pt x="23" y="7"/>
                    <a:pt x="21" y="8"/>
                    <a:pt x="21" y="9"/>
                  </a:cubicBezTo>
                  <a:cubicBezTo>
                    <a:pt x="21" y="11"/>
                    <a:pt x="21" y="14"/>
                    <a:pt x="19" y="12"/>
                  </a:cubicBezTo>
                  <a:cubicBezTo>
                    <a:pt x="17" y="10"/>
                    <a:pt x="15" y="6"/>
                    <a:pt x="15" y="7"/>
                  </a:cubicBezTo>
                  <a:cubicBezTo>
                    <a:pt x="14" y="7"/>
                    <a:pt x="12" y="12"/>
                    <a:pt x="11" y="12"/>
                  </a:cubicBezTo>
                  <a:cubicBezTo>
                    <a:pt x="10" y="12"/>
                    <a:pt x="6" y="13"/>
                    <a:pt x="4" y="13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7"/>
                    <a:pt x="4" y="19"/>
                    <a:pt x="3" y="20"/>
                  </a:cubicBezTo>
                  <a:cubicBezTo>
                    <a:pt x="2" y="20"/>
                    <a:pt x="0" y="20"/>
                    <a:pt x="1" y="22"/>
                  </a:cubicBezTo>
                  <a:cubicBezTo>
                    <a:pt x="3" y="24"/>
                    <a:pt x="5" y="24"/>
                    <a:pt x="4" y="26"/>
                  </a:cubicBezTo>
                  <a:cubicBezTo>
                    <a:pt x="3" y="28"/>
                    <a:pt x="4" y="30"/>
                    <a:pt x="6" y="30"/>
                  </a:cubicBezTo>
                  <a:cubicBezTo>
                    <a:pt x="7" y="30"/>
                    <a:pt x="10" y="30"/>
                    <a:pt x="9" y="31"/>
                  </a:cubicBezTo>
                  <a:cubicBezTo>
                    <a:pt x="9" y="32"/>
                    <a:pt x="9" y="33"/>
                    <a:pt x="8" y="34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5" y="31"/>
                    <a:pt x="14" y="29"/>
                    <a:pt x="18" y="28"/>
                  </a:cubicBezTo>
                  <a:cubicBezTo>
                    <a:pt x="22" y="27"/>
                    <a:pt x="28" y="30"/>
                    <a:pt x="29" y="33"/>
                  </a:cubicBezTo>
                  <a:cubicBezTo>
                    <a:pt x="31" y="35"/>
                    <a:pt x="31" y="35"/>
                    <a:pt x="32" y="37"/>
                  </a:cubicBezTo>
                  <a:cubicBezTo>
                    <a:pt x="32" y="39"/>
                    <a:pt x="34" y="43"/>
                    <a:pt x="39" y="47"/>
                  </a:cubicBezTo>
                  <a:cubicBezTo>
                    <a:pt x="45" y="51"/>
                    <a:pt x="47" y="55"/>
                    <a:pt x="50" y="57"/>
                  </a:cubicBezTo>
                  <a:cubicBezTo>
                    <a:pt x="53" y="58"/>
                    <a:pt x="56" y="58"/>
                    <a:pt x="58" y="60"/>
                  </a:cubicBezTo>
                  <a:cubicBezTo>
                    <a:pt x="60" y="62"/>
                    <a:pt x="62" y="63"/>
                    <a:pt x="65" y="65"/>
                  </a:cubicBezTo>
                  <a:cubicBezTo>
                    <a:pt x="68" y="66"/>
                    <a:pt x="68" y="69"/>
                    <a:pt x="71" y="69"/>
                  </a:cubicBezTo>
                  <a:cubicBezTo>
                    <a:pt x="73" y="70"/>
                    <a:pt x="72" y="72"/>
                    <a:pt x="73" y="74"/>
                  </a:cubicBezTo>
                  <a:cubicBezTo>
                    <a:pt x="75" y="76"/>
                    <a:pt x="75" y="80"/>
                    <a:pt x="74" y="83"/>
                  </a:cubicBezTo>
                  <a:cubicBezTo>
                    <a:pt x="72" y="85"/>
                    <a:pt x="73" y="89"/>
                    <a:pt x="74" y="89"/>
                  </a:cubicBezTo>
                  <a:cubicBezTo>
                    <a:pt x="75" y="89"/>
                    <a:pt x="78" y="85"/>
                    <a:pt x="78" y="82"/>
                  </a:cubicBezTo>
                  <a:cubicBezTo>
                    <a:pt x="78" y="80"/>
                    <a:pt x="81" y="80"/>
                    <a:pt x="83" y="78"/>
                  </a:cubicBezTo>
                  <a:cubicBezTo>
                    <a:pt x="85" y="75"/>
                    <a:pt x="80" y="75"/>
                    <a:pt x="79" y="71"/>
                  </a:cubicBezTo>
                  <a:cubicBezTo>
                    <a:pt x="78" y="68"/>
                    <a:pt x="83" y="65"/>
                    <a:pt x="87" y="68"/>
                  </a:cubicBezTo>
                  <a:cubicBezTo>
                    <a:pt x="91" y="71"/>
                    <a:pt x="93" y="72"/>
                    <a:pt x="93" y="68"/>
                  </a:cubicBezTo>
                  <a:cubicBezTo>
                    <a:pt x="93" y="64"/>
                    <a:pt x="80" y="59"/>
                    <a:pt x="77" y="5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181"/>
            <p:cNvSpPr>
              <a:spLocks/>
            </p:cNvSpPr>
            <p:nvPr/>
          </p:nvSpPr>
          <p:spPr bwMode="auto">
            <a:xfrm>
              <a:off x="3980" y="1765"/>
              <a:ext cx="24" cy="30"/>
            </a:xfrm>
            <a:custGeom>
              <a:avLst/>
              <a:gdLst>
                <a:gd name="T0" fmla="*/ 3 w 10"/>
                <a:gd name="T1" fmla="*/ 0 h 13"/>
                <a:gd name="T2" fmla="*/ 0 w 10"/>
                <a:gd name="T3" fmla="*/ 6 h 13"/>
                <a:gd name="T4" fmla="*/ 0 w 10"/>
                <a:gd name="T5" fmla="*/ 9 h 13"/>
                <a:gd name="T6" fmla="*/ 6 w 10"/>
                <a:gd name="T7" fmla="*/ 13 h 13"/>
                <a:gd name="T8" fmla="*/ 6 w 10"/>
                <a:gd name="T9" fmla="*/ 13 h 13"/>
                <a:gd name="T10" fmla="*/ 10 w 10"/>
                <a:gd name="T11" fmla="*/ 8 h 13"/>
                <a:gd name="T12" fmla="*/ 3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3" y="0"/>
                  </a:moveTo>
                  <a:cubicBezTo>
                    <a:pt x="2" y="3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2" y="11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1"/>
                    <a:pt x="8" y="8"/>
                    <a:pt x="10" y="8"/>
                  </a:cubicBezTo>
                  <a:cubicBezTo>
                    <a:pt x="8" y="5"/>
                    <a:pt x="5" y="2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182"/>
            <p:cNvSpPr>
              <a:spLocks/>
            </p:cNvSpPr>
            <p:nvPr/>
          </p:nvSpPr>
          <p:spPr bwMode="auto">
            <a:xfrm>
              <a:off x="3985" y="1698"/>
              <a:ext cx="80" cy="95"/>
            </a:xfrm>
            <a:custGeom>
              <a:avLst/>
              <a:gdLst>
                <a:gd name="T0" fmla="*/ 30 w 34"/>
                <a:gd name="T1" fmla="*/ 27 h 40"/>
                <a:gd name="T2" fmla="*/ 30 w 34"/>
                <a:gd name="T3" fmla="*/ 21 h 40"/>
                <a:gd name="T4" fmla="*/ 30 w 34"/>
                <a:gd name="T5" fmla="*/ 17 h 40"/>
                <a:gd name="T6" fmla="*/ 21 w 34"/>
                <a:gd name="T7" fmla="*/ 14 h 40"/>
                <a:gd name="T8" fmla="*/ 20 w 34"/>
                <a:gd name="T9" fmla="*/ 9 h 40"/>
                <a:gd name="T10" fmla="*/ 17 w 34"/>
                <a:gd name="T11" fmla="*/ 6 h 40"/>
                <a:gd name="T12" fmla="*/ 14 w 34"/>
                <a:gd name="T13" fmla="*/ 2 h 40"/>
                <a:gd name="T14" fmla="*/ 14 w 34"/>
                <a:gd name="T15" fmla="*/ 1 h 40"/>
                <a:gd name="T16" fmla="*/ 12 w 34"/>
                <a:gd name="T17" fmla="*/ 1 h 40"/>
                <a:gd name="T18" fmla="*/ 9 w 34"/>
                <a:gd name="T19" fmla="*/ 0 h 40"/>
                <a:gd name="T20" fmla="*/ 0 w 34"/>
                <a:gd name="T21" fmla="*/ 2 h 40"/>
                <a:gd name="T22" fmla="*/ 2 w 34"/>
                <a:gd name="T23" fmla="*/ 7 h 40"/>
                <a:gd name="T24" fmla="*/ 5 w 34"/>
                <a:gd name="T25" fmla="*/ 13 h 40"/>
                <a:gd name="T26" fmla="*/ 4 w 34"/>
                <a:gd name="T27" fmla="*/ 25 h 40"/>
                <a:gd name="T28" fmla="*/ 1 w 34"/>
                <a:gd name="T29" fmla="*/ 28 h 40"/>
                <a:gd name="T30" fmla="*/ 8 w 34"/>
                <a:gd name="T31" fmla="*/ 36 h 40"/>
                <a:gd name="T32" fmla="*/ 8 w 34"/>
                <a:gd name="T33" fmla="*/ 36 h 40"/>
                <a:gd name="T34" fmla="*/ 15 w 34"/>
                <a:gd name="T35" fmla="*/ 40 h 40"/>
                <a:gd name="T36" fmla="*/ 29 w 34"/>
                <a:gd name="T37" fmla="*/ 37 h 40"/>
                <a:gd name="T38" fmla="*/ 29 w 34"/>
                <a:gd name="T39" fmla="*/ 35 h 40"/>
                <a:gd name="T40" fmla="*/ 32 w 34"/>
                <a:gd name="T41" fmla="*/ 32 h 40"/>
                <a:gd name="T42" fmla="*/ 30 w 34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40">
                  <a:moveTo>
                    <a:pt x="30" y="27"/>
                  </a:moveTo>
                  <a:cubicBezTo>
                    <a:pt x="28" y="25"/>
                    <a:pt x="28" y="22"/>
                    <a:pt x="30" y="21"/>
                  </a:cubicBezTo>
                  <a:cubicBezTo>
                    <a:pt x="31" y="20"/>
                    <a:pt x="30" y="18"/>
                    <a:pt x="30" y="17"/>
                  </a:cubicBezTo>
                  <a:cubicBezTo>
                    <a:pt x="30" y="15"/>
                    <a:pt x="22" y="14"/>
                    <a:pt x="21" y="14"/>
                  </a:cubicBezTo>
                  <a:cubicBezTo>
                    <a:pt x="20" y="14"/>
                    <a:pt x="22" y="9"/>
                    <a:pt x="20" y="9"/>
                  </a:cubicBezTo>
                  <a:cubicBezTo>
                    <a:pt x="18" y="9"/>
                    <a:pt x="17" y="8"/>
                    <a:pt x="17" y="6"/>
                  </a:cubicBezTo>
                  <a:cubicBezTo>
                    <a:pt x="17" y="5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4"/>
                    <a:pt x="1" y="7"/>
                    <a:pt x="2" y="7"/>
                  </a:cubicBezTo>
                  <a:cubicBezTo>
                    <a:pt x="5" y="8"/>
                    <a:pt x="4" y="11"/>
                    <a:pt x="5" y="13"/>
                  </a:cubicBezTo>
                  <a:cubicBezTo>
                    <a:pt x="6" y="15"/>
                    <a:pt x="6" y="25"/>
                    <a:pt x="4" y="25"/>
                  </a:cubicBezTo>
                  <a:cubicBezTo>
                    <a:pt x="4" y="25"/>
                    <a:pt x="3" y="27"/>
                    <a:pt x="1" y="28"/>
                  </a:cubicBezTo>
                  <a:cubicBezTo>
                    <a:pt x="3" y="30"/>
                    <a:pt x="6" y="33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6"/>
                    <a:pt x="15" y="40"/>
                    <a:pt x="15" y="40"/>
                  </a:cubicBezTo>
                  <a:cubicBezTo>
                    <a:pt x="15" y="40"/>
                    <a:pt x="24" y="38"/>
                    <a:pt x="29" y="37"/>
                  </a:cubicBezTo>
                  <a:cubicBezTo>
                    <a:pt x="29" y="36"/>
                    <a:pt x="29" y="35"/>
                    <a:pt x="29" y="35"/>
                  </a:cubicBezTo>
                  <a:cubicBezTo>
                    <a:pt x="29" y="34"/>
                    <a:pt x="30" y="32"/>
                    <a:pt x="32" y="32"/>
                  </a:cubicBezTo>
                  <a:cubicBezTo>
                    <a:pt x="34" y="32"/>
                    <a:pt x="31" y="28"/>
                    <a:pt x="30" y="27"/>
                  </a:cubicBezTo>
                  <a:close/>
                </a:path>
              </a:pathLst>
            </a:custGeom>
            <a:grp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31928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2025" y="698356"/>
            <a:ext cx="309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Trading</a:t>
            </a:r>
          </a:p>
        </p:txBody>
      </p:sp>
      <p:cxnSp>
        <p:nvCxnSpPr>
          <p:cNvPr id="6" name="직선 연결선 5"/>
          <p:cNvCxnSpPr>
            <a:cxnSpLocks/>
          </p:cNvCxnSpPr>
          <p:nvPr/>
        </p:nvCxnSpPr>
        <p:spPr>
          <a:xfrm>
            <a:off x="2277996" y="1707208"/>
            <a:ext cx="0" cy="396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>
            <a:cxnSpLocks/>
          </p:cNvCxnSpPr>
          <p:nvPr/>
        </p:nvCxnSpPr>
        <p:spPr>
          <a:xfrm>
            <a:off x="6862068" y="1707208"/>
            <a:ext cx="0" cy="396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>
            <a:cxnSpLocks/>
          </p:cNvCxnSpPr>
          <p:nvPr/>
        </p:nvCxnSpPr>
        <p:spPr>
          <a:xfrm>
            <a:off x="147468" y="4419632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cxnSpLocks/>
          </p:cNvCxnSpPr>
          <p:nvPr/>
        </p:nvCxnSpPr>
        <p:spPr>
          <a:xfrm>
            <a:off x="147468" y="5648149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60299" y="4467140"/>
            <a:ext cx="1837408" cy="82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Crude Oil &amp; LNG/LPG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Product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Petro-Chemical Product</a:t>
            </a:r>
          </a:p>
        </p:txBody>
      </p:sp>
      <p:grpSp>
        <p:nvGrpSpPr>
          <p:cNvPr id="1027" name="그룹 1026">
            <a:extLst>
              <a:ext uri="{FF2B5EF4-FFF2-40B4-BE49-F238E27FC236}">
                <a16:creationId xmlns:a16="http://schemas.microsoft.com/office/drawing/2014/main" id="{865F4A08-1360-4AA4-BB11-A2F35B855D3F}"/>
              </a:ext>
            </a:extLst>
          </p:cNvPr>
          <p:cNvGrpSpPr/>
          <p:nvPr/>
        </p:nvGrpSpPr>
        <p:grpSpPr>
          <a:xfrm>
            <a:off x="2437862" y="1678840"/>
            <a:ext cx="1980000" cy="2524581"/>
            <a:chOff x="2437862" y="1678840"/>
            <a:chExt cx="1980000" cy="252458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2437862" y="1678840"/>
              <a:ext cx="1980000" cy="252000"/>
            </a:xfrm>
            <a:prstGeom prst="roundRect">
              <a:avLst>
                <a:gd name="adj" fmla="val 40805"/>
              </a:avLst>
            </a:prstGeom>
            <a:solidFill>
              <a:srgbClr val="4C7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Engine / Parts / Material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2437862" y="2043421"/>
              <a:ext cx="198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352" y="3333089"/>
              <a:ext cx="1761716" cy="770593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651" y="2096961"/>
              <a:ext cx="1156224" cy="871737"/>
            </a:xfrm>
            <a:prstGeom prst="rect">
              <a:avLst/>
            </a:prstGeom>
          </p:spPr>
        </p:pic>
        <p:pic>
          <p:nvPicPr>
            <p:cNvPr id="24" name="그림 2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048" y="2424662"/>
              <a:ext cx="756962" cy="878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9C6AECC-64CD-4489-A112-80001216804D}"/>
              </a:ext>
            </a:extLst>
          </p:cNvPr>
          <p:cNvGrpSpPr/>
          <p:nvPr/>
        </p:nvGrpSpPr>
        <p:grpSpPr>
          <a:xfrm>
            <a:off x="155599" y="1678840"/>
            <a:ext cx="1980000" cy="2524581"/>
            <a:chOff x="155599" y="1678840"/>
            <a:chExt cx="1980000" cy="2524581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55599" y="1678840"/>
              <a:ext cx="1980000" cy="252000"/>
            </a:xfrm>
            <a:prstGeom prst="roundRect">
              <a:avLst>
                <a:gd name="adj" fmla="val 40805"/>
              </a:avLst>
            </a:prstGeom>
            <a:solidFill>
              <a:srgbClr val="4C7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Oil &amp; </a:t>
              </a:r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직사각형 221"/>
            <p:cNvSpPr/>
            <p:nvPr/>
          </p:nvSpPr>
          <p:spPr>
            <a:xfrm>
              <a:off x="155599" y="2043421"/>
              <a:ext cx="198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5"/>
            <a:stretch/>
          </p:blipFill>
          <p:spPr>
            <a:xfrm>
              <a:off x="187561" y="2040804"/>
              <a:ext cx="1651488" cy="1211184"/>
            </a:xfrm>
            <a:prstGeom prst="rect">
              <a:avLst/>
            </a:prstGeom>
          </p:spPr>
        </p:pic>
      </p:grp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1B555BA2-C460-49FB-95F7-CE22B71B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1024" name="그룹 1023">
            <a:extLst>
              <a:ext uri="{FF2B5EF4-FFF2-40B4-BE49-F238E27FC236}">
                <a16:creationId xmlns:a16="http://schemas.microsoft.com/office/drawing/2014/main" id="{8E9E9972-0F8C-4C79-8466-F27CF841EBC8}"/>
              </a:ext>
            </a:extLst>
          </p:cNvPr>
          <p:cNvGrpSpPr/>
          <p:nvPr/>
        </p:nvGrpSpPr>
        <p:grpSpPr>
          <a:xfrm>
            <a:off x="7002389" y="1678840"/>
            <a:ext cx="1980000" cy="2524581"/>
            <a:chOff x="7002389" y="1678840"/>
            <a:chExt cx="1980000" cy="2524581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7002389" y="1678840"/>
              <a:ext cx="1980000" cy="252000"/>
            </a:xfrm>
            <a:prstGeom prst="roundRect">
              <a:avLst>
                <a:gd name="adj" fmla="val 40805"/>
              </a:avLst>
            </a:prstGeom>
            <a:solidFill>
              <a:srgbClr val="4C7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General Merchandise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직사각형 220"/>
            <p:cNvSpPr/>
            <p:nvPr/>
          </p:nvSpPr>
          <p:spPr>
            <a:xfrm>
              <a:off x="7002389" y="2043421"/>
              <a:ext cx="198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0" name="Picture 6" descr="What wholesalers want to see in 2019 - Better Wholesaling">
              <a:extLst>
                <a:ext uri="{FF2B5EF4-FFF2-40B4-BE49-F238E27FC236}">
                  <a16:creationId xmlns:a16="http://schemas.microsoft.com/office/drawing/2014/main" id="{BEF34B0C-E599-40AE-B267-26F8DF45D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046" y="2380079"/>
              <a:ext cx="1885868" cy="1464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그룹 1024">
            <a:extLst>
              <a:ext uri="{FF2B5EF4-FFF2-40B4-BE49-F238E27FC236}">
                <a16:creationId xmlns:a16="http://schemas.microsoft.com/office/drawing/2014/main" id="{E167A12F-0BAC-43F2-8141-6FA49D420199}"/>
              </a:ext>
            </a:extLst>
          </p:cNvPr>
          <p:cNvGrpSpPr/>
          <p:nvPr/>
        </p:nvGrpSpPr>
        <p:grpSpPr>
          <a:xfrm>
            <a:off x="4720125" y="1678840"/>
            <a:ext cx="1980000" cy="2524581"/>
            <a:chOff x="4720125" y="1678840"/>
            <a:chExt cx="1980000" cy="2524581"/>
          </a:xfrm>
        </p:grpSpPr>
        <p:sp>
          <p:nvSpPr>
            <p:cNvPr id="223" name="직사각형 222">
              <a:extLst>
                <a:ext uri="{FF2B5EF4-FFF2-40B4-BE49-F238E27FC236}">
                  <a16:creationId xmlns:a16="http://schemas.microsoft.com/office/drawing/2014/main" id="{2A6AD245-E9D0-4F16-88B5-B5A7612390E5}"/>
                </a:ext>
              </a:extLst>
            </p:cNvPr>
            <p:cNvSpPr/>
            <p:nvPr/>
          </p:nvSpPr>
          <p:spPr>
            <a:xfrm>
              <a:off x="4720125" y="2043421"/>
              <a:ext cx="198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모서리가 둥근 직사각형 8">
              <a:extLst>
                <a:ext uri="{FF2B5EF4-FFF2-40B4-BE49-F238E27FC236}">
                  <a16:creationId xmlns:a16="http://schemas.microsoft.com/office/drawing/2014/main" id="{5A66EE4D-3FC5-4BAD-B8BE-2C5B994ADB91}"/>
                </a:ext>
              </a:extLst>
            </p:cNvPr>
            <p:cNvSpPr/>
            <p:nvPr/>
          </p:nvSpPr>
          <p:spPr>
            <a:xfrm>
              <a:off x="4720125" y="1678840"/>
              <a:ext cx="1980000" cy="252000"/>
            </a:xfrm>
            <a:prstGeom prst="roundRect">
              <a:avLst>
                <a:gd name="adj" fmla="val 40805"/>
              </a:avLst>
            </a:prstGeom>
            <a:solidFill>
              <a:srgbClr val="4C7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Medical Products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062" y="3197251"/>
              <a:ext cx="1140559" cy="882087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488" y="2163510"/>
              <a:ext cx="1177145" cy="940667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285" y="2195437"/>
              <a:ext cx="883604" cy="781463"/>
            </a:xfrm>
            <a:prstGeom prst="rect">
              <a:avLst/>
            </a:prstGeom>
          </p:spPr>
        </p:pic>
        <p:pic>
          <p:nvPicPr>
            <p:cNvPr id="30" name="그림 29" descr="실내, 장난감이(가) 표시된 사진&#10;&#10;자동 생성된 설명">
              <a:extLst>
                <a:ext uri="{FF2B5EF4-FFF2-40B4-BE49-F238E27FC236}">
                  <a16:creationId xmlns:a16="http://schemas.microsoft.com/office/drawing/2014/main" id="{2ED05C16-F078-42A5-9163-B33B107C8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7" r="27470" b="6980"/>
            <a:stretch/>
          </p:blipFill>
          <p:spPr>
            <a:xfrm>
              <a:off x="4781770" y="3210701"/>
              <a:ext cx="1170581" cy="911106"/>
            </a:xfrm>
            <a:prstGeom prst="rect">
              <a:avLst/>
            </a:prstGeom>
          </p:spPr>
        </p:pic>
      </p:grpSp>
      <p:cxnSp>
        <p:nvCxnSpPr>
          <p:cNvPr id="233" name="직선 연결선 232">
            <a:extLst>
              <a:ext uri="{FF2B5EF4-FFF2-40B4-BE49-F238E27FC236}">
                <a16:creationId xmlns:a16="http://schemas.microsoft.com/office/drawing/2014/main" id="{C73F68E8-BD04-4D83-937B-3238D4B47B87}"/>
              </a:ext>
            </a:extLst>
          </p:cNvPr>
          <p:cNvCxnSpPr>
            <a:cxnSpLocks/>
          </p:cNvCxnSpPr>
          <p:nvPr/>
        </p:nvCxnSpPr>
        <p:spPr>
          <a:xfrm>
            <a:off x="4572000" y="1707208"/>
            <a:ext cx="0" cy="396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연결선 233">
            <a:extLst>
              <a:ext uri="{FF2B5EF4-FFF2-40B4-BE49-F238E27FC236}">
                <a16:creationId xmlns:a16="http://schemas.microsoft.com/office/drawing/2014/main" id="{2CBF655C-1118-4C16-B329-6F6FA942CB55}"/>
              </a:ext>
            </a:extLst>
          </p:cNvPr>
          <p:cNvCxnSpPr>
            <a:cxnSpLocks/>
          </p:cNvCxnSpPr>
          <p:nvPr/>
        </p:nvCxnSpPr>
        <p:spPr>
          <a:xfrm>
            <a:off x="2432661" y="4419632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>
            <a:extLst>
              <a:ext uri="{FF2B5EF4-FFF2-40B4-BE49-F238E27FC236}">
                <a16:creationId xmlns:a16="http://schemas.microsoft.com/office/drawing/2014/main" id="{A4B781B2-7425-4380-B634-28430D0AE5BC}"/>
              </a:ext>
            </a:extLst>
          </p:cNvPr>
          <p:cNvCxnSpPr>
            <a:cxnSpLocks/>
          </p:cNvCxnSpPr>
          <p:nvPr/>
        </p:nvCxnSpPr>
        <p:spPr>
          <a:xfrm>
            <a:off x="2432661" y="5648149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직사각형 235">
            <a:extLst>
              <a:ext uri="{FF2B5EF4-FFF2-40B4-BE49-F238E27FC236}">
                <a16:creationId xmlns:a16="http://schemas.microsoft.com/office/drawing/2014/main" id="{7F1D0A6B-48D9-4BC6-B286-9B809DA79D19}"/>
              </a:ext>
            </a:extLst>
          </p:cNvPr>
          <p:cNvSpPr/>
          <p:nvPr/>
        </p:nvSpPr>
        <p:spPr>
          <a:xfrm>
            <a:off x="2345491" y="4467140"/>
            <a:ext cx="2163106" cy="82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Engine, Parts, Machinery for Power Plant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 &amp; Other Consumables</a:t>
            </a:r>
          </a:p>
        </p:txBody>
      </p:sp>
      <p:cxnSp>
        <p:nvCxnSpPr>
          <p:cNvPr id="237" name="직선 연결선 236">
            <a:extLst>
              <a:ext uri="{FF2B5EF4-FFF2-40B4-BE49-F238E27FC236}">
                <a16:creationId xmlns:a16="http://schemas.microsoft.com/office/drawing/2014/main" id="{042FF1BC-ECA9-44CF-8067-FDB2148DB41A}"/>
              </a:ext>
            </a:extLst>
          </p:cNvPr>
          <p:cNvCxnSpPr>
            <a:cxnSpLocks/>
          </p:cNvCxnSpPr>
          <p:nvPr/>
        </p:nvCxnSpPr>
        <p:spPr>
          <a:xfrm>
            <a:off x="4740163" y="4419632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연결선 237">
            <a:extLst>
              <a:ext uri="{FF2B5EF4-FFF2-40B4-BE49-F238E27FC236}">
                <a16:creationId xmlns:a16="http://schemas.microsoft.com/office/drawing/2014/main" id="{C133DA6E-5886-4FC9-A389-6C4B2F881794}"/>
              </a:ext>
            </a:extLst>
          </p:cNvPr>
          <p:cNvCxnSpPr>
            <a:cxnSpLocks/>
          </p:cNvCxnSpPr>
          <p:nvPr/>
        </p:nvCxnSpPr>
        <p:spPr>
          <a:xfrm>
            <a:off x="4740163" y="5648149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직사각형 238">
            <a:extLst>
              <a:ext uri="{FF2B5EF4-FFF2-40B4-BE49-F238E27FC236}">
                <a16:creationId xmlns:a16="http://schemas.microsoft.com/office/drawing/2014/main" id="{E6650408-3F61-4569-85F8-330AD4967819}"/>
              </a:ext>
            </a:extLst>
          </p:cNvPr>
          <p:cNvSpPr/>
          <p:nvPr/>
        </p:nvSpPr>
        <p:spPr>
          <a:xfrm>
            <a:off x="4662519" y="4467140"/>
            <a:ext cx="1837408" cy="1076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 Drugs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Test Kit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KF94 Masks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Gloves, etc.</a:t>
            </a:r>
          </a:p>
        </p:txBody>
      </p:sp>
      <p:cxnSp>
        <p:nvCxnSpPr>
          <p:cNvPr id="240" name="직선 연결선 239">
            <a:extLst>
              <a:ext uri="{FF2B5EF4-FFF2-40B4-BE49-F238E27FC236}">
                <a16:creationId xmlns:a16="http://schemas.microsoft.com/office/drawing/2014/main" id="{55A807AC-AFAC-4EC5-BA1E-701E62E944E3}"/>
              </a:ext>
            </a:extLst>
          </p:cNvPr>
          <p:cNvCxnSpPr>
            <a:cxnSpLocks/>
          </p:cNvCxnSpPr>
          <p:nvPr/>
        </p:nvCxnSpPr>
        <p:spPr>
          <a:xfrm>
            <a:off x="7013358" y="4419632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연결선 240">
            <a:extLst>
              <a:ext uri="{FF2B5EF4-FFF2-40B4-BE49-F238E27FC236}">
                <a16:creationId xmlns:a16="http://schemas.microsoft.com/office/drawing/2014/main" id="{FA55E4FB-FCD2-479B-884F-6DA63FECB8A3}"/>
              </a:ext>
            </a:extLst>
          </p:cNvPr>
          <p:cNvCxnSpPr>
            <a:cxnSpLocks/>
          </p:cNvCxnSpPr>
          <p:nvPr/>
        </p:nvCxnSpPr>
        <p:spPr>
          <a:xfrm>
            <a:off x="7013358" y="5648149"/>
            <a:ext cx="1980000" cy="0"/>
          </a:xfrm>
          <a:prstGeom prst="line">
            <a:avLst/>
          </a:prstGeom>
          <a:ln>
            <a:solidFill>
              <a:srgbClr val="4C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직사각형 241">
            <a:extLst>
              <a:ext uri="{FF2B5EF4-FFF2-40B4-BE49-F238E27FC236}">
                <a16:creationId xmlns:a16="http://schemas.microsoft.com/office/drawing/2014/main" id="{B430CE32-CBC3-4E8F-B1CF-B30BB484D939}"/>
              </a:ext>
            </a:extLst>
          </p:cNvPr>
          <p:cNvSpPr/>
          <p:nvPr/>
        </p:nvSpPr>
        <p:spPr>
          <a:xfrm>
            <a:off x="6935714" y="4467140"/>
            <a:ext cx="2004398" cy="1076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Goods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Bio/Eco-Friendly Products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Device, Cosmetics, Apparel, etc.</a:t>
            </a:r>
          </a:p>
        </p:txBody>
      </p:sp>
      <p:pic>
        <p:nvPicPr>
          <p:cNvPr id="230" name="그림 229" descr="파란색이(가) 표시된 사진&#10;&#10;자동 생성된 설명">
            <a:extLst>
              <a:ext uri="{FF2B5EF4-FFF2-40B4-BE49-F238E27FC236}">
                <a16:creationId xmlns:a16="http://schemas.microsoft.com/office/drawing/2014/main" id="{F0F7AAE0-ADA5-50AD-CFCA-D78F62F5F8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8" y="3237601"/>
            <a:ext cx="1282754" cy="8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31928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2024" y="698356"/>
            <a:ext cx="346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 &amp; Transportation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C39628-5881-408B-ABAB-E2328677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67" name="Group 32">
            <a:extLst>
              <a:ext uri="{FF2B5EF4-FFF2-40B4-BE49-F238E27FC236}">
                <a16:creationId xmlns:a16="http://schemas.microsoft.com/office/drawing/2014/main" id="{58BD349C-5298-45CA-8715-54183115455C}"/>
              </a:ext>
            </a:extLst>
          </p:cNvPr>
          <p:cNvGrpSpPr/>
          <p:nvPr/>
        </p:nvGrpSpPr>
        <p:grpSpPr>
          <a:xfrm>
            <a:off x="1955735" y="1950268"/>
            <a:ext cx="1662282" cy="3143371"/>
            <a:chOff x="3432988" y="1631083"/>
            <a:chExt cx="2391962" cy="3442827"/>
          </a:xfrm>
        </p:grpSpPr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374418C9-7946-4CD7-AB04-836356716FBF}"/>
                </a:ext>
              </a:extLst>
            </p:cNvPr>
            <p:cNvGrpSpPr/>
            <p:nvPr/>
          </p:nvGrpSpPr>
          <p:grpSpPr>
            <a:xfrm>
              <a:off x="3432988" y="2080657"/>
              <a:ext cx="2391962" cy="2993253"/>
              <a:chOff x="1283934" y="2276587"/>
              <a:chExt cx="1947574" cy="2993253"/>
            </a:xfrm>
          </p:grpSpPr>
          <p:sp>
            <p:nvSpPr>
              <p:cNvPr id="72" name="Rectangle: Rounded Corners 1">
                <a:extLst>
                  <a:ext uri="{FF2B5EF4-FFF2-40B4-BE49-F238E27FC236}">
                    <a16:creationId xmlns:a16="http://schemas.microsoft.com/office/drawing/2014/main" id="{BDFFB92B-A2BB-4C64-B693-500C933C1146}"/>
                  </a:ext>
                </a:extLst>
              </p:cNvPr>
              <p:cNvSpPr/>
              <p:nvPr/>
            </p:nvSpPr>
            <p:spPr>
              <a:xfrm>
                <a:off x="1283934" y="2276587"/>
                <a:ext cx="1947574" cy="2993253"/>
              </a:xfrm>
              <a:custGeom>
                <a:avLst/>
                <a:gdLst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16443 w 1816443"/>
                  <a:gd name="connsiteY4" fmla="*/ 2861960 h 2993253"/>
                  <a:gd name="connsiteX5" fmla="*/ 1685150 w 1816443"/>
                  <a:gd name="connsiteY5" fmla="*/ 2993253 h 2993253"/>
                  <a:gd name="connsiteX6" fmla="*/ 131293 w 1816443"/>
                  <a:gd name="connsiteY6" fmla="*/ 2993253 h 2993253"/>
                  <a:gd name="connsiteX7" fmla="*/ 0 w 1816443"/>
                  <a:gd name="connsiteY7" fmla="*/ 2861960 h 2993253"/>
                  <a:gd name="connsiteX8" fmla="*/ 0 w 1816443"/>
                  <a:gd name="connsiteY8" fmla="*/ 131293 h 2993253"/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08378 w 1816443"/>
                  <a:gd name="connsiteY4" fmla="*/ 1590563 h 2993253"/>
                  <a:gd name="connsiteX5" fmla="*/ 1816443 w 1816443"/>
                  <a:gd name="connsiteY5" fmla="*/ 2861960 h 2993253"/>
                  <a:gd name="connsiteX6" fmla="*/ 1685150 w 1816443"/>
                  <a:gd name="connsiteY6" fmla="*/ 2993253 h 2993253"/>
                  <a:gd name="connsiteX7" fmla="*/ 131293 w 1816443"/>
                  <a:gd name="connsiteY7" fmla="*/ 2993253 h 2993253"/>
                  <a:gd name="connsiteX8" fmla="*/ 0 w 1816443"/>
                  <a:gd name="connsiteY8" fmla="*/ 2861960 h 2993253"/>
                  <a:gd name="connsiteX9" fmla="*/ 0 w 1816443"/>
                  <a:gd name="connsiteY9" fmla="*/ 131293 h 2993253"/>
                  <a:gd name="connsiteX0" fmla="*/ 1816443 w 1907883"/>
                  <a:gd name="connsiteY0" fmla="*/ 2861960 h 2993253"/>
                  <a:gd name="connsiteX1" fmla="*/ 1685150 w 1907883"/>
                  <a:gd name="connsiteY1" fmla="*/ 2993253 h 2993253"/>
                  <a:gd name="connsiteX2" fmla="*/ 131293 w 1907883"/>
                  <a:gd name="connsiteY2" fmla="*/ 2993253 h 2993253"/>
                  <a:gd name="connsiteX3" fmla="*/ 0 w 1907883"/>
                  <a:gd name="connsiteY3" fmla="*/ 2861960 h 2993253"/>
                  <a:gd name="connsiteX4" fmla="*/ 0 w 1907883"/>
                  <a:gd name="connsiteY4" fmla="*/ 131293 h 2993253"/>
                  <a:gd name="connsiteX5" fmla="*/ 131293 w 1907883"/>
                  <a:gd name="connsiteY5" fmla="*/ 0 h 2993253"/>
                  <a:gd name="connsiteX6" fmla="*/ 1685150 w 1907883"/>
                  <a:gd name="connsiteY6" fmla="*/ 0 h 2993253"/>
                  <a:gd name="connsiteX7" fmla="*/ 1816443 w 1907883"/>
                  <a:gd name="connsiteY7" fmla="*/ 131293 h 2993253"/>
                  <a:gd name="connsiteX8" fmla="*/ 1808378 w 1907883"/>
                  <a:gd name="connsiteY8" fmla="*/ 1590563 h 2993253"/>
                  <a:gd name="connsiteX9" fmla="*/ 1907883 w 1907883"/>
                  <a:gd name="connsiteY9" fmla="*/ 2953400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824128 w 1816443"/>
                  <a:gd name="connsiteY2" fmla="*/ 2987563 h 2993253"/>
                  <a:gd name="connsiteX3" fmla="*/ 131293 w 1816443"/>
                  <a:gd name="connsiteY3" fmla="*/ 2993253 h 2993253"/>
                  <a:gd name="connsiteX4" fmla="*/ 0 w 1816443"/>
                  <a:gd name="connsiteY4" fmla="*/ 2861960 h 2993253"/>
                  <a:gd name="connsiteX5" fmla="*/ 0 w 1816443"/>
                  <a:gd name="connsiteY5" fmla="*/ 131293 h 2993253"/>
                  <a:gd name="connsiteX6" fmla="*/ 131293 w 1816443"/>
                  <a:gd name="connsiteY6" fmla="*/ 0 h 2993253"/>
                  <a:gd name="connsiteX7" fmla="*/ 1685150 w 1816443"/>
                  <a:gd name="connsiteY7" fmla="*/ 0 h 2993253"/>
                  <a:gd name="connsiteX8" fmla="*/ 1816443 w 1816443"/>
                  <a:gd name="connsiteY8" fmla="*/ 131293 h 2993253"/>
                  <a:gd name="connsiteX9" fmla="*/ 1808378 w 1816443"/>
                  <a:gd name="connsiteY9" fmla="*/ 1590563 h 2993253"/>
                  <a:gd name="connsiteX0" fmla="*/ 1685150 w 1816443"/>
                  <a:gd name="connsiteY0" fmla="*/ 2993253 h 2993253"/>
                  <a:gd name="connsiteX1" fmla="*/ 824128 w 1816443"/>
                  <a:gd name="connsiteY1" fmla="*/ 298756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8378 w 1816443"/>
                  <a:gd name="connsiteY7" fmla="*/ 1590563 h 2993253"/>
                  <a:gd name="connsiteX0" fmla="*/ 824128 w 1823626"/>
                  <a:gd name="connsiteY0" fmla="*/ 2987563 h 2993253"/>
                  <a:gd name="connsiteX1" fmla="*/ 131293 w 1823626"/>
                  <a:gd name="connsiteY1" fmla="*/ 2993253 h 2993253"/>
                  <a:gd name="connsiteX2" fmla="*/ 0 w 1823626"/>
                  <a:gd name="connsiteY2" fmla="*/ 2861960 h 2993253"/>
                  <a:gd name="connsiteX3" fmla="*/ 0 w 1823626"/>
                  <a:gd name="connsiteY3" fmla="*/ 131293 h 2993253"/>
                  <a:gd name="connsiteX4" fmla="*/ 131293 w 1823626"/>
                  <a:gd name="connsiteY4" fmla="*/ 0 h 2993253"/>
                  <a:gd name="connsiteX5" fmla="*/ 1685150 w 1823626"/>
                  <a:gd name="connsiteY5" fmla="*/ 0 h 2993253"/>
                  <a:gd name="connsiteX6" fmla="*/ 1816443 w 1823626"/>
                  <a:gd name="connsiteY6" fmla="*/ 131293 h 2993253"/>
                  <a:gd name="connsiteX7" fmla="*/ 1806540 w 1823626"/>
                  <a:gd name="connsiteY7" fmla="*/ 1552463 h 2993253"/>
                  <a:gd name="connsiteX8" fmla="*/ 1808378 w 1823626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6540 w 1816443"/>
                  <a:gd name="connsiteY7" fmla="*/ 155246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7188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4943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4943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6155 w 1909199"/>
                  <a:gd name="connsiteY0" fmla="*/ 299264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9199" h="2993253">
                    <a:moveTo>
                      <a:pt x="826155" y="2992643"/>
                    </a:moveTo>
                    <a:lnTo>
                      <a:pt x="131293" y="2993253"/>
                    </a:lnTo>
                    <a:cubicBezTo>
                      <a:pt x="58782" y="2993253"/>
                      <a:pt x="0" y="2934471"/>
                      <a:pt x="0" y="2861960"/>
                    </a:cubicBezTo>
                    <a:lnTo>
                      <a:pt x="0" y="131293"/>
                    </a:lnTo>
                    <a:cubicBezTo>
                      <a:pt x="0" y="58782"/>
                      <a:pt x="58782" y="0"/>
                      <a:pt x="131293" y="0"/>
                    </a:cubicBezTo>
                    <a:lnTo>
                      <a:pt x="1685150" y="0"/>
                    </a:lnTo>
                    <a:cubicBezTo>
                      <a:pt x="1757661" y="0"/>
                      <a:pt x="1816443" y="58782"/>
                      <a:pt x="1816443" y="131293"/>
                    </a:cubicBezTo>
                    <a:cubicBezTo>
                      <a:pt x="1814650" y="603958"/>
                      <a:pt x="1818675" y="1079004"/>
                      <a:pt x="1816882" y="1551669"/>
                    </a:cubicBezTo>
                    <a:cubicBezTo>
                      <a:pt x="1816633" y="1564634"/>
                      <a:pt x="1909448" y="1549023"/>
                      <a:pt x="1909199" y="1561988"/>
                    </a:cubicBezTo>
                  </a:path>
                </a:pathLst>
              </a:custGeom>
              <a:noFill/>
              <a:ln w="6350">
                <a:solidFill>
                  <a:srgbClr val="04787C"/>
                </a:solidFill>
                <a:headEnd type="oval"/>
                <a:tailEnd type="triangl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: Rounded Corners 16">
                <a:extLst>
                  <a:ext uri="{FF2B5EF4-FFF2-40B4-BE49-F238E27FC236}">
                    <a16:creationId xmlns:a16="http://schemas.microsoft.com/office/drawing/2014/main" id="{220BE1E5-5B0B-4B61-AEE3-F78031B31B52}"/>
                  </a:ext>
                </a:extLst>
              </p:cNvPr>
              <p:cNvSpPr/>
              <p:nvPr/>
            </p:nvSpPr>
            <p:spPr>
              <a:xfrm>
                <a:off x="1371600" y="2380644"/>
                <a:ext cx="1679486" cy="2785139"/>
              </a:xfrm>
              <a:prstGeom prst="roundRect">
                <a:avLst>
                  <a:gd name="adj" fmla="val 7228"/>
                </a:avLst>
              </a:prstGeom>
              <a:solidFill>
                <a:srgbClr val="04787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: Rounded Corners 17">
                <a:extLst>
                  <a:ext uri="{FF2B5EF4-FFF2-40B4-BE49-F238E27FC236}">
                    <a16:creationId xmlns:a16="http://schemas.microsoft.com/office/drawing/2014/main" id="{1D6A0A5D-D6AC-41B5-9143-676C89BF0B1F}"/>
                  </a:ext>
                </a:extLst>
              </p:cNvPr>
              <p:cNvSpPr/>
              <p:nvPr/>
            </p:nvSpPr>
            <p:spPr>
              <a:xfrm>
                <a:off x="1456685" y="2470926"/>
                <a:ext cx="1509317" cy="2604574"/>
              </a:xfrm>
              <a:prstGeom prst="roundRect">
                <a:avLst>
                  <a:gd name="adj" fmla="val 7228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CD4C0D0-60F0-47D2-8B75-8032B1F273D1}"/>
                </a:ext>
              </a:extLst>
            </p:cNvPr>
            <p:cNvSpPr txBox="1"/>
            <p:nvPr/>
          </p:nvSpPr>
          <p:spPr>
            <a:xfrm>
              <a:off x="3518939" y="1631083"/>
              <a:ext cx="2071204" cy="2696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Export Logistics</a:t>
              </a:r>
            </a:p>
          </p:txBody>
        </p:sp>
      </p:grpSp>
      <p:sp>
        <p:nvSpPr>
          <p:cNvPr id="68" name="Rectangle: Rounded Corners 45">
            <a:extLst>
              <a:ext uri="{FF2B5EF4-FFF2-40B4-BE49-F238E27FC236}">
                <a16:creationId xmlns:a16="http://schemas.microsoft.com/office/drawing/2014/main" id="{6F7CC753-1678-4464-959F-6A6D32125477}"/>
              </a:ext>
            </a:extLst>
          </p:cNvPr>
          <p:cNvSpPr/>
          <p:nvPr/>
        </p:nvSpPr>
        <p:spPr>
          <a:xfrm>
            <a:off x="2214136" y="3502366"/>
            <a:ext cx="1066312" cy="27576"/>
          </a:xfrm>
          <a:prstGeom prst="roundRect">
            <a:avLst>
              <a:gd name="adj" fmla="val 7228"/>
            </a:avLst>
          </a:prstGeom>
          <a:solidFill>
            <a:srgbClr val="04787C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DF6BB17C-E1E1-409A-9BBB-C1DE4133CFE2}"/>
              </a:ext>
            </a:extLst>
          </p:cNvPr>
          <p:cNvGrpSpPr/>
          <p:nvPr/>
        </p:nvGrpSpPr>
        <p:grpSpPr>
          <a:xfrm>
            <a:off x="3767101" y="1950268"/>
            <a:ext cx="1616991" cy="3144251"/>
            <a:chOff x="6238510" y="1632048"/>
            <a:chExt cx="2326792" cy="3443792"/>
          </a:xfrm>
        </p:grpSpPr>
        <p:grpSp>
          <p:nvGrpSpPr>
            <p:cNvPr id="56" name="Group 18">
              <a:extLst>
                <a:ext uri="{FF2B5EF4-FFF2-40B4-BE49-F238E27FC236}">
                  <a16:creationId xmlns:a16="http://schemas.microsoft.com/office/drawing/2014/main" id="{DCF71CD5-D0B5-4818-A59A-E71B5AD3431F}"/>
                </a:ext>
              </a:extLst>
            </p:cNvPr>
            <p:cNvGrpSpPr/>
            <p:nvPr/>
          </p:nvGrpSpPr>
          <p:grpSpPr>
            <a:xfrm>
              <a:off x="6258285" y="2080657"/>
              <a:ext cx="2276891" cy="2995183"/>
              <a:chOff x="1284858" y="2276587"/>
              <a:chExt cx="1853881" cy="2995183"/>
            </a:xfrm>
          </p:grpSpPr>
          <p:sp>
            <p:nvSpPr>
              <p:cNvPr id="60" name="Rectangle: Rounded Corners 1">
                <a:extLst>
                  <a:ext uri="{FF2B5EF4-FFF2-40B4-BE49-F238E27FC236}">
                    <a16:creationId xmlns:a16="http://schemas.microsoft.com/office/drawing/2014/main" id="{47BF7604-7A63-42FD-988B-9563A7C669B8}"/>
                  </a:ext>
                </a:extLst>
              </p:cNvPr>
              <p:cNvSpPr/>
              <p:nvPr/>
            </p:nvSpPr>
            <p:spPr>
              <a:xfrm>
                <a:off x="1284858" y="2276587"/>
                <a:ext cx="1853881" cy="2995183"/>
              </a:xfrm>
              <a:custGeom>
                <a:avLst/>
                <a:gdLst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16443 w 1816443"/>
                  <a:gd name="connsiteY4" fmla="*/ 2861960 h 2993253"/>
                  <a:gd name="connsiteX5" fmla="*/ 1685150 w 1816443"/>
                  <a:gd name="connsiteY5" fmla="*/ 2993253 h 2993253"/>
                  <a:gd name="connsiteX6" fmla="*/ 131293 w 1816443"/>
                  <a:gd name="connsiteY6" fmla="*/ 2993253 h 2993253"/>
                  <a:gd name="connsiteX7" fmla="*/ 0 w 1816443"/>
                  <a:gd name="connsiteY7" fmla="*/ 2861960 h 2993253"/>
                  <a:gd name="connsiteX8" fmla="*/ 0 w 1816443"/>
                  <a:gd name="connsiteY8" fmla="*/ 131293 h 2993253"/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08378 w 1816443"/>
                  <a:gd name="connsiteY4" fmla="*/ 1590563 h 2993253"/>
                  <a:gd name="connsiteX5" fmla="*/ 1816443 w 1816443"/>
                  <a:gd name="connsiteY5" fmla="*/ 2861960 h 2993253"/>
                  <a:gd name="connsiteX6" fmla="*/ 1685150 w 1816443"/>
                  <a:gd name="connsiteY6" fmla="*/ 2993253 h 2993253"/>
                  <a:gd name="connsiteX7" fmla="*/ 131293 w 1816443"/>
                  <a:gd name="connsiteY7" fmla="*/ 2993253 h 2993253"/>
                  <a:gd name="connsiteX8" fmla="*/ 0 w 1816443"/>
                  <a:gd name="connsiteY8" fmla="*/ 2861960 h 2993253"/>
                  <a:gd name="connsiteX9" fmla="*/ 0 w 1816443"/>
                  <a:gd name="connsiteY9" fmla="*/ 131293 h 2993253"/>
                  <a:gd name="connsiteX0" fmla="*/ 1816443 w 1907883"/>
                  <a:gd name="connsiteY0" fmla="*/ 2861960 h 2993253"/>
                  <a:gd name="connsiteX1" fmla="*/ 1685150 w 1907883"/>
                  <a:gd name="connsiteY1" fmla="*/ 2993253 h 2993253"/>
                  <a:gd name="connsiteX2" fmla="*/ 131293 w 1907883"/>
                  <a:gd name="connsiteY2" fmla="*/ 2993253 h 2993253"/>
                  <a:gd name="connsiteX3" fmla="*/ 0 w 1907883"/>
                  <a:gd name="connsiteY3" fmla="*/ 2861960 h 2993253"/>
                  <a:gd name="connsiteX4" fmla="*/ 0 w 1907883"/>
                  <a:gd name="connsiteY4" fmla="*/ 131293 h 2993253"/>
                  <a:gd name="connsiteX5" fmla="*/ 131293 w 1907883"/>
                  <a:gd name="connsiteY5" fmla="*/ 0 h 2993253"/>
                  <a:gd name="connsiteX6" fmla="*/ 1685150 w 1907883"/>
                  <a:gd name="connsiteY6" fmla="*/ 0 h 2993253"/>
                  <a:gd name="connsiteX7" fmla="*/ 1816443 w 1907883"/>
                  <a:gd name="connsiteY7" fmla="*/ 131293 h 2993253"/>
                  <a:gd name="connsiteX8" fmla="*/ 1808378 w 1907883"/>
                  <a:gd name="connsiteY8" fmla="*/ 1590563 h 2993253"/>
                  <a:gd name="connsiteX9" fmla="*/ 1907883 w 1907883"/>
                  <a:gd name="connsiteY9" fmla="*/ 2953400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824128 w 1816443"/>
                  <a:gd name="connsiteY2" fmla="*/ 2987563 h 2993253"/>
                  <a:gd name="connsiteX3" fmla="*/ 131293 w 1816443"/>
                  <a:gd name="connsiteY3" fmla="*/ 2993253 h 2993253"/>
                  <a:gd name="connsiteX4" fmla="*/ 0 w 1816443"/>
                  <a:gd name="connsiteY4" fmla="*/ 2861960 h 2993253"/>
                  <a:gd name="connsiteX5" fmla="*/ 0 w 1816443"/>
                  <a:gd name="connsiteY5" fmla="*/ 131293 h 2993253"/>
                  <a:gd name="connsiteX6" fmla="*/ 131293 w 1816443"/>
                  <a:gd name="connsiteY6" fmla="*/ 0 h 2993253"/>
                  <a:gd name="connsiteX7" fmla="*/ 1685150 w 1816443"/>
                  <a:gd name="connsiteY7" fmla="*/ 0 h 2993253"/>
                  <a:gd name="connsiteX8" fmla="*/ 1816443 w 1816443"/>
                  <a:gd name="connsiteY8" fmla="*/ 131293 h 2993253"/>
                  <a:gd name="connsiteX9" fmla="*/ 1808378 w 1816443"/>
                  <a:gd name="connsiteY9" fmla="*/ 1590563 h 2993253"/>
                  <a:gd name="connsiteX0" fmla="*/ 1685150 w 1816443"/>
                  <a:gd name="connsiteY0" fmla="*/ 2993253 h 2993253"/>
                  <a:gd name="connsiteX1" fmla="*/ 824128 w 1816443"/>
                  <a:gd name="connsiteY1" fmla="*/ 298756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8378 w 1816443"/>
                  <a:gd name="connsiteY7" fmla="*/ 1590563 h 2993253"/>
                  <a:gd name="connsiteX0" fmla="*/ 824128 w 1823626"/>
                  <a:gd name="connsiteY0" fmla="*/ 2987563 h 2993253"/>
                  <a:gd name="connsiteX1" fmla="*/ 131293 w 1823626"/>
                  <a:gd name="connsiteY1" fmla="*/ 2993253 h 2993253"/>
                  <a:gd name="connsiteX2" fmla="*/ 0 w 1823626"/>
                  <a:gd name="connsiteY2" fmla="*/ 2861960 h 2993253"/>
                  <a:gd name="connsiteX3" fmla="*/ 0 w 1823626"/>
                  <a:gd name="connsiteY3" fmla="*/ 131293 h 2993253"/>
                  <a:gd name="connsiteX4" fmla="*/ 131293 w 1823626"/>
                  <a:gd name="connsiteY4" fmla="*/ 0 h 2993253"/>
                  <a:gd name="connsiteX5" fmla="*/ 1685150 w 1823626"/>
                  <a:gd name="connsiteY5" fmla="*/ 0 h 2993253"/>
                  <a:gd name="connsiteX6" fmla="*/ 1816443 w 1823626"/>
                  <a:gd name="connsiteY6" fmla="*/ 131293 h 2993253"/>
                  <a:gd name="connsiteX7" fmla="*/ 1806540 w 1823626"/>
                  <a:gd name="connsiteY7" fmla="*/ 1552463 h 2993253"/>
                  <a:gd name="connsiteX8" fmla="*/ 1808378 w 1823626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6540 w 1816443"/>
                  <a:gd name="connsiteY7" fmla="*/ 155246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7188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4943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4943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817353"/>
                  <a:gd name="connsiteY0" fmla="*/ 2987563 h 2993253"/>
                  <a:gd name="connsiteX1" fmla="*/ 131293 w 1817353"/>
                  <a:gd name="connsiteY1" fmla="*/ 2993253 h 2993253"/>
                  <a:gd name="connsiteX2" fmla="*/ 0 w 1817353"/>
                  <a:gd name="connsiteY2" fmla="*/ 2861960 h 2993253"/>
                  <a:gd name="connsiteX3" fmla="*/ 0 w 1817353"/>
                  <a:gd name="connsiteY3" fmla="*/ 131293 h 2993253"/>
                  <a:gd name="connsiteX4" fmla="*/ 131293 w 1817353"/>
                  <a:gd name="connsiteY4" fmla="*/ 0 h 2993253"/>
                  <a:gd name="connsiteX5" fmla="*/ 1685150 w 1817353"/>
                  <a:gd name="connsiteY5" fmla="*/ 0 h 2993253"/>
                  <a:gd name="connsiteX6" fmla="*/ 1816443 w 1817353"/>
                  <a:gd name="connsiteY6" fmla="*/ 131293 h 2993253"/>
                  <a:gd name="connsiteX7" fmla="*/ 1816882 w 1817353"/>
                  <a:gd name="connsiteY7" fmla="*/ 1551669 h 2993253"/>
                  <a:gd name="connsiteX0" fmla="*/ 824128 w 1817353"/>
                  <a:gd name="connsiteY0" fmla="*/ 2995183 h 2995183"/>
                  <a:gd name="connsiteX1" fmla="*/ 131293 w 1817353"/>
                  <a:gd name="connsiteY1" fmla="*/ 2993253 h 2995183"/>
                  <a:gd name="connsiteX2" fmla="*/ 0 w 1817353"/>
                  <a:gd name="connsiteY2" fmla="*/ 2861960 h 2995183"/>
                  <a:gd name="connsiteX3" fmla="*/ 0 w 1817353"/>
                  <a:gd name="connsiteY3" fmla="*/ 131293 h 2995183"/>
                  <a:gd name="connsiteX4" fmla="*/ 131293 w 1817353"/>
                  <a:gd name="connsiteY4" fmla="*/ 0 h 2995183"/>
                  <a:gd name="connsiteX5" fmla="*/ 1685150 w 1817353"/>
                  <a:gd name="connsiteY5" fmla="*/ 0 h 2995183"/>
                  <a:gd name="connsiteX6" fmla="*/ 1816443 w 1817353"/>
                  <a:gd name="connsiteY6" fmla="*/ 131293 h 2995183"/>
                  <a:gd name="connsiteX7" fmla="*/ 1816882 w 1817353"/>
                  <a:gd name="connsiteY7" fmla="*/ 1551669 h 299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7353" h="2995183">
                    <a:moveTo>
                      <a:pt x="824128" y="2995183"/>
                    </a:moveTo>
                    <a:lnTo>
                      <a:pt x="131293" y="2993253"/>
                    </a:lnTo>
                    <a:cubicBezTo>
                      <a:pt x="58782" y="2993253"/>
                      <a:pt x="0" y="2934471"/>
                      <a:pt x="0" y="2861960"/>
                    </a:cubicBezTo>
                    <a:lnTo>
                      <a:pt x="0" y="131293"/>
                    </a:lnTo>
                    <a:cubicBezTo>
                      <a:pt x="0" y="58782"/>
                      <a:pt x="58782" y="0"/>
                      <a:pt x="131293" y="0"/>
                    </a:cubicBezTo>
                    <a:lnTo>
                      <a:pt x="1685150" y="0"/>
                    </a:lnTo>
                    <a:cubicBezTo>
                      <a:pt x="1757661" y="0"/>
                      <a:pt x="1816443" y="58782"/>
                      <a:pt x="1816443" y="131293"/>
                    </a:cubicBezTo>
                    <a:cubicBezTo>
                      <a:pt x="1814650" y="603958"/>
                      <a:pt x="1818675" y="1079004"/>
                      <a:pt x="1816882" y="1551669"/>
                    </a:cubicBezTo>
                  </a:path>
                </a:pathLst>
              </a:custGeom>
              <a:noFill/>
              <a:ln w="6350">
                <a:solidFill>
                  <a:srgbClr val="24C9DC"/>
                </a:solidFill>
                <a:headEnd type="oval"/>
                <a:tailEnd type="triangl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: Rounded Corners 20">
                <a:extLst>
                  <a:ext uri="{FF2B5EF4-FFF2-40B4-BE49-F238E27FC236}">
                    <a16:creationId xmlns:a16="http://schemas.microsoft.com/office/drawing/2014/main" id="{CACE638A-1B7A-4426-8999-392FEE6D287E}"/>
                  </a:ext>
                </a:extLst>
              </p:cNvPr>
              <p:cNvSpPr/>
              <p:nvPr/>
            </p:nvSpPr>
            <p:spPr>
              <a:xfrm>
                <a:off x="1371600" y="2380644"/>
                <a:ext cx="1679486" cy="2785139"/>
              </a:xfrm>
              <a:prstGeom prst="roundRect">
                <a:avLst>
                  <a:gd name="adj" fmla="val 7228"/>
                </a:avLst>
              </a:prstGeom>
              <a:solidFill>
                <a:srgbClr val="24C9D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: Rounded Corners 21">
                <a:extLst>
                  <a:ext uri="{FF2B5EF4-FFF2-40B4-BE49-F238E27FC236}">
                    <a16:creationId xmlns:a16="http://schemas.microsoft.com/office/drawing/2014/main" id="{8D8DE97D-5130-453B-8840-2965D0F85456}"/>
                  </a:ext>
                </a:extLst>
              </p:cNvPr>
              <p:cNvSpPr/>
              <p:nvPr/>
            </p:nvSpPr>
            <p:spPr>
              <a:xfrm>
                <a:off x="1456685" y="2470926"/>
                <a:ext cx="1509317" cy="2604574"/>
              </a:xfrm>
              <a:prstGeom prst="roundRect">
                <a:avLst>
                  <a:gd name="adj" fmla="val 7228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DE8A5B1-D079-4E22-A69C-A391377F1C04}"/>
                </a:ext>
              </a:extLst>
            </p:cNvPr>
            <p:cNvSpPr txBox="1"/>
            <p:nvPr/>
          </p:nvSpPr>
          <p:spPr>
            <a:xfrm>
              <a:off x="6238510" y="1632048"/>
              <a:ext cx="2326792" cy="2696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Procurement</a:t>
              </a:r>
            </a:p>
          </p:txBody>
        </p:sp>
      </p:grpSp>
      <p:sp>
        <p:nvSpPr>
          <p:cNvPr id="55" name="Rectangle: Rounded Corners 46">
            <a:extLst>
              <a:ext uri="{FF2B5EF4-FFF2-40B4-BE49-F238E27FC236}">
                <a16:creationId xmlns:a16="http://schemas.microsoft.com/office/drawing/2014/main" id="{CD335300-0FCE-416F-B1D1-4986B4F85CF8}"/>
              </a:ext>
            </a:extLst>
          </p:cNvPr>
          <p:cNvSpPr/>
          <p:nvPr/>
        </p:nvSpPr>
        <p:spPr>
          <a:xfrm>
            <a:off x="4038457" y="3501484"/>
            <a:ext cx="1066311" cy="27576"/>
          </a:xfrm>
          <a:prstGeom prst="roundRect">
            <a:avLst>
              <a:gd name="adj" fmla="val 7228"/>
            </a:avLst>
          </a:prstGeom>
          <a:solidFill>
            <a:srgbClr val="24C9DC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A9A658BE-81CE-4563-8369-F08C0689F195}"/>
              </a:ext>
            </a:extLst>
          </p:cNvPr>
          <p:cNvGrpSpPr/>
          <p:nvPr/>
        </p:nvGrpSpPr>
        <p:grpSpPr>
          <a:xfrm>
            <a:off x="7351090" y="1873326"/>
            <a:ext cx="1662282" cy="3220311"/>
            <a:chOff x="3432988" y="1546812"/>
            <a:chExt cx="2391962" cy="3527098"/>
          </a:xfrm>
        </p:grpSpPr>
        <p:grpSp>
          <p:nvGrpSpPr>
            <p:cNvPr id="43" name="Group 67">
              <a:extLst>
                <a:ext uri="{FF2B5EF4-FFF2-40B4-BE49-F238E27FC236}">
                  <a16:creationId xmlns:a16="http://schemas.microsoft.com/office/drawing/2014/main" id="{DF1462BA-5777-41B1-8B3D-9A18C1D6D92A}"/>
                </a:ext>
              </a:extLst>
            </p:cNvPr>
            <p:cNvGrpSpPr/>
            <p:nvPr/>
          </p:nvGrpSpPr>
          <p:grpSpPr>
            <a:xfrm>
              <a:off x="3432988" y="2080657"/>
              <a:ext cx="2391962" cy="2993253"/>
              <a:chOff x="1283934" y="2276587"/>
              <a:chExt cx="1947574" cy="2993253"/>
            </a:xfrm>
          </p:grpSpPr>
          <p:sp>
            <p:nvSpPr>
              <p:cNvPr id="46" name="Rectangle: Rounded Corners 1">
                <a:extLst>
                  <a:ext uri="{FF2B5EF4-FFF2-40B4-BE49-F238E27FC236}">
                    <a16:creationId xmlns:a16="http://schemas.microsoft.com/office/drawing/2014/main" id="{3B52ACB7-9474-41E0-A844-EBF01AF57519}"/>
                  </a:ext>
                </a:extLst>
              </p:cNvPr>
              <p:cNvSpPr/>
              <p:nvPr/>
            </p:nvSpPr>
            <p:spPr>
              <a:xfrm>
                <a:off x="1283934" y="2276587"/>
                <a:ext cx="1947574" cy="2993253"/>
              </a:xfrm>
              <a:custGeom>
                <a:avLst/>
                <a:gdLst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16443 w 1816443"/>
                  <a:gd name="connsiteY4" fmla="*/ 2861960 h 2993253"/>
                  <a:gd name="connsiteX5" fmla="*/ 1685150 w 1816443"/>
                  <a:gd name="connsiteY5" fmla="*/ 2993253 h 2993253"/>
                  <a:gd name="connsiteX6" fmla="*/ 131293 w 1816443"/>
                  <a:gd name="connsiteY6" fmla="*/ 2993253 h 2993253"/>
                  <a:gd name="connsiteX7" fmla="*/ 0 w 1816443"/>
                  <a:gd name="connsiteY7" fmla="*/ 2861960 h 2993253"/>
                  <a:gd name="connsiteX8" fmla="*/ 0 w 1816443"/>
                  <a:gd name="connsiteY8" fmla="*/ 131293 h 2993253"/>
                  <a:gd name="connsiteX0" fmla="*/ 0 w 1816443"/>
                  <a:gd name="connsiteY0" fmla="*/ 131293 h 2993253"/>
                  <a:gd name="connsiteX1" fmla="*/ 131293 w 1816443"/>
                  <a:gd name="connsiteY1" fmla="*/ 0 h 2993253"/>
                  <a:gd name="connsiteX2" fmla="*/ 1685150 w 1816443"/>
                  <a:gd name="connsiteY2" fmla="*/ 0 h 2993253"/>
                  <a:gd name="connsiteX3" fmla="*/ 1816443 w 1816443"/>
                  <a:gd name="connsiteY3" fmla="*/ 131293 h 2993253"/>
                  <a:gd name="connsiteX4" fmla="*/ 1808378 w 1816443"/>
                  <a:gd name="connsiteY4" fmla="*/ 1590563 h 2993253"/>
                  <a:gd name="connsiteX5" fmla="*/ 1816443 w 1816443"/>
                  <a:gd name="connsiteY5" fmla="*/ 2861960 h 2993253"/>
                  <a:gd name="connsiteX6" fmla="*/ 1685150 w 1816443"/>
                  <a:gd name="connsiteY6" fmla="*/ 2993253 h 2993253"/>
                  <a:gd name="connsiteX7" fmla="*/ 131293 w 1816443"/>
                  <a:gd name="connsiteY7" fmla="*/ 2993253 h 2993253"/>
                  <a:gd name="connsiteX8" fmla="*/ 0 w 1816443"/>
                  <a:gd name="connsiteY8" fmla="*/ 2861960 h 2993253"/>
                  <a:gd name="connsiteX9" fmla="*/ 0 w 1816443"/>
                  <a:gd name="connsiteY9" fmla="*/ 131293 h 2993253"/>
                  <a:gd name="connsiteX0" fmla="*/ 1816443 w 1907883"/>
                  <a:gd name="connsiteY0" fmla="*/ 2861960 h 2993253"/>
                  <a:gd name="connsiteX1" fmla="*/ 1685150 w 1907883"/>
                  <a:gd name="connsiteY1" fmla="*/ 2993253 h 2993253"/>
                  <a:gd name="connsiteX2" fmla="*/ 131293 w 1907883"/>
                  <a:gd name="connsiteY2" fmla="*/ 2993253 h 2993253"/>
                  <a:gd name="connsiteX3" fmla="*/ 0 w 1907883"/>
                  <a:gd name="connsiteY3" fmla="*/ 2861960 h 2993253"/>
                  <a:gd name="connsiteX4" fmla="*/ 0 w 1907883"/>
                  <a:gd name="connsiteY4" fmla="*/ 131293 h 2993253"/>
                  <a:gd name="connsiteX5" fmla="*/ 131293 w 1907883"/>
                  <a:gd name="connsiteY5" fmla="*/ 0 h 2993253"/>
                  <a:gd name="connsiteX6" fmla="*/ 1685150 w 1907883"/>
                  <a:gd name="connsiteY6" fmla="*/ 0 h 2993253"/>
                  <a:gd name="connsiteX7" fmla="*/ 1816443 w 1907883"/>
                  <a:gd name="connsiteY7" fmla="*/ 131293 h 2993253"/>
                  <a:gd name="connsiteX8" fmla="*/ 1808378 w 1907883"/>
                  <a:gd name="connsiteY8" fmla="*/ 1590563 h 2993253"/>
                  <a:gd name="connsiteX9" fmla="*/ 1907883 w 1907883"/>
                  <a:gd name="connsiteY9" fmla="*/ 2953400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1816443 w 1816443"/>
                  <a:gd name="connsiteY0" fmla="*/ 2861960 h 2993253"/>
                  <a:gd name="connsiteX1" fmla="*/ 1685150 w 1816443"/>
                  <a:gd name="connsiteY1" fmla="*/ 2993253 h 2993253"/>
                  <a:gd name="connsiteX2" fmla="*/ 824128 w 1816443"/>
                  <a:gd name="connsiteY2" fmla="*/ 2987563 h 2993253"/>
                  <a:gd name="connsiteX3" fmla="*/ 131293 w 1816443"/>
                  <a:gd name="connsiteY3" fmla="*/ 2993253 h 2993253"/>
                  <a:gd name="connsiteX4" fmla="*/ 0 w 1816443"/>
                  <a:gd name="connsiteY4" fmla="*/ 2861960 h 2993253"/>
                  <a:gd name="connsiteX5" fmla="*/ 0 w 1816443"/>
                  <a:gd name="connsiteY5" fmla="*/ 131293 h 2993253"/>
                  <a:gd name="connsiteX6" fmla="*/ 131293 w 1816443"/>
                  <a:gd name="connsiteY6" fmla="*/ 0 h 2993253"/>
                  <a:gd name="connsiteX7" fmla="*/ 1685150 w 1816443"/>
                  <a:gd name="connsiteY7" fmla="*/ 0 h 2993253"/>
                  <a:gd name="connsiteX8" fmla="*/ 1816443 w 1816443"/>
                  <a:gd name="connsiteY8" fmla="*/ 131293 h 2993253"/>
                  <a:gd name="connsiteX9" fmla="*/ 1808378 w 1816443"/>
                  <a:gd name="connsiteY9" fmla="*/ 1590563 h 2993253"/>
                  <a:gd name="connsiteX0" fmla="*/ 1685150 w 1816443"/>
                  <a:gd name="connsiteY0" fmla="*/ 2993253 h 2993253"/>
                  <a:gd name="connsiteX1" fmla="*/ 824128 w 1816443"/>
                  <a:gd name="connsiteY1" fmla="*/ 2987563 h 2993253"/>
                  <a:gd name="connsiteX2" fmla="*/ 131293 w 1816443"/>
                  <a:gd name="connsiteY2" fmla="*/ 2993253 h 2993253"/>
                  <a:gd name="connsiteX3" fmla="*/ 0 w 1816443"/>
                  <a:gd name="connsiteY3" fmla="*/ 2861960 h 2993253"/>
                  <a:gd name="connsiteX4" fmla="*/ 0 w 1816443"/>
                  <a:gd name="connsiteY4" fmla="*/ 131293 h 2993253"/>
                  <a:gd name="connsiteX5" fmla="*/ 131293 w 1816443"/>
                  <a:gd name="connsiteY5" fmla="*/ 0 h 2993253"/>
                  <a:gd name="connsiteX6" fmla="*/ 1685150 w 1816443"/>
                  <a:gd name="connsiteY6" fmla="*/ 0 h 2993253"/>
                  <a:gd name="connsiteX7" fmla="*/ 1816443 w 1816443"/>
                  <a:gd name="connsiteY7" fmla="*/ 13129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8378 w 1816443"/>
                  <a:gd name="connsiteY7" fmla="*/ 1590563 h 2993253"/>
                  <a:gd name="connsiteX0" fmla="*/ 824128 w 1823626"/>
                  <a:gd name="connsiteY0" fmla="*/ 2987563 h 2993253"/>
                  <a:gd name="connsiteX1" fmla="*/ 131293 w 1823626"/>
                  <a:gd name="connsiteY1" fmla="*/ 2993253 h 2993253"/>
                  <a:gd name="connsiteX2" fmla="*/ 0 w 1823626"/>
                  <a:gd name="connsiteY2" fmla="*/ 2861960 h 2993253"/>
                  <a:gd name="connsiteX3" fmla="*/ 0 w 1823626"/>
                  <a:gd name="connsiteY3" fmla="*/ 131293 h 2993253"/>
                  <a:gd name="connsiteX4" fmla="*/ 131293 w 1823626"/>
                  <a:gd name="connsiteY4" fmla="*/ 0 h 2993253"/>
                  <a:gd name="connsiteX5" fmla="*/ 1685150 w 1823626"/>
                  <a:gd name="connsiteY5" fmla="*/ 0 h 2993253"/>
                  <a:gd name="connsiteX6" fmla="*/ 1816443 w 1823626"/>
                  <a:gd name="connsiteY6" fmla="*/ 131293 h 2993253"/>
                  <a:gd name="connsiteX7" fmla="*/ 1806540 w 1823626"/>
                  <a:gd name="connsiteY7" fmla="*/ 1552463 h 2993253"/>
                  <a:gd name="connsiteX8" fmla="*/ 1808378 w 1823626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6540 w 1816443"/>
                  <a:gd name="connsiteY7" fmla="*/ 1552463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1065 w 1816443"/>
                  <a:gd name="connsiteY7" fmla="*/ 1549288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9126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07188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816443"/>
                  <a:gd name="connsiteY0" fmla="*/ 2987563 h 2993253"/>
                  <a:gd name="connsiteX1" fmla="*/ 131293 w 1816443"/>
                  <a:gd name="connsiteY1" fmla="*/ 2993253 h 2993253"/>
                  <a:gd name="connsiteX2" fmla="*/ 0 w 1816443"/>
                  <a:gd name="connsiteY2" fmla="*/ 2861960 h 2993253"/>
                  <a:gd name="connsiteX3" fmla="*/ 0 w 1816443"/>
                  <a:gd name="connsiteY3" fmla="*/ 131293 h 2993253"/>
                  <a:gd name="connsiteX4" fmla="*/ 131293 w 1816443"/>
                  <a:gd name="connsiteY4" fmla="*/ 0 h 2993253"/>
                  <a:gd name="connsiteX5" fmla="*/ 1685150 w 1816443"/>
                  <a:gd name="connsiteY5" fmla="*/ 0 h 2993253"/>
                  <a:gd name="connsiteX6" fmla="*/ 1816443 w 1816443"/>
                  <a:gd name="connsiteY6" fmla="*/ 131293 h 2993253"/>
                  <a:gd name="connsiteX7" fmla="*/ 1814943 w 1816443"/>
                  <a:gd name="connsiteY7" fmla="*/ 1551669 h 2993253"/>
                  <a:gd name="connsiteX8" fmla="*/ 1808378 w 1816443"/>
                  <a:gd name="connsiteY8" fmla="*/ 1590563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4943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59607 h 2993253"/>
                  <a:gd name="connsiteX0" fmla="*/ 824128 w 1909199"/>
                  <a:gd name="connsiteY0" fmla="*/ 298756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  <a:gd name="connsiteX0" fmla="*/ 826155 w 1909199"/>
                  <a:gd name="connsiteY0" fmla="*/ 2992643 h 2993253"/>
                  <a:gd name="connsiteX1" fmla="*/ 131293 w 1909199"/>
                  <a:gd name="connsiteY1" fmla="*/ 2993253 h 2993253"/>
                  <a:gd name="connsiteX2" fmla="*/ 0 w 1909199"/>
                  <a:gd name="connsiteY2" fmla="*/ 2861960 h 2993253"/>
                  <a:gd name="connsiteX3" fmla="*/ 0 w 1909199"/>
                  <a:gd name="connsiteY3" fmla="*/ 131293 h 2993253"/>
                  <a:gd name="connsiteX4" fmla="*/ 131293 w 1909199"/>
                  <a:gd name="connsiteY4" fmla="*/ 0 h 2993253"/>
                  <a:gd name="connsiteX5" fmla="*/ 1685150 w 1909199"/>
                  <a:gd name="connsiteY5" fmla="*/ 0 h 2993253"/>
                  <a:gd name="connsiteX6" fmla="*/ 1816443 w 1909199"/>
                  <a:gd name="connsiteY6" fmla="*/ 131293 h 2993253"/>
                  <a:gd name="connsiteX7" fmla="*/ 1816882 w 1909199"/>
                  <a:gd name="connsiteY7" fmla="*/ 1551669 h 2993253"/>
                  <a:gd name="connsiteX8" fmla="*/ 1909199 w 1909199"/>
                  <a:gd name="connsiteY8" fmla="*/ 1561988 h 299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9199" h="2993253">
                    <a:moveTo>
                      <a:pt x="826155" y="2992643"/>
                    </a:moveTo>
                    <a:lnTo>
                      <a:pt x="131293" y="2993253"/>
                    </a:lnTo>
                    <a:cubicBezTo>
                      <a:pt x="58782" y="2993253"/>
                      <a:pt x="0" y="2934471"/>
                      <a:pt x="0" y="2861960"/>
                    </a:cubicBezTo>
                    <a:lnTo>
                      <a:pt x="0" y="131293"/>
                    </a:lnTo>
                    <a:cubicBezTo>
                      <a:pt x="0" y="58782"/>
                      <a:pt x="58782" y="0"/>
                      <a:pt x="131293" y="0"/>
                    </a:cubicBezTo>
                    <a:lnTo>
                      <a:pt x="1685150" y="0"/>
                    </a:lnTo>
                    <a:cubicBezTo>
                      <a:pt x="1757661" y="0"/>
                      <a:pt x="1816443" y="58782"/>
                      <a:pt x="1816443" y="131293"/>
                    </a:cubicBezTo>
                    <a:cubicBezTo>
                      <a:pt x="1814650" y="603958"/>
                      <a:pt x="1818675" y="1079004"/>
                      <a:pt x="1816882" y="1551669"/>
                    </a:cubicBezTo>
                    <a:cubicBezTo>
                      <a:pt x="1816633" y="1564634"/>
                      <a:pt x="1909448" y="1549023"/>
                      <a:pt x="1909199" y="1561988"/>
                    </a:cubicBezTo>
                  </a:path>
                </a:pathLst>
              </a:custGeom>
              <a:noFill/>
              <a:ln w="6350">
                <a:solidFill>
                  <a:srgbClr val="8F945A"/>
                </a:solidFill>
                <a:headEnd type="oval"/>
                <a:tailEnd type="triangl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: Rounded Corners 73">
                <a:extLst>
                  <a:ext uri="{FF2B5EF4-FFF2-40B4-BE49-F238E27FC236}">
                    <a16:creationId xmlns:a16="http://schemas.microsoft.com/office/drawing/2014/main" id="{CCCD2335-2572-4DF1-BF66-139CC35FB38B}"/>
                  </a:ext>
                </a:extLst>
              </p:cNvPr>
              <p:cNvSpPr/>
              <p:nvPr/>
            </p:nvSpPr>
            <p:spPr>
              <a:xfrm>
                <a:off x="1371600" y="2380644"/>
                <a:ext cx="1679486" cy="2785139"/>
              </a:xfrm>
              <a:prstGeom prst="roundRect">
                <a:avLst>
                  <a:gd name="adj" fmla="val 7228"/>
                </a:avLst>
              </a:prstGeom>
              <a:solidFill>
                <a:srgbClr val="8F945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: Rounded Corners 74">
                <a:extLst>
                  <a:ext uri="{FF2B5EF4-FFF2-40B4-BE49-F238E27FC236}">
                    <a16:creationId xmlns:a16="http://schemas.microsoft.com/office/drawing/2014/main" id="{76A9D2F1-C19D-4B58-81A0-D62486FE14E7}"/>
                  </a:ext>
                </a:extLst>
              </p:cNvPr>
              <p:cNvSpPr/>
              <p:nvPr/>
            </p:nvSpPr>
            <p:spPr>
              <a:xfrm>
                <a:off x="1456685" y="2470926"/>
                <a:ext cx="1509317" cy="2604574"/>
              </a:xfrm>
              <a:prstGeom prst="roundRect">
                <a:avLst>
                  <a:gd name="adj" fmla="val 7228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873576-4BA7-4007-8D49-B823270EB5FB}"/>
                </a:ext>
              </a:extLst>
            </p:cNvPr>
            <p:cNvSpPr txBox="1"/>
            <p:nvPr/>
          </p:nvSpPr>
          <p:spPr>
            <a:xfrm>
              <a:off x="3518939" y="1546812"/>
              <a:ext cx="2071204" cy="4382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Ship Chartering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&amp; Operation</a:t>
              </a:r>
            </a:p>
          </p:txBody>
        </p:sp>
      </p:grpSp>
      <p:sp>
        <p:nvSpPr>
          <p:cNvPr id="42" name="Rectangle: Rounded Corners 66">
            <a:extLst>
              <a:ext uri="{FF2B5EF4-FFF2-40B4-BE49-F238E27FC236}">
                <a16:creationId xmlns:a16="http://schemas.microsoft.com/office/drawing/2014/main" id="{06AE1F7F-4ABD-4BE9-8752-30FC2ADB9CF3}"/>
              </a:ext>
            </a:extLst>
          </p:cNvPr>
          <p:cNvSpPr/>
          <p:nvPr/>
        </p:nvSpPr>
        <p:spPr>
          <a:xfrm>
            <a:off x="7609491" y="3502365"/>
            <a:ext cx="1066312" cy="27576"/>
          </a:xfrm>
          <a:prstGeom prst="roundRect">
            <a:avLst>
              <a:gd name="adj" fmla="val 7228"/>
            </a:avLst>
          </a:prstGeom>
          <a:solidFill>
            <a:srgbClr val="8F945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79">
            <a:extLst>
              <a:ext uri="{FF2B5EF4-FFF2-40B4-BE49-F238E27FC236}">
                <a16:creationId xmlns:a16="http://schemas.microsoft.com/office/drawing/2014/main" id="{5DF13A45-7948-41AD-A896-94ED5848DEAC}"/>
              </a:ext>
            </a:extLst>
          </p:cNvPr>
          <p:cNvGrpSpPr/>
          <p:nvPr/>
        </p:nvGrpSpPr>
        <p:grpSpPr>
          <a:xfrm>
            <a:off x="5525980" y="2360742"/>
            <a:ext cx="1662282" cy="2732901"/>
            <a:chOff x="1283934" y="2276587"/>
            <a:chExt cx="1947574" cy="2993253"/>
          </a:xfrm>
        </p:grpSpPr>
        <p:sp>
          <p:nvSpPr>
            <p:cNvPr id="32" name="Rectangle: Rounded Corners 1">
              <a:extLst>
                <a:ext uri="{FF2B5EF4-FFF2-40B4-BE49-F238E27FC236}">
                  <a16:creationId xmlns:a16="http://schemas.microsoft.com/office/drawing/2014/main" id="{EE6E79AD-16A6-48E3-B056-100348F5F8A5}"/>
                </a:ext>
              </a:extLst>
            </p:cNvPr>
            <p:cNvSpPr/>
            <p:nvPr/>
          </p:nvSpPr>
          <p:spPr>
            <a:xfrm>
              <a:off x="1283934" y="2276587"/>
              <a:ext cx="1947574" cy="2993253"/>
            </a:xfrm>
            <a:custGeom>
              <a:avLst/>
              <a:gdLst>
                <a:gd name="connsiteX0" fmla="*/ 0 w 1816443"/>
                <a:gd name="connsiteY0" fmla="*/ 131293 h 2993253"/>
                <a:gd name="connsiteX1" fmla="*/ 131293 w 1816443"/>
                <a:gd name="connsiteY1" fmla="*/ 0 h 2993253"/>
                <a:gd name="connsiteX2" fmla="*/ 1685150 w 1816443"/>
                <a:gd name="connsiteY2" fmla="*/ 0 h 2993253"/>
                <a:gd name="connsiteX3" fmla="*/ 1816443 w 1816443"/>
                <a:gd name="connsiteY3" fmla="*/ 131293 h 2993253"/>
                <a:gd name="connsiteX4" fmla="*/ 1816443 w 1816443"/>
                <a:gd name="connsiteY4" fmla="*/ 2861960 h 2993253"/>
                <a:gd name="connsiteX5" fmla="*/ 1685150 w 1816443"/>
                <a:gd name="connsiteY5" fmla="*/ 2993253 h 2993253"/>
                <a:gd name="connsiteX6" fmla="*/ 131293 w 1816443"/>
                <a:gd name="connsiteY6" fmla="*/ 2993253 h 2993253"/>
                <a:gd name="connsiteX7" fmla="*/ 0 w 1816443"/>
                <a:gd name="connsiteY7" fmla="*/ 2861960 h 2993253"/>
                <a:gd name="connsiteX8" fmla="*/ 0 w 1816443"/>
                <a:gd name="connsiteY8" fmla="*/ 131293 h 2993253"/>
                <a:gd name="connsiteX0" fmla="*/ 0 w 1816443"/>
                <a:gd name="connsiteY0" fmla="*/ 131293 h 2993253"/>
                <a:gd name="connsiteX1" fmla="*/ 131293 w 1816443"/>
                <a:gd name="connsiteY1" fmla="*/ 0 h 2993253"/>
                <a:gd name="connsiteX2" fmla="*/ 1685150 w 1816443"/>
                <a:gd name="connsiteY2" fmla="*/ 0 h 2993253"/>
                <a:gd name="connsiteX3" fmla="*/ 1816443 w 1816443"/>
                <a:gd name="connsiteY3" fmla="*/ 131293 h 2993253"/>
                <a:gd name="connsiteX4" fmla="*/ 1808378 w 1816443"/>
                <a:gd name="connsiteY4" fmla="*/ 1590563 h 2993253"/>
                <a:gd name="connsiteX5" fmla="*/ 1816443 w 1816443"/>
                <a:gd name="connsiteY5" fmla="*/ 2861960 h 2993253"/>
                <a:gd name="connsiteX6" fmla="*/ 1685150 w 1816443"/>
                <a:gd name="connsiteY6" fmla="*/ 2993253 h 2993253"/>
                <a:gd name="connsiteX7" fmla="*/ 131293 w 1816443"/>
                <a:gd name="connsiteY7" fmla="*/ 2993253 h 2993253"/>
                <a:gd name="connsiteX8" fmla="*/ 0 w 1816443"/>
                <a:gd name="connsiteY8" fmla="*/ 2861960 h 2993253"/>
                <a:gd name="connsiteX9" fmla="*/ 0 w 1816443"/>
                <a:gd name="connsiteY9" fmla="*/ 131293 h 2993253"/>
                <a:gd name="connsiteX0" fmla="*/ 1816443 w 1907883"/>
                <a:gd name="connsiteY0" fmla="*/ 2861960 h 2993253"/>
                <a:gd name="connsiteX1" fmla="*/ 1685150 w 1907883"/>
                <a:gd name="connsiteY1" fmla="*/ 2993253 h 2993253"/>
                <a:gd name="connsiteX2" fmla="*/ 131293 w 1907883"/>
                <a:gd name="connsiteY2" fmla="*/ 2993253 h 2993253"/>
                <a:gd name="connsiteX3" fmla="*/ 0 w 1907883"/>
                <a:gd name="connsiteY3" fmla="*/ 2861960 h 2993253"/>
                <a:gd name="connsiteX4" fmla="*/ 0 w 1907883"/>
                <a:gd name="connsiteY4" fmla="*/ 131293 h 2993253"/>
                <a:gd name="connsiteX5" fmla="*/ 131293 w 1907883"/>
                <a:gd name="connsiteY5" fmla="*/ 0 h 2993253"/>
                <a:gd name="connsiteX6" fmla="*/ 1685150 w 1907883"/>
                <a:gd name="connsiteY6" fmla="*/ 0 h 2993253"/>
                <a:gd name="connsiteX7" fmla="*/ 1816443 w 1907883"/>
                <a:gd name="connsiteY7" fmla="*/ 131293 h 2993253"/>
                <a:gd name="connsiteX8" fmla="*/ 1808378 w 1907883"/>
                <a:gd name="connsiteY8" fmla="*/ 1590563 h 2993253"/>
                <a:gd name="connsiteX9" fmla="*/ 1907883 w 1907883"/>
                <a:gd name="connsiteY9" fmla="*/ 2953400 h 2993253"/>
                <a:gd name="connsiteX0" fmla="*/ 1816443 w 1816443"/>
                <a:gd name="connsiteY0" fmla="*/ 2861960 h 2993253"/>
                <a:gd name="connsiteX1" fmla="*/ 1685150 w 1816443"/>
                <a:gd name="connsiteY1" fmla="*/ 2993253 h 2993253"/>
                <a:gd name="connsiteX2" fmla="*/ 131293 w 1816443"/>
                <a:gd name="connsiteY2" fmla="*/ 2993253 h 2993253"/>
                <a:gd name="connsiteX3" fmla="*/ 0 w 1816443"/>
                <a:gd name="connsiteY3" fmla="*/ 2861960 h 2993253"/>
                <a:gd name="connsiteX4" fmla="*/ 0 w 1816443"/>
                <a:gd name="connsiteY4" fmla="*/ 131293 h 2993253"/>
                <a:gd name="connsiteX5" fmla="*/ 131293 w 1816443"/>
                <a:gd name="connsiteY5" fmla="*/ 0 h 2993253"/>
                <a:gd name="connsiteX6" fmla="*/ 1685150 w 1816443"/>
                <a:gd name="connsiteY6" fmla="*/ 0 h 2993253"/>
                <a:gd name="connsiteX7" fmla="*/ 1816443 w 1816443"/>
                <a:gd name="connsiteY7" fmla="*/ 131293 h 2993253"/>
                <a:gd name="connsiteX8" fmla="*/ 1808378 w 1816443"/>
                <a:gd name="connsiteY8" fmla="*/ 1590563 h 2993253"/>
                <a:gd name="connsiteX0" fmla="*/ 1816443 w 1816443"/>
                <a:gd name="connsiteY0" fmla="*/ 2861960 h 2993253"/>
                <a:gd name="connsiteX1" fmla="*/ 1685150 w 1816443"/>
                <a:gd name="connsiteY1" fmla="*/ 2993253 h 2993253"/>
                <a:gd name="connsiteX2" fmla="*/ 824128 w 1816443"/>
                <a:gd name="connsiteY2" fmla="*/ 2987563 h 2993253"/>
                <a:gd name="connsiteX3" fmla="*/ 131293 w 1816443"/>
                <a:gd name="connsiteY3" fmla="*/ 2993253 h 2993253"/>
                <a:gd name="connsiteX4" fmla="*/ 0 w 1816443"/>
                <a:gd name="connsiteY4" fmla="*/ 2861960 h 2993253"/>
                <a:gd name="connsiteX5" fmla="*/ 0 w 1816443"/>
                <a:gd name="connsiteY5" fmla="*/ 131293 h 2993253"/>
                <a:gd name="connsiteX6" fmla="*/ 131293 w 1816443"/>
                <a:gd name="connsiteY6" fmla="*/ 0 h 2993253"/>
                <a:gd name="connsiteX7" fmla="*/ 1685150 w 1816443"/>
                <a:gd name="connsiteY7" fmla="*/ 0 h 2993253"/>
                <a:gd name="connsiteX8" fmla="*/ 1816443 w 1816443"/>
                <a:gd name="connsiteY8" fmla="*/ 131293 h 2993253"/>
                <a:gd name="connsiteX9" fmla="*/ 1808378 w 1816443"/>
                <a:gd name="connsiteY9" fmla="*/ 1590563 h 2993253"/>
                <a:gd name="connsiteX0" fmla="*/ 1685150 w 1816443"/>
                <a:gd name="connsiteY0" fmla="*/ 2993253 h 2993253"/>
                <a:gd name="connsiteX1" fmla="*/ 824128 w 1816443"/>
                <a:gd name="connsiteY1" fmla="*/ 2987563 h 2993253"/>
                <a:gd name="connsiteX2" fmla="*/ 131293 w 1816443"/>
                <a:gd name="connsiteY2" fmla="*/ 2993253 h 2993253"/>
                <a:gd name="connsiteX3" fmla="*/ 0 w 1816443"/>
                <a:gd name="connsiteY3" fmla="*/ 2861960 h 2993253"/>
                <a:gd name="connsiteX4" fmla="*/ 0 w 1816443"/>
                <a:gd name="connsiteY4" fmla="*/ 131293 h 2993253"/>
                <a:gd name="connsiteX5" fmla="*/ 131293 w 1816443"/>
                <a:gd name="connsiteY5" fmla="*/ 0 h 2993253"/>
                <a:gd name="connsiteX6" fmla="*/ 1685150 w 1816443"/>
                <a:gd name="connsiteY6" fmla="*/ 0 h 2993253"/>
                <a:gd name="connsiteX7" fmla="*/ 1816443 w 1816443"/>
                <a:gd name="connsiteY7" fmla="*/ 131293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8378 w 1816443"/>
                <a:gd name="connsiteY7" fmla="*/ 1590563 h 2993253"/>
                <a:gd name="connsiteX0" fmla="*/ 824128 w 1823626"/>
                <a:gd name="connsiteY0" fmla="*/ 2987563 h 2993253"/>
                <a:gd name="connsiteX1" fmla="*/ 131293 w 1823626"/>
                <a:gd name="connsiteY1" fmla="*/ 2993253 h 2993253"/>
                <a:gd name="connsiteX2" fmla="*/ 0 w 1823626"/>
                <a:gd name="connsiteY2" fmla="*/ 2861960 h 2993253"/>
                <a:gd name="connsiteX3" fmla="*/ 0 w 1823626"/>
                <a:gd name="connsiteY3" fmla="*/ 131293 h 2993253"/>
                <a:gd name="connsiteX4" fmla="*/ 131293 w 1823626"/>
                <a:gd name="connsiteY4" fmla="*/ 0 h 2993253"/>
                <a:gd name="connsiteX5" fmla="*/ 1685150 w 1823626"/>
                <a:gd name="connsiteY5" fmla="*/ 0 h 2993253"/>
                <a:gd name="connsiteX6" fmla="*/ 1816443 w 1823626"/>
                <a:gd name="connsiteY6" fmla="*/ 131293 h 2993253"/>
                <a:gd name="connsiteX7" fmla="*/ 1806540 w 1823626"/>
                <a:gd name="connsiteY7" fmla="*/ 1552463 h 2993253"/>
                <a:gd name="connsiteX8" fmla="*/ 1808378 w 1823626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6540 w 1816443"/>
                <a:gd name="connsiteY7" fmla="*/ 1552463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9126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1065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1065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9126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7188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4943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4943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59607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59607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9264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9199" h="2993253">
                  <a:moveTo>
                    <a:pt x="824128" y="2992643"/>
                  </a:moveTo>
                  <a:lnTo>
                    <a:pt x="131293" y="2993253"/>
                  </a:lnTo>
                  <a:cubicBezTo>
                    <a:pt x="58782" y="2993253"/>
                    <a:pt x="0" y="2934471"/>
                    <a:pt x="0" y="2861960"/>
                  </a:cubicBezTo>
                  <a:lnTo>
                    <a:pt x="0" y="131293"/>
                  </a:lnTo>
                  <a:cubicBezTo>
                    <a:pt x="0" y="58782"/>
                    <a:pt x="58782" y="0"/>
                    <a:pt x="131293" y="0"/>
                  </a:cubicBezTo>
                  <a:lnTo>
                    <a:pt x="1685150" y="0"/>
                  </a:lnTo>
                  <a:cubicBezTo>
                    <a:pt x="1757661" y="0"/>
                    <a:pt x="1816443" y="58782"/>
                    <a:pt x="1816443" y="131293"/>
                  </a:cubicBezTo>
                  <a:cubicBezTo>
                    <a:pt x="1814650" y="603958"/>
                    <a:pt x="1818675" y="1079004"/>
                    <a:pt x="1816882" y="1551669"/>
                  </a:cubicBezTo>
                  <a:cubicBezTo>
                    <a:pt x="1816633" y="1564634"/>
                    <a:pt x="1909448" y="1549023"/>
                    <a:pt x="1909199" y="1561988"/>
                  </a:cubicBezTo>
                </a:path>
              </a:pathLst>
            </a:custGeom>
            <a:noFill/>
            <a:ln w="6350">
              <a:solidFill>
                <a:srgbClr val="43D1A1"/>
              </a:solidFill>
              <a:headEnd type="oval"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83">
              <a:extLst>
                <a:ext uri="{FF2B5EF4-FFF2-40B4-BE49-F238E27FC236}">
                  <a16:creationId xmlns:a16="http://schemas.microsoft.com/office/drawing/2014/main" id="{0A9C6DFC-CC68-456E-9918-BA0BC19D4918}"/>
                </a:ext>
              </a:extLst>
            </p:cNvPr>
            <p:cNvSpPr/>
            <p:nvPr/>
          </p:nvSpPr>
          <p:spPr>
            <a:xfrm>
              <a:off x="1371600" y="2380644"/>
              <a:ext cx="1679486" cy="2785139"/>
            </a:xfrm>
            <a:prstGeom prst="roundRect">
              <a:avLst>
                <a:gd name="adj" fmla="val 7228"/>
              </a:avLst>
            </a:prstGeom>
            <a:solidFill>
              <a:srgbClr val="43D1A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84">
              <a:extLst>
                <a:ext uri="{FF2B5EF4-FFF2-40B4-BE49-F238E27FC236}">
                  <a16:creationId xmlns:a16="http://schemas.microsoft.com/office/drawing/2014/main" id="{35D203A1-F03B-47C4-8A67-1B041448DC88}"/>
                </a:ext>
              </a:extLst>
            </p:cNvPr>
            <p:cNvSpPr/>
            <p:nvPr/>
          </p:nvSpPr>
          <p:spPr>
            <a:xfrm>
              <a:off x="1456685" y="2470926"/>
              <a:ext cx="1509317" cy="2604574"/>
            </a:xfrm>
            <a:prstGeom prst="roundRect">
              <a:avLst>
                <a:gd name="adj" fmla="val 722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85">
              <a:extLst>
                <a:ext uri="{FF2B5EF4-FFF2-40B4-BE49-F238E27FC236}">
                  <a16:creationId xmlns:a16="http://schemas.microsoft.com/office/drawing/2014/main" id="{34450D49-28D0-4F18-99C5-C5B5D5985FF3}"/>
                </a:ext>
              </a:extLst>
            </p:cNvPr>
            <p:cNvSpPr/>
            <p:nvPr/>
          </p:nvSpPr>
          <p:spPr>
            <a:xfrm>
              <a:off x="1586684" y="3526974"/>
              <a:ext cx="1249319" cy="30204"/>
            </a:xfrm>
            <a:prstGeom prst="roundRect">
              <a:avLst>
                <a:gd name="adj" fmla="val 7228"/>
              </a:avLst>
            </a:prstGeom>
            <a:solidFill>
              <a:srgbClr val="43D1A1">
                <a:alpha val="15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231F25B-7D5C-450D-BA78-DB2839143509}"/>
              </a:ext>
            </a:extLst>
          </p:cNvPr>
          <p:cNvSpPr txBox="1"/>
          <p:nvPr/>
        </p:nvSpPr>
        <p:spPr>
          <a:xfrm>
            <a:off x="5508189" y="1950275"/>
            <a:ext cx="161699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Inventory Management</a:t>
            </a:r>
          </a:p>
        </p:txBody>
      </p:sp>
      <p:grpSp>
        <p:nvGrpSpPr>
          <p:cNvPr id="79" name="Group 5">
            <a:extLst>
              <a:ext uri="{FF2B5EF4-FFF2-40B4-BE49-F238E27FC236}">
                <a16:creationId xmlns:a16="http://schemas.microsoft.com/office/drawing/2014/main" id="{4270A3D4-B1B4-4DA9-B72A-C4FDFDE4772C}"/>
              </a:ext>
            </a:extLst>
          </p:cNvPr>
          <p:cNvGrpSpPr/>
          <p:nvPr/>
        </p:nvGrpSpPr>
        <p:grpSpPr>
          <a:xfrm>
            <a:off x="130629" y="2360738"/>
            <a:ext cx="1662282" cy="2732901"/>
            <a:chOff x="1283934" y="2276587"/>
            <a:chExt cx="1947574" cy="2993253"/>
          </a:xfrm>
        </p:grpSpPr>
        <p:sp>
          <p:nvSpPr>
            <p:cNvPr id="82" name="Rectangle: Rounded Corners 1">
              <a:extLst>
                <a:ext uri="{FF2B5EF4-FFF2-40B4-BE49-F238E27FC236}">
                  <a16:creationId xmlns:a16="http://schemas.microsoft.com/office/drawing/2014/main" id="{4F0ACF05-FB2B-4BDD-A1F0-711045BD415E}"/>
                </a:ext>
              </a:extLst>
            </p:cNvPr>
            <p:cNvSpPr/>
            <p:nvPr/>
          </p:nvSpPr>
          <p:spPr>
            <a:xfrm>
              <a:off x="1283934" y="2276587"/>
              <a:ext cx="1947574" cy="2993253"/>
            </a:xfrm>
            <a:custGeom>
              <a:avLst/>
              <a:gdLst>
                <a:gd name="connsiteX0" fmla="*/ 0 w 1816443"/>
                <a:gd name="connsiteY0" fmla="*/ 131293 h 2993253"/>
                <a:gd name="connsiteX1" fmla="*/ 131293 w 1816443"/>
                <a:gd name="connsiteY1" fmla="*/ 0 h 2993253"/>
                <a:gd name="connsiteX2" fmla="*/ 1685150 w 1816443"/>
                <a:gd name="connsiteY2" fmla="*/ 0 h 2993253"/>
                <a:gd name="connsiteX3" fmla="*/ 1816443 w 1816443"/>
                <a:gd name="connsiteY3" fmla="*/ 131293 h 2993253"/>
                <a:gd name="connsiteX4" fmla="*/ 1816443 w 1816443"/>
                <a:gd name="connsiteY4" fmla="*/ 2861960 h 2993253"/>
                <a:gd name="connsiteX5" fmla="*/ 1685150 w 1816443"/>
                <a:gd name="connsiteY5" fmla="*/ 2993253 h 2993253"/>
                <a:gd name="connsiteX6" fmla="*/ 131293 w 1816443"/>
                <a:gd name="connsiteY6" fmla="*/ 2993253 h 2993253"/>
                <a:gd name="connsiteX7" fmla="*/ 0 w 1816443"/>
                <a:gd name="connsiteY7" fmla="*/ 2861960 h 2993253"/>
                <a:gd name="connsiteX8" fmla="*/ 0 w 1816443"/>
                <a:gd name="connsiteY8" fmla="*/ 131293 h 2993253"/>
                <a:gd name="connsiteX0" fmla="*/ 0 w 1816443"/>
                <a:gd name="connsiteY0" fmla="*/ 131293 h 2993253"/>
                <a:gd name="connsiteX1" fmla="*/ 131293 w 1816443"/>
                <a:gd name="connsiteY1" fmla="*/ 0 h 2993253"/>
                <a:gd name="connsiteX2" fmla="*/ 1685150 w 1816443"/>
                <a:gd name="connsiteY2" fmla="*/ 0 h 2993253"/>
                <a:gd name="connsiteX3" fmla="*/ 1816443 w 1816443"/>
                <a:gd name="connsiteY3" fmla="*/ 131293 h 2993253"/>
                <a:gd name="connsiteX4" fmla="*/ 1808378 w 1816443"/>
                <a:gd name="connsiteY4" fmla="*/ 1590563 h 2993253"/>
                <a:gd name="connsiteX5" fmla="*/ 1816443 w 1816443"/>
                <a:gd name="connsiteY5" fmla="*/ 2861960 h 2993253"/>
                <a:gd name="connsiteX6" fmla="*/ 1685150 w 1816443"/>
                <a:gd name="connsiteY6" fmla="*/ 2993253 h 2993253"/>
                <a:gd name="connsiteX7" fmla="*/ 131293 w 1816443"/>
                <a:gd name="connsiteY7" fmla="*/ 2993253 h 2993253"/>
                <a:gd name="connsiteX8" fmla="*/ 0 w 1816443"/>
                <a:gd name="connsiteY8" fmla="*/ 2861960 h 2993253"/>
                <a:gd name="connsiteX9" fmla="*/ 0 w 1816443"/>
                <a:gd name="connsiteY9" fmla="*/ 131293 h 2993253"/>
                <a:gd name="connsiteX0" fmla="*/ 1816443 w 1907883"/>
                <a:gd name="connsiteY0" fmla="*/ 2861960 h 2993253"/>
                <a:gd name="connsiteX1" fmla="*/ 1685150 w 1907883"/>
                <a:gd name="connsiteY1" fmla="*/ 2993253 h 2993253"/>
                <a:gd name="connsiteX2" fmla="*/ 131293 w 1907883"/>
                <a:gd name="connsiteY2" fmla="*/ 2993253 h 2993253"/>
                <a:gd name="connsiteX3" fmla="*/ 0 w 1907883"/>
                <a:gd name="connsiteY3" fmla="*/ 2861960 h 2993253"/>
                <a:gd name="connsiteX4" fmla="*/ 0 w 1907883"/>
                <a:gd name="connsiteY4" fmla="*/ 131293 h 2993253"/>
                <a:gd name="connsiteX5" fmla="*/ 131293 w 1907883"/>
                <a:gd name="connsiteY5" fmla="*/ 0 h 2993253"/>
                <a:gd name="connsiteX6" fmla="*/ 1685150 w 1907883"/>
                <a:gd name="connsiteY6" fmla="*/ 0 h 2993253"/>
                <a:gd name="connsiteX7" fmla="*/ 1816443 w 1907883"/>
                <a:gd name="connsiteY7" fmla="*/ 131293 h 2993253"/>
                <a:gd name="connsiteX8" fmla="*/ 1808378 w 1907883"/>
                <a:gd name="connsiteY8" fmla="*/ 1590563 h 2993253"/>
                <a:gd name="connsiteX9" fmla="*/ 1907883 w 1907883"/>
                <a:gd name="connsiteY9" fmla="*/ 2953400 h 2993253"/>
                <a:gd name="connsiteX0" fmla="*/ 1816443 w 1816443"/>
                <a:gd name="connsiteY0" fmla="*/ 2861960 h 2993253"/>
                <a:gd name="connsiteX1" fmla="*/ 1685150 w 1816443"/>
                <a:gd name="connsiteY1" fmla="*/ 2993253 h 2993253"/>
                <a:gd name="connsiteX2" fmla="*/ 131293 w 1816443"/>
                <a:gd name="connsiteY2" fmla="*/ 2993253 h 2993253"/>
                <a:gd name="connsiteX3" fmla="*/ 0 w 1816443"/>
                <a:gd name="connsiteY3" fmla="*/ 2861960 h 2993253"/>
                <a:gd name="connsiteX4" fmla="*/ 0 w 1816443"/>
                <a:gd name="connsiteY4" fmla="*/ 131293 h 2993253"/>
                <a:gd name="connsiteX5" fmla="*/ 131293 w 1816443"/>
                <a:gd name="connsiteY5" fmla="*/ 0 h 2993253"/>
                <a:gd name="connsiteX6" fmla="*/ 1685150 w 1816443"/>
                <a:gd name="connsiteY6" fmla="*/ 0 h 2993253"/>
                <a:gd name="connsiteX7" fmla="*/ 1816443 w 1816443"/>
                <a:gd name="connsiteY7" fmla="*/ 131293 h 2993253"/>
                <a:gd name="connsiteX8" fmla="*/ 1808378 w 1816443"/>
                <a:gd name="connsiteY8" fmla="*/ 1590563 h 2993253"/>
                <a:gd name="connsiteX0" fmla="*/ 1816443 w 1816443"/>
                <a:gd name="connsiteY0" fmla="*/ 2861960 h 2993253"/>
                <a:gd name="connsiteX1" fmla="*/ 1685150 w 1816443"/>
                <a:gd name="connsiteY1" fmla="*/ 2993253 h 2993253"/>
                <a:gd name="connsiteX2" fmla="*/ 824128 w 1816443"/>
                <a:gd name="connsiteY2" fmla="*/ 2987563 h 2993253"/>
                <a:gd name="connsiteX3" fmla="*/ 131293 w 1816443"/>
                <a:gd name="connsiteY3" fmla="*/ 2993253 h 2993253"/>
                <a:gd name="connsiteX4" fmla="*/ 0 w 1816443"/>
                <a:gd name="connsiteY4" fmla="*/ 2861960 h 2993253"/>
                <a:gd name="connsiteX5" fmla="*/ 0 w 1816443"/>
                <a:gd name="connsiteY5" fmla="*/ 131293 h 2993253"/>
                <a:gd name="connsiteX6" fmla="*/ 131293 w 1816443"/>
                <a:gd name="connsiteY6" fmla="*/ 0 h 2993253"/>
                <a:gd name="connsiteX7" fmla="*/ 1685150 w 1816443"/>
                <a:gd name="connsiteY7" fmla="*/ 0 h 2993253"/>
                <a:gd name="connsiteX8" fmla="*/ 1816443 w 1816443"/>
                <a:gd name="connsiteY8" fmla="*/ 131293 h 2993253"/>
                <a:gd name="connsiteX9" fmla="*/ 1808378 w 1816443"/>
                <a:gd name="connsiteY9" fmla="*/ 1590563 h 2993253"/>
                <a:gd name="connsiteX0" fmla="*/ 1685150 w 1816443"/>
                <a:gd name="connsiteY0" fmla="*/ 2993253 h 2993253"/>
                <a:gd name="connsiteX1" fmla="*/ 824128 w 1816443"/>
                <a:gd name="connsiteY1" fmla="*/ 2987563 h 2993253"/>
                <a:gd name="connsiteX2" fmla="*/ 131293 w 1816443"/>
                <a:gd name="connsiteY2" fmla="*/ 2993253 h 2993253"/>
                <a:gd name="connsiteX3" fmla="*/ 0 w 1816443"/>
                <a:gd name="connsiteY3" fmla="*/ 2861960 h 2993253"/>
                <a:gd name="connsiteX4" fmla="*/ 0 w 1816443"/>
                <a:gd name="connsiteY4" fmla="*/ 131293 h 2993253"/>
                <a:gd name="connsiteX5" fmla="*/ 131293 w 1816443"/>
                <a:gd name="connsiteY5" fmla="*/ 0 h 2993253"/>
                <a:gd name="connsiteX6" fmla="*/ 1685150 w 1816443"/>
                <a:gd name="connsiteY6" fmla="*/ 0 h 2993253"/>
                <a:gd name="connsiteX7" fmla="*/ 1816443 w 1816443"/>
                <a:gd name="connsiteY7" fmla="*/ 131293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8378 w 1816443"/>
                <a:gd name="connsiteY7" fmla="*/ 1590563 h 2993253"/>
                <a:gd name="connsiteX0" fmla="*/ 824128 w 1823626"/>
                <a:gd name="connsiteY0" fmla="*/ 2987563 h 2993253"/>
                <a:gd name="connsiteX1" fmla="*/ 131293 w 1823626"/>
                <a:gd name="connsiteY1" fmla="*/ 2993253 h 2993253"/>
                <a:gd name="connsiteX2" fmla="*/ 0 w 1823626"/>
                <a:gd name="connsiteY2" fmla="*/ 2861960 h 2993253"/>
                <a:gd name="connsiteX3" fmla="*/ 0 w 1823626"/>
                <a:gd name="connsiteY3" fmla="*/ 131293 h 2993253"/>
                <a:gd name="connsiteX4" fmla="*/ 131293 w 1823626"/>
                <a:gd name="connsiteY4" fmla="*/ 0 h 2993253"/>
                <a:gd name="connsiteX5" fmla="*/ 1685150 w 1823626"/>
                <a:gd name="connsiteY5" fmla="*/ 0 h 2993253"/>
                <a:gd name="connsiteX6" fmla="*/ 1816443 w 1823626"/>
                <a:gd name="connsiteY6" fmla="*/ 131293 h 2993253"/>
                <a:gd name="connsiteX7" fmla="*/ 1806540 w 1823626"/>
                <a:gd name="connsiteY7" fmla="*/ 1552463 h 2993253"/>
                <a:gd name="connsiteX8" fmla="*/ 1808378 w 1823626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6540 w 1816443"/>
                <a:gd name="connsiteY7" fmla="*/ 1552463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9126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1065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1065 w 1816443"/>
                <a:gd name="connsiteY7" fmla="*/ 1549288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9126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07188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816443"/>
                <a:gd name="connsiteY0" fmla="*/ 2987563 h 2993253"/>
                <a:gd name="connsiteX1" fmla="*/ 131293 w 1816443"/>
                <a:gd name="connsiteY1" fmla="*/ 2993253 h 2993253"/>
                <a:gd name="connsiteX2" fmla="*/ 0 w 1816443"/>
                <a:gd name="connsiteY2" fmla="*/ 2861960 h 2993253"/>
                <a:gd name="connsiteX3" fmla="*/ 0 w 1816443"/>
                <a:gd name="connsiteY3" fmla="*/ 131293 h 2993253"/>
                <a:gd name="connsiteX4" fmla="*/ 131293 w 1816443"/>
                <a:gd name="connsiteY4" fmla="*/ 0 h 2993253"/>
                <a:gd name="connsiteX5" fmla="*/ 1685150 w 1816443"/>
                <a:gd name="connsiteY5" fmla="*/ 0 h 2993253"/>
                <a:gd name="connsiteX6" fmla="*/ 1816443 w 1816443"/>
                <a:gd name="connsiteY6" fmla="*/ 131293 h 2993253"/>
                <a:gd name="connsiteX7" fmla="*/ 1814943 w 1816443"/>
                <a:gd name="connsiteY7" fmla="*/ 1551669 h 2993253"/>
                <a:gd name="connsiteX8" fmla="*/ 1808378 w 1816443"/>
                <a:gd name="connsiteY8" fmla="*/ 1590563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4943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59607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59607 h 2993253"/>
                <a:gd name="connsiteX0" fmla="*/ 824128 w 1909199"/>
                <a:gd name="connsiteY0" fmla="*/ 298756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  <a:gd name="connsiteX0" fmla="*/ 824128 w 1909199"/>
                <a:gd name="connsiteY0" fmla="*/ 2992643 h 2993253"/>
                <a:gd name="connsiteX1" fmla="*/ 131293 w 1909199"/>
                <a:gd name="connsiteY1" fmla="*/ 2993253 h 2993253"/>
                <a:gd name="connsiteX2" fmla="*/ 0 w 1909199"/>
                <a:gd name="connsiteY2" fmla="*/ 2861960 h 2993253"/>
                <a:gd name="connsiteX3" fmla="*/ 0 w 1909199"/>
                <a:gd name="connsiteY3" fmla="*/ 131293 h 2993253"/>
                <a:gd name="connsiteX4" fmla="*/ 131293 w 1909199"/>
                <a:gd name="connsiteY4" fmla="*/ 0 h 2993253"/>
                <a:gd name="connsiteX5" fmla="*/ 1685150 w 1909199"/>
                <a:gd name="connsiteY5" fmla="*/ 0 h 2993253"/>
                <a:gd name="connsiteX6" fmla="*/ 1816443 w 1909199"/>
                <a:gd name="connsiteY6" fmla="*/ 131293 h 2993253"/>
                <a:gd name="connsiteX7" fmla="*/ 1816882 w 1909199"/>
                <a:gd name="connsiteY7" fmla="*/ 1551669 h 2993253"/>
                <a:gd name="connsiteX8" fmla="*/ 1909199 w 1909199"/>
                <a:gd name="connsiteY8" fmla="*/ 1561988 h 299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9199" h="2993253">
                  <a:moveTo>
                    <a:pt x="824128" y="2992643"/>
                  </a:moveTo>
                  <a:lnTo>
                    <a:pt x="131293" y="2993253"/>
                  </a:lnTo>
                  <a:cubicBezTo>
                    <a:pt x="58782" y="2993253"/>
                    <a:pt x="0" y="2934471"/>
                    <a:pt x="0" y="2861960"/>
                  </a:cubicBezTo>
                  <a:lnTo>
                    <a:pt x="0" y="131293"/>
                  </a:lnTo>
                  <a:cubicBezTo>
                    <a:pt x="0" y="58782"/>
                    <a:pt x="58782" y="0"/>
                    <a:pt x="131293" y="0"/>
                  </a:cubicBezTo>
                  <a:lnTo>
                    <a:pt x="1685150" y="0"/>
                  </a:lnTo>
                  <a:cubicBezTo>
                    <a:pt x="1757661" y="0"/>
                    <a:pt x="1816443" y="58782"/>
                    <a:pt x="1816443" y="131293"/>
                  </a:cubicBezTo>
                  <a:cubicBezTo>
                    <a:pt x="1814650" y="603958"/>
                    <a:pt x="1818675" y="1079004"/>
                    <a:pt x="1816882" y="1551669"/>
                  </a:cubicBezTo>
                  <a:cubicBezTo>
                    <a:pt x="1816633" y="1564634"/>
                    <a:pt x="1909448" y="1549023"/>
                    <a:pt x="1909199" y="1561988"/>
                  </a:cubicBezTo>
                </a:path>
              </a:pathLst>
            </a:custGeom>
            <a:noFill/>
            <a:ln w="6350">
              <a:solidFill>
                <a:srgbClr val="436492"/>
              </a:solidFill>
              <a:headEnd type="oval"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: Rounded Corners 3">
              <a:extLst>
                <a:ext uri="{FF2B5EF4-FFF2-40B4-BE49-F238E27FC236}">
                  <a16:creationId xmlns:a16="http://schemas.microsoft.com/office/drawing/2014/main" id="{4DB2F19A-BA25-406A-BFE9-342AE700D829}"/>
                </a:ext>
              </a:extLst>
            </p:cNvPr>
            <p:cNvSpPr/>
            <p:nvPr/>
          </p:nvSpPr>
          <p:spPr>
            <a:xfrm>
              <a:off x="1371600" y="2380644"/>
              <a:ext cx="1679486" cy="2785139"/>
            </a:xfrm>
            <a:prstGeom prst="roundRect">
              <a:avLst>
                <a:gd name="adj" fmla="val 7228"/>
              </a:avLst>
            </a:prstGeom>
            <a:solidFill>
              <a:srgbClr val="4364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: Rounded Corners 4">
              <a:extLst>
                <a:ext uri="{FF2B5EF4-FFF2-40B4-BE49-F238E27FC236}">
                  <a16:creationId xmlns:a16="http://schemas.microsoft.com/office/drawing/2014/main" id="{ECBFA6F4-8803-45E5-8054-DD8E7AD08520}"/>
                </a:ext>
              </a:extLst>
            </p:cNvPr>
            <p:cNvSpPr/>
            <p:nvPr/>
          </p:nvSpPr>
          <p:spPr>
            <a:xfrm>
              <a:off x="1456685" y="2470926"/>
              <a:ext cx="1509317" cy="2604574"/>
            </a:xfrm>
            <a:prstGeom prst="roundRect">
              <a:avLst>
                <a:gd name="adj" fmla="val 722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9E5AB62E-C845-4E32-8033-6FBAE119FEAD}"/>
              </a:ext>
            </a:extLst>
          </p:cNvPr>
          <p:cNvSpPr txBox="1"/>
          <p:nvPr/>
        </p:nvSpPr>
        <p:spPr>
          <a:xfrm>
            <a:off x="226055" y="1873324"/>
            <a:ext cx="137813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Supply Chain</a:t>
            </a:r>
          </a:p>
          <a:p>
            <a:pPr algn="ct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87" name="Rectangle: Rounded Corners 44">
            <a:extLst>
              <a:ext uri="{FF2B5EF4-FFF2-40B4-BE49-F238E27FC236}">
                <a16:creationId xmlns:a16="http://schemas.microsoft.com/office/drawing/2014/main" id="{61344EC0-7201-4FB4-8ECF-3E062BF06281}"/>
              </a:ext>
            </a:extLst>
          </p:cNvPr>
          <p:cNvSpPr/>
          <p:nvPr/>
        </p:nvSpPr>
        <p:spPr>
          <a:xfrm>
            <a:off x="393114" y="3502365"/>
            <a:ext cx="1065600" cy="28800"/>
          </a:xfrm>
          <a:prstGeom prst="roundRect">
            <a:avLst>
              <a:gd name="adj" fmla="val 7228"/>
            </a:avLst>
          </a:prstGeom>
          <a:solidFill>
            <a:srgbClr val="436492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 dirty="0">
              <a:latin typeface="Century Gothic" panose="020B0502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12F8BD2-B3CA-4879-B9FE-AAE9FE997E9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4566" b="23315"/>
          <a:stretch/>
        </p:blipFill>
        <p:spPr>
          <a:xfrm>
            <a:off x="272498" y="2594806"/>
            <a:ext cx="1296000" cy="864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E4912EE-94B3-47A6-AFC5-FCE210B1577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 b="1712"/>
          <a:stretch/>
        </p:blipFill>
        <p:spPr>
          <a:xfrm>
            <a:off x="2107242" y="2594806"/>
            <a:ext cx="1296000" cy="864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 descr="10 Benefits of Digital Procurement">
            <a:extLst>
              <a:ext uri="{FF2B5EF4-FFF2-40B4-BE49-F238E27FC236}">
                <a16:creationId xmlns:a16="http://schemas.microsoft.com/office/drawing/2014/main" id="{A92E09AD-77C5-4520-8E3D-CF4BDE548C7F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/>
          <a:stretch/>
        </p:blipFill>
        <p:spPr bwMode="auto">
          <a:xfrm>
            <a:off x="3919724" y="2594806"/>
            <a:ext cx="1296000" cy="864000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 descr="텍스트, 실내, 창고, 스택이(가) 표시된 사진&#10;&#10;자동 생성된 설명">
            <a:extLst>
              <a:ext uri="{FF2B5EF4-FFF2-40B4-BE49-F238E27FC236}">
                <a16:creationId xmlns:a16="http://schemas.microsoft.com/office/drawing/2014/main" id="{B5A139E9-334B-4CD8-9CBE-1982C47BE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79" y="2594806"/>
            <a:ext cx="1296000" cy="8639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그림 14" descr="물, 하늘, 보트, 배이(가) 표시된 사진&#10;&#10;자동 생성된 설명">
            <a:extLst>
              <a:ext uri="{FF2B5EF4-FFF2-40B4-BE49-F238E27FC236}">
                <a16:creationId xmlns:a16="http://schemas.microsoft.com/office/drawing/2014/main" id="{F5743546-F952-419A-9B99-9C702354F9EB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58" y="2594806"/>
            <a:ext cx="1296000" cy="864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D2D7BF7-D30D-48AF-BCA6-FEABA0854116}"/>
              </a:ext>
            </a:extLst>
          </p:cNvPr>
          <p:cNvSpPr txBox="1"/>
          <p:nvPr/>
        </p:nvSpPr>
        <p:spPr>
          <a:xfrm>
            <a:off x="223502" y="3693044"/>
            <a:ext cx="114499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Management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Interconnection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Visibility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Flow</a:t>
            </a:r>
            <a:endParaRPr kumimoji="0" lang="en-IN" sz="9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225AD69-EC31-4CE0-BBC5-8C2E2F741B31}"/>
              </a:ext>
            </a:extLst>
          </p:cNvPr>
          <p:cNvSpPr txBox="1"/>
          <p:nvPr/>
        </p:nvSpPr>
        <p:spPr>
          <a:xfrm>
            <a:off x="2039542" y="3693044"/>
            <a:ext cx="146698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Market Development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Market Research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Market Analysis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Export Management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Export Consultant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Shipping Agency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6687AC-8791-42BA-BF0C-ED35D37B1FAB}"/>
              </a:ext>
            </a:extLst>
          </p:cNvPr>
          <p:cNvSpPr txBox="1"/>
          <p:nvPr/>
        </p:nvSpPr>
        <p:spPr>
          <a:xfrm>
            <a:off x="3873347" y="3693044"/>
            <a:ext cx="1231421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Sourcing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Negotiation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Ordering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Monitoring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Inspection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Payment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Recordkeeping</a:t>
            </a:r>
            <a:endParaRPr kumimoji="0" lang="en-IN" sz="9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E14A340-6558-49E2-8C46-F3078CE4F81E}"/>
              </a:ext>
            </a:extLst>
          </p:cNvPr>
          <p:cNvSpPr txBox="1"/>
          <p:nvPr/>
        </p:nvSpPr>
        <p:spPr>
          <a:xfrm>
            <a:off x="5601887" y="3693044"/>
            <a:ext cx="1432382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Stock Forecast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Time Management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Inventory Control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Cost Reduction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Stockout Prevention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102A1AE-3757-475F-8C26-DF59C1667E02}"/>
              </a:ext>
            </a:extLst>
          </p:cNvPr>
          <p:cNvSpPr txBox="1"/>
          <p:nvPr/>
        </p:nvSpPr>
        <p:spPr>
          <a:xfrm>
            <a:off x="7434765" y="3693044"/>
            <a:ext cx="10095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Tanker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n-IN" sz="9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Bulk Carrier </a:t>
            </a:r>
          </a:p>
        </p:txBody>
      </p:sp>
    </p:spTree>
    <p:extLst>
      <p:ext uri="{BB962C8B-B14F-4D97-AF65-F5344CB8AC3E}">
        <p14:creationId xmlns:p14="http://schemas.microsoft.com/office/powerpoint/2010/main" val="245227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"/>
            <a:ext cx="7862234" cy="6857999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0" y="-8"/>
            <a:ext cx="9144000" cy="6857999"/>
            <a:chOff x="0" y="-8"/>
            <a:chExt cx="9144000" cy="6857999"/>
          </a:xfrm>
        </p:grpSpPr>
        <p:sp>
          <p:nvSpPr>
            <p:cNvPr id="5" name="직사각형 4"/>
            <p:cNvSpPr/>
            <p:nvPr/>
          </p:nvSpPr>
          <p:spPr>
            <a:xfrm>
              <a:off x="0" y="-8"/>
              <a:ext cx="304799" cy="6857999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304798" y="-8"/>
              <a:ext cx="1785258" cy="685799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268685" y="-8"/>
              <a:ext cx="174171" cy="6857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442857" y="-8"/>
              <a:ext cx="377371" cy="6857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820228" y="-8"/>
              <a:ext cx="232229" cy="6857999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052457" y="-8"/>
              <a:ext cx="291193" cy="68579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343650" y="0"/>
              <a:ext cx="2800350" cy="6857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71227" y="4239078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Reference 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4164" y="3799896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03. Business Reference</a:t>
            </a:r>
            <a:endParaRPr lang="ko-KR" altLang="en-US" sz="1400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435091" y="4544899"/>
            <a:ext cx="2800350" cy="11661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4C7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01. Gas &amp; Steam Turbine Business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4C7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02. Lubrication Oil Blending Business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4C7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03. Filter Manufacturing Business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4C7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04. Under Development Project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1A4EBA-253E-413A-B17C-00818E3C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0739DBD-054B-4ADB-8EDE-4BBBC275D776}"/>
              </a:ext>
            </a:extLst>
          </p:cNvPr>
          <p:cNvSpPr/>
          <p:nvPr/>
        </p:nvSpPr>
        <p:spPr>
          <a:xfrm>
            <a:off x="7207323" y="4188278"/>
            <a:ext cx="1944000" cy="36000"/>
          </a:xfrm>
          <a:prstGeom prst="rect">
            <a:avLst/>
          </a:prstGeom>
          <a:solidFill>
            <a:srgbClr val="313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C60F689-40E9-4B75-9526-BD21891A344E}"/>
              </a:ext>
            </a:extLst>
          </p:cNvPr>
          <p:cNvSpPr/>
          <p:nvPr/>
        </p:nvSpPr>
        <p:spPr>
          <a:xfrm>
            <a:off x="6401603" y="4188278"/>
            <a:ext cx="864000" cy="36000"/>
          </a:xfrm>
          <a:prstGeom prst="rect">
            <a:avLst/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09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025" y="45263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Reference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024" y="698356"/>
            <a:ext cx="360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ko-KR" altLang="en-US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ko-KR" altLang="en-US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  <a:r>
              <a:rPr lang="ko-KR" altLang="en-US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 Business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740025" y="1254149"/>
            <a:ext cx="22413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E19194F8-DE72-4553-A25B-11D0B1FFE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11950"/>
              </p:ext>
            </p:extLst>
          </p:nvPr>
        </p:nvGraphicFramePr>
        <p:xfrm>
          <a:off x="668035" y="1616126"/>
          <a:ext cx="4070193" cy="4914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44">
                  <a:extLst>
                    <a:ext uri="{9D8B030D-6E8A-4147-A177-3AD203B41FA5}">
                      <a16:colId xmlns:a16="http://schemas.microsoft.com/office/drawing/2014/main" val="2980268242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3843242243"/>
                    </a:ext>
                  </a:extLst>
                </a:gridCol>
              </a:tblGrid>
              <a:tr h="33204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</a:t>
                      </a:r>
                      <a:endParaRPr lang="ko-KR" altLang="en-US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Turbine</a:t>
                      </a:r>
                      <a:r>
                        <a:rPr lang="en-US" altLang="ko-KR" sz="1000" b="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Workshop</a:t>
                      </a:r>
                      <a:endParaRPr lang="en-US" altLang="ko-KR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939016"/>
                  </a:ext>
                </a:extLst>
              </a:tr>
              <a:tr h="33204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Client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Government, Private</a:t>
                      </a:r>
                      <a:endParaRPr lang="en-US" altLang="ko-KR" sz="100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71276"/>
                  </a:ext>
                </a:extLst>
              </a:tr>
              <a:tr h="133647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Capacity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Turbine</a:t>
                      </a:r>
                    </a:p>
                    <a:p>
                      <a:pPr marL="171450" lvl="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130~168 parts per 5 years (parts refurbishment)</a:t>
                      </a:r>
                    </a:p>
                    <a:p>
                      <a:pPr marL="171450" lvl="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432 parts per 5 years (rotor maintenance)</a:t>
                      </a:r>
                    </a:p>
                    <a:p>
                      <a:pPr marL="0" lv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Steam Turbine</a:t>
                      </a:r>
                    </a:p>
                    <a:p>
                      <a:pPr marL="171450" lvl="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 parts per 5 years (parts)</a:t>
                      </a:r>
                    </a:p>
                    <a:p>
                      <a:pPr marL="171450" lvl="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parts per 5 years (rotor)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29826"/>
                  </a:ext>
                </a:extLst>
              </a:tr>
              <a:tr h="133647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Gas/Steam Turbine Parts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regeneration/repairment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 Frame 9E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 LM 6000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Siemens SGT5-2000E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Siemens SGT5-4000F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Siemens SGT-800E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Alstom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GT13E2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Alstom GT13D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44708"/>
                  </a:ext>
                </a:extLst>
              </a:tr>
              <a:tr h="71485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Our Specialty/Service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Engineering &amp; 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EPC Consulting, EPC Logistics, Supervision for Production (Quality management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partner company)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372858"/>
                  </a:ext>
                </a:extLst>
              </a:tr>
              <a:tr h="33204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years (2021~2046)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05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Partnering Companies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SUNG-IL TURBINE P&amp;S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그림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24" y="1418184"/>
            <a:ext cx="3872798" cy="1562100"/>
          </a:xfrm>
          <a:prstGeom prst="rect">
            <a:avLst/>
          </a:prstGeom>
        </p:spPr>
      </p:pic>
      <p:pic>
        <p:nvPicPr>
          <p:cNvPr id="2050" name="Picture 2" descr="http://www.sungiltbn.com/share/images/sub/maintenance_img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24" y="5354937"/>
            <a:ext cx="3872798" cy="12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단 블레이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24" y="2992884"/>
            <a:ext cx="1331761" cy="131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단 베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84" y="3117401"/>
            <a:ext cx="1213200" cy="10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15" y="3117401"/>
            <a:ext cx="1212507" cy="919137"/>
          </a:xfrm>
          <a:prstGeom prst="rect">
            <a:avLst/>
          </a:prstGeom>
        </p:spPr>
      </p:pic>
      <p:pic>
        <p:nvPicPr>
          <p:cNvPr id="16" name="그림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63" y="4105506"/>
            <a:ext cx="1486734" cy="1180465"/>
          </a:xfrm>
          <a:prstGeom prst="rect">
            <a:avLst/>
          </a:prstGeom>
        </p:spPr>
      </p:pic>
      <p:pic>
        <p:nvPicPr>
          <p:cNvPr id="17" name="Picture 2" descr="Z:\8. 자료공유\6. 터빈재생팀\14.터빈재생팀_사진\1.공정관련사진\Moment_Weigh\MVC-026F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97" y="4105505"/>
            <a:ext cx="1319925" cy="1180465"/>
          </a:xfrm>
          <a:prstGeom prst="rect">
            <a:avLst/>
          </a:prstGeom>
          <a:noFill/>
        </p:spPr>
      </p:pic>
      <p:pic>
        <p:nvPicPr>
          <p:cNvPr id="18" name="그림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24" y="4105675"/>
            <a:ext cx="1066139" cy="1180465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567B5E0-CFC4-49FE-A597-B69668A2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25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025" y="45263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Reference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023" y="698356"/>
            <a:ext cx="42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Lubrication Oil Blending Business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E19194F8-DE72-4553-A25B-11D0B1FFE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920150"/>
              </p:ext>
            </p:extLst>
          </p:nvPr>
        </p:nvGraphicFramePr>
        <p:xfrm>
          <a:off x="698500" y="1826774"/>
          <a:ext cx="4272893" cy="4352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10">
                  <a:extLst>
                    <a:ext uri="{9D8B030D-6E8A-4147-A177-3AD203B41FA5}">
                      <a16:colId xmlns:a16="http://schemas.microsoft.com/office/drawing/2014/main" val="2980268242"/>
                    </a:ext>
                  </a:extLst>
                </a:gridCol>
                <a:gridCol w="2827283">
                  <a:extLst>
                    <a:ext uri="{9D8B030D-6E8A-4147-A177-3AD203B41FA5}">
                      <a16:colId xmlns:a16="http://schemas.microsoft.com/office/drawing/2014/main" val="3843242243"/>
                    </a:ext>
                  </a:extLst>
                </a:gridCol>
              </a:tblGrid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</a:t>
                      </a:r>
                      <a:endParaRPr lang="ko-KR" altLang="en-US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Lubrication oil Blending Plant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93901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Client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Government, Private</a:t>
                      </a:r>
                      <a:endParaRPr lang="en-US" altLang="ko-KR" sz="100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7127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Capacity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3,600 ton/month</a:t>
                      </a:r>
                    </a:p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44,000 ton/year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2982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Lubrication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oil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manufacturing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Diesel Engine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Turbine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Hydraulic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Transformer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 Transfer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Gear oil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Grease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44708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Our Specialty/Service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Engineering &amp; 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EPC Consulting,</a:t>
                      </a:r>
                      <a:endParaRPr lang="en-US" altLang="ko-KR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Raw material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Product Logistics, </a:t>
                      </a:r>
                    </a:p>
                    <a:p>
                      <a:pPr latinLnBrk="1"/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Operation &amp; Maintenance,</a:t>
                      </a:r>
                    </a:p>
                    <a:p>
                      <a:pPr latinLnBrk="1"/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for Production (Quality management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GS Caltex)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372858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years </a:t>
                      </a:r>
                    </a:p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(2021~2046)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3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Partnering Companies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 Caltex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691162"/>
                  </a:ext>
                </a:extLst>
              </a:tr>
            </a:tbl>
          </a:graphicData>
        </a:graphic>
      </p:graphicFrame>
      <p:sp>
        <p:nvSpPr>
          <p:cNvPr id="11" name="모서리가 둥근 직사각형 10"/>
          <p:cNvSpPr/>
          <p:nvPr/>
        </p:nvSpPr>
        <p:spPr>
          <a:xfrm>
            <a:off x="740025" y="1418184"/>
            <a:ext cx="22413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3E01604-0C5B-4D2C-BBD9-F925AA338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37" y="1790925"/>
            <a:ext cx="1727067" cy="1214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20217C6-3DC6-4A59-B6A4-29189953B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90" y="1790925"/>
            <a:ext cx="1798678" cy="1214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6EF20B-E2AE-4A8D-8FE4-92A81FD85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90" y="4218796"/>
            <a:ext cx="3602502" cy="200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ABF7ABA-F9F0-4911-8FDF-246118662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37" y="3066707"/>
            <a:ext cx="1727067" cy="114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3FC7547C-7ED8-4726-A41C-FC6A0C1B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AF91605-6B08-9F43-C864-6E4D1AFF2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26" y="3066707"/>
            <a:ext cx="1845711" cy="10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5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025" y="45263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Reference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024" y="698356"/>
            <a:ext cx="347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Manufacturing Business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E19194F8-DE72-4553-A25B-11D0B1FFE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400505"/>
              </p:ext>
            </p:extLst>
          </p:nvPr>
        </p:nvGraphicFramePr>
        <p:xfrm>
          <a:off x="698500" y="1826774"/>
          <a:ext cx="3864791" cy="465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075">
                  <a:extLst>
                    <a:ext uri="{9D8B030D-6E8A-4147-A177-3AD203B41FA5}">
                      <a16:colId xmlns:a16="http://schemas.microsoft.com/office/drawing/2014/main" val="2980268242"/>
                    </a:ext>
                  </a:extLst>
                </a:gridCol>
                <a:gridCol w="2248716">
                  <a:extLst>
                    <a:ext uri="{9D8B030D-6E8A-4147-A177-3AD203B41FA5}">
                      <a16:colId xmlns:a16="http://schemas.microsoft.com/office/drawing/2014/main" val="3843242243"/>
                    </a:ext>
                  </a:extLst>
                </a:gridCol>
              </a:tblGrid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</a:t>
                      </a:r>
                      <a:endParaRPr lang="ko-KR" altLang="en-US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Filter</a:t>
                      </a:r>
                      <a:r>
                        <a:rPr lang="en-US" altLang="ko-KR" sz="1000" b="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Manufacturing Plant </a:t>
                      </a:r>
                      <a:endParaRPr lang="en-US" altLang="ko-KR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93901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Client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Government, Private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7127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Capacity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49,400 EA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 Year (Intake Air Filter)</a:t>
                      </a:r>
                      <a:endParaRPr lang="en-US" altLang="ko-KR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2982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Filter Manufacturing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Cartridge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Statistic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EDM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Nuclear </a:t>
                      </a:r>
                      <a:r>
                        <a:rPr lang="en-US" altLang="ko-KR" sz="1000" b="0" kern="120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hepa</a:t>
                      </a: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 filters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temperature filters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Carbon filters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Diesel Power  Plant Lube </a:t>
                      </a:r>
                      <a:r>
                        <a:rPr lang="en-US" altLang="ko-KR" sz="1000" b="0" kern="120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oiI</a:t>
                      </a:r>
                      <a:r>
                        <a:rPr lang="en-US" altLang="ko-KR" sz="1000" b="0" kern="12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b="0" kern="120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fiIters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44708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Our Specialty/Service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Engineering &amp; 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EPC Consulting,</a:t>
                      </a:r>
                      <a:endParaRPr lang="en-US" altLang="ko-KR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EPC Logistics, Supervision for Production (Quality management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partner company)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372858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years </a:t>
                      </a:r>
                    </a:p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(2021~2046)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Partnering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Companies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PNC CO., LTD,</a:t>
                      </a:r>
                      <a:r>
                        <a:rPr lang="en-US" altLang="ko-KR" sz="100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FILTECH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모서리가 둥근 직사각형 10"/>
          <p:cNvSpPr/>
          <p:nvPr/>
        </p:nvSpPr>
        <p:spPr>
          <a:xfrm>
            <a:off x="740025" y="1418184"/>
            <a:ext cx="22413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83" y="1497873"/>
            <a:ext cx="1740922" cy="1439554"/>
          </a:xfrm>
          <a:prstGeom prst="rect">
            <a:avLst/>
          </a:prstGeom>
        </p:spPr>
      </p:pic>
      <p:pic>
        <p:nvPicPr>
          <p:cNvPr id="14" name="그림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47" y="3089190"/>
            <a:ext cx="1161534" cy="135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www.pnc21.com/img/product/files/p_gas2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85" y="2994646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nc21.com/img/product/files/p_gas6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38" y="1397019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31" y="4575797"/>
            <a:ext cx="3518813" cy="1693198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298040-978C-4FE9-8618-32D7E7E9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69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42" y="2102071"/>
            <a:ext cx="1690847" cy="1304538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D52A58F-D948-4857-9FBA-ABB0F3B6F1B5}"/>
              </a:ext>
            </a:extLst>
          </p:cNvPr>
          <p:cNvSpPr txBox="1"/>
          <p:nvPr/>
        </p:nvSpPr>
        <p:spPr>
          <a:xfrm>
            <a:off x="1706907" y="3124790"/>
            <a:ext cx="5836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1"/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Iraq – Baghdad – Mansour-Al-</a:t>
            </a:r>
            <a:r>
              <a:rPr lang="en-US" altLang="ko-KR" sz="10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Amerat</a:t>
            </a:r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St.</a:t>
            </a:r>
          </a:p>
          <a:p>
            <a:pPr algn="ctr" latinLnBrk="1"/>
            <a:r>
              <a:rPr lang="en-US" altLang="ko-KR" sz="10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nearby Hunting Club D.609/ St.8 /H.8-1</a:t>
            </a:r>
          </a:p>
          <a:p>
            <a:pPr algn="ctr"/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www.ka-ltd.com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4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903202" y="5482712"/>
            <a:ext cx="24045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Contents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101298" y="6005932"/>
            <a:ext cx="66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cap="all" dirty="0">
                <a:solidFill>
                  <a:srgbClr val="004D7B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01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298113" y="6005932"/>
            <a:ext cx="66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cap="all" dirty="0">
                <a:solidFill>
                  <a:srgbClr val="004D7B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542322" y="6005932"/>
            <a:ext cx="66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cap="all" dirty="0">
                <a:solidFill>
                  <a:srgbClr val="004D7B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03 </a:t>
            </a:r>
          </a:p>
        </p:txBody>
      </p:sp>
      <p:cxnSp>
        <p:nvCxnSpPr>
          <p:cNvPr id="14" name="직선 연결선 13"/>
          <p:cNvCxnSpPr/>
          <p:nvPr/>
        </p:nvCxnSpPr>
        <p:spPr>
          <a:xfrm flipH="1">
            <a:off x="6286214" y="6087542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H="1">
            <a:off x="7551647" y="6087542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8895289" y="6087542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5134579" y="6408559"/>
            <a:ext cx="1061926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290810" y="6408559"/>
            <a:ext cx="135528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</a:t>
            </a:r>
            <a:r>
              <a:rPr lang="ko-KR" altLang="en-US" sz="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7550733" y="6408559"/>
            <a:ext cx="1661829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8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 reference</a:t>
            </a:r>
          </a:p>
        </p:txBody>
      </p:sp>
      <p:cxnSp>
        <p:nvCxnSpPr>
          <p:cNvPr id="18" name="직선 연결선 17"/>
          <p:cNvCxnSpPr/>
          <p:nvPr/>
        </p:nvCxnSpPr>
        <p:spPr>
          <a:xfrm flipH="1">
            <a:off x="5091864" y="6087542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881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26" y="73572"/>
            <a:ext cx="79011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-9339"/>
            <a:ext cx="6343650" cy="6857999"/>
            <a:chOff x="0" y="-8"/>
            <a:chExt cx="6343650" cy="6857999"/>
          </a:xfrm>
        </p:grpSpPr>
        <p:sp>
          <p:nvSpPr>
            <p:cNvPr id="5" name="직사각형 4"/>
            <p:cNvSpPr/>
            <p:nvPr/>
          </p:nvSpPr>
          <p:spPr>
            <a:xfrm>
              <a:off x="0" y="-8"/>
              <a:ext cx="304799" cy="6857999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304798" y="-8"/>
              <a:ext cx="1785258" cy="685799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268685" y="-8"/>
              <a:ext cx="174171" cy="6857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442857" y="-8"/>
              <a:ext cx="377371" cy="6857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820228" y="-8"/>
              <a:ext cx="232229" cy="6857999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052457" y="-8"/>
              <a:ext cx="291193" cy="68579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553D3668-B90C-4E14-AA19-874F8821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FE696-5624-4E27-8A62-8EF8093C5EF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62B272B-7E6B-4585-A927-B3796401B8F6}"/>
              </a:ext>
            </a:extLst>
          </p:cNvPr>
          <p:cNvGrpSpPr/>
          <p:nvPr/>
        </p:nvGrpSpPr>
        <p:grpSpPr>
          <a:xfrm>
            <a:off x="6388612" y="4784918"/>
            <a:ext cx="2755388" cy="1571433"/>
            <a:chOff x="6395935" y="3837220"/>
            <a:chExt cx="2755388" cy="1571433"/>
          </a:xfrm>
        </p:grpSpPr>
        <p:sp>
          <p:nvSpPr>
            <p:cNvPr id="12" name="TextBox 11"/>
            <p:cNvSpPr txBox="1"/>
            <p:nvPr/>
          </p:nvSpPr>
          <p:spPr>
            <a:xfrm>
              <a:off x="6401603" y="4233997"/>
              <a:ext cx="25481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About Us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5935" y="3837220"/>
              <a:ext cx="2499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2652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Chapter 01. About Us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42652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494996" y="4519499"/>
              <a:ext cx="2250896" cy="8891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C7EB8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01. Company Introduction</a:t>
              </a: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C7EB8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02. Group Corporate Structure</a:t>
              </a: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C7EB8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03. Business Area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4E29850-D775-402B-98EC-2471F48BA6D9}"/>
                </a:ext>
              </a:extLst>
            </p:cNvPr>
            <p:cNvGrpSpPr/>
            <p:nvPr/>
          </p:nvGrpSpPr>
          <p:grpSpPr>
            <a:xfrm>
              <a:off x="6401603" y="4188278"/>
              <a:ext cx="2749720" cy="36000"/>
              <a:chOff x="6401603" y="4188278"/>
              <a:chExt cx="2749720" cy="36000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001EB3F3-5828-47AE-91AD-4ED26886C551}"/>
                  </a:ext>
                </a:extLst>
              </p:cNvPr>
              <p:cNvSpPr/>
              <p:nvPr/>
            </p:nvSpPr>
            <p:spPr>
              <a:xfrm>
                <a:off x="7207323" y="4188278"/>
                <a:ext cx="1944000" cy="36000"/>
              </a:xfrm>
              <a:prstGeom prst="rect">
                <a:avLst/>
              </a:prstGeom>
              <a:solidFill>
                <a:srgbClr val="313E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C5D3C54F-D48D-4F2B-A576-E512009817AB}"/>
                  </a:ext>
                </a:extLst>
              </p:cNvPr>
              <p:cNvSpPr/>
              <p:nvPr/>
            </p:nvSpPr>
            <p:spPr>
              <a:xfrm>
                <a:off x="6401603" y="4188278"/>
                <a:ext cx="864000" cy="36000"/>
              </a:xfrm>
              <a:prstGeom prst="rect">
                <a:avLst/>
              </a:prstGeom>
              <a:solidFill>
                <a:srgbClr val="4C7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77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4" y="322275"/>
            <a:ext cx="1578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319285"/>
            <a:ext cx="3442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025" y="698356"/>
            <a:ext cx="344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Introduction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7CD80FB-895C-4282-9DB5-204A3701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4</a:t>
            </a:fld>
            <a:endParaRPr lang="ko-KR" altLang="en-US" dirty="0"/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737702DC-A707-46BA-BF99-7E3AC291C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79089"/>
              </p:ext>
            </p:extLst>
          </p:nvPr>
        </p:nvGraphicFramePr>
        <p:xfrm>
          <a:off x="474570" y="1826774"/>
          <a:ext cx="3631732" cy="2625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997">
                  <a:extLst>
                    <a:ext uri="{9D8B030D-6E8A-4147-A177-3AD203B41FA5}">
                      <a16:colId xmlns:a16="http://schemas.microsoft.com/office/drawing/2014/main" val="2980268242"/>
                    </a:ext>
                  </a:extLst>
                </a:gridCol>
                <a:gridCol w="2603735">
                  <a:extLst>
                    <a:ext uri="{9D8B030D-6E8A-4147-A177-3AD203B41FA5}">
                      <a16:colId xmlns:a16="http://schemas.microsoft.com/office/drawing/2014/main" val="3843242243"/>
                    </a:ext>
                  </a:extLst>
                </a:gridCol>
              </a:tblGrid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Company</a:t>
                      </a:r>
                      <a:endParaRPr lang="ko-KR" altLang="en-US" sz="1000" b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Karam Al-Arrouba Co. 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93901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CEO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Mohammed Al-</a:t>
                      </a:r>
                      <a:r>
                        <a:rPr lang="en-US" altLang="ko-KR" sz="100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Hasani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7127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Date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Establishment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March 16</a:t>
                      </a:r>
                      <a:r>
                        <a:rPr lang="en-US" altLang="ko-KR" sz="1000" baseline="30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2012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2982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Business</a:t>
                      </a:r>
                      <a:r>
                        <a:rPr lang="ko-KR" altLang="en-US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Real estate investments, Maintenance and Rehabilitation of Electrical Stations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636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HQ Address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Iraq – Baghdad – Mansour-Al-</a:t>
                      </a:r>
                      <a:r>
                        <a:rPr lang="en-US" altLang="ko-KR" sz="100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Amerat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St. nearby Hunting Club D.609/ St.8 /H.8-1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691162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Website</a:t>
                      </a:r>
                      <a:endParaRPr lang="ko-KR" altLang="en-US" sz="10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/>
                        </a:rPr>
                        <a:t>www.ka-ltd.com</a:t>
                      </a:r>
                      <a:r>
                        <a:rPr lang="en-US" altLang="ko-KR" sz="10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662147"/>
                  </a:ext>
                </a:extLst>
              </a:tr>
            </a:tbl>
          </a:graphicData>
        </a:graphic>
      </p:graphicFrame>
      <p:grpSp>
        <p:nvGrpSpPr>
          <p:cNvPr id="89" name="그룹 88">
            <a:extLst>
              <a:ext uri="{FF2B5EF4-FFF2-40B4-BE49-F238E27FC236}">
                <a16:creationId xmlns:a16="http://schemas.microsoft.com/office/drawing/2014/main" id="{1A5EF592-3B53-4C95-8302-FF0456864F7C}"/>
              </a:ext>
            </a:extLst>
          </p:cNvPr>
          <p:cNvGrpSpPr/>
          <p:nvPr/>
        </p:nvGrpSpPr>
        <p:grpSpPr>
          <a:xfrm>
            <a:off x="4550056" y="2052128"/>
            <a:ext cx="4440474" cy="1755534"/>
            <a:chOff x="4610216" y="2052128"/>
            <a:chExt cx="4440474" cy="1755534"/>
          </a:xfrm>
        </p:grpSpPr>
        <p:cxnSp>
          <p:nvCxnSpPr>
            <p:cNvPr id="36" name="꺾인 연결선 102">
              <a:extLst>
                <a:ext uri="{FF2B5EF4-FFF2-40B4-BE49-F238E27FC236}">
                  <a16:creationId xmlns:a16="http://schemas.microsoft.com/office/drawing/2014/main" id="{86401A14-3900-451D-8326-F1F28C66FA3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773094" y="2913995"/>
              <a:ext cx="720000" cy="58579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꺾인 연결선 107">
              <a:extLst>
                <a:ext uri="{FF2B5EF4-FFF2-40B4-BE49-F238E27FC236}">
                  <a16:creationId xmlns:a16="http://schemas.microsoft.com/office/drawing/2014/main" id="{48371EA7-6608-4BD9-BD04-B07F6CA1E9A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07946" y="1891179"/>
              <a:ext cx="333575" cy="10980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꺾인 연결선 92">
              <a:extLst>
                <a:ext uri="{FF2B5EF4-FFF2-40B4-BE49-F238E27FC236}">
                  <a16:creationId xmlns:a16="http://schemas.microsoft.com/office/drawing/2014/main" id="{36DDF418-7F44-47BF-8ACA-D88BD05852E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560590" y="2923326"/>
              <a:ext cx="720000" cy="58425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95">
              <a:extLst>
                <a:ext uri="{FF2B5EF4-FFF2-40B4-BE49-F238E27FC236}">
                  <a16:creationId xmlns:a16="http://schemas.microsoft.com/office/drawing/2014/main" id="{CF006E46-4028-48E4-96F7-B2D1FD0C65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219331" y="2946535"/>
              <a:ext cx="720000" cy="52071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꺾인 연결선 91">
              <a:extLst>
                <a:ext uri="{FF2B5EF4-FFF2-40B4-BE49-F238E27FC236}">
                  <a16:creationId xmlns:a16="http://schemas.microsoft.com/office/drawing/2014/main" id="{94BC728A-3B99-4411-8AED-429991C195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01232" y="2949178"/>
              <a:ext cx="720000" cy="532545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모서리가 둥근 직사각형 3">
              <a:extLst>
                <a:ext uri="{FF2B5EF4-FFF2-40B4-BE49-F238E27FC236}">
                  <a16:creationId xmlns:a16="http://schemas.microsoft.com/office/drawing/2014/main" id="{9A32EDCD-7ECE-4CEA-BF8F-328C5A0FAB9F}"/>
                </a:ext>
              </a:extLst>
            </p:cNvPr>
            <p:cNvSpPr/>
            <p:nvPr/>
          </p:nvSpPr>
          <p:spPr>
            <a:xfrm>
              <a:off x="6095736" y="2052128"/>
              <a:ext cx="1260000" cy="230595"/>
            </a:xfrm>
            <a:prstGeom prst="roundRect">
              <a:avLst/>
            </a:prstGeom>
            <a:solidFill>
              <a:srgbClr val="004D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CEO</a:t>
              </a:r>
              <a:endParaRPr lang="ko-KR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모서리가 둥근 직사각형 84">
              <a:extLst>
                <a:ext uri="{FF2B5EF4-FFF2-40B4-BE49-F238E27FC236}">
                  <a16:creationId xmlns:a16="http://schemas.microsoft.com/office/drawing/2014/main" id="{A7011E48-2E6F-4AD9-AB6E-F3722C4D9D8D}"/>
                </a:ext>
              </a:extLst>
            </p:cNvPr>
            <p:cNvSpPr/>
            <p:nvPr/>
          </p:nvSpPr>
          <p:spPr>
            <a:xfrm>
              <a:off x="7389686" y="2616298"/>
              <a:ext cx="900000" cy="230595"/>
            </a:xfrm>
            <a:prstGeom prst="roundRect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COO</a:t>
              </a:r>
              <a:endParaRPr lang="ko-KR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모서리가 둥근 직사각형 82">
              <a:extLst>
                <a:ext uri="{FF2B5EF4-FFF2-40B4-BE49-F238E27FC236}">
                  <a16:creationId xmlns:a16="http://schemas.microsoft.com/office/drawing/2014/main" id="{13BC1F1B-B7AF-4EEA-9309-35043961C25A}"/>
                </a:ext>
              </a:extLst>
            </p:cNvPr>
            <p:cNvSpPr/>
            <p:nvPr/>
          </p:nvSpPr>
          <p:spPr>
            <a:xfrm>
              <a:off x="4610216" y="3577067"/>
              <a:ext cx="969486" cy="230595"/>
            </a:xfrm>
            <a:prstGeom prst="roundRect">
              <a:avLst/>
            </a:prstGeom>
            <a:solidFill>
              <a:srgbClr val="3F8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General</a:t>
              </a:r>
              <a:r>
                <a:rPr lang="ko-KR" alt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Affairs</a:t>
              </a:r>
              <a:endParaRPr lang="ko-KR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모서리가 둥근 직사각형 88">
              <a:extLst>
                <a:ext uri="{FF2B5EF4-FFF2-40B4-BE49-F238E27FC236}">
                  <a16:creationId xmlns:a16="http://schemas.microsoft.com/office/drawing/2014/main" id="{24142FDC-A1FB-47C8-AB75-F83A164034A6}"/>
                </a:ext>
              </a:extLst>
            </p:cNvPr>
            <p:cNvSpPr/>
            <p:nvPr/>
          </p:nvSpPr>
          <p:spPr>
            <a:xfrm>
              <a:off x="5666935" y="3577067"/>
              <a:ext cx="1091562" cy="230595"/>
            </a:xfrm>
            <a:prstGeom prst="roundRect">
              <a:avLst/>
            </a:prstGeom>
            <a:solidFill>
              <a:srgbClr val="3F8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Sales &amp; Financing</a:t>
              </a:r>
              <a:endParaRPr lang="ko-KR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모서리가 둥근 직사각형 89">
              <a:extLst>
                <a:ext uri="{FF2B5EF4-FFF2-40B4-BE49-F238E27FC236}">
                  <a16:creationId xmlns:a16="http://schemas.microsoft.com/office/drawing/2014/main" id="{4CE3E252-7453-4FE0-B68C-F37A12B9F630}"/>
                </a:ext>
              </a:extLst>
            </p:cNvPr>
            <p:cNvSpPr/>
            <p:nvPr/>
          </p:nvSpPr>
          <p:spPr>
            <a:xfrm>
              <a:off x="6907894" y="3577067"/>
              <a:ext cx="828000" cy="230595"/>
            </a:xfrm>
            <a:prstGeom prst="roundRect">
              <a:avLst/>
            </a:prstGeom>
            <a:solidFill>
              <a:srgbClr val="3F8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  <a:endParaRPr lang="ko-KR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모서리가 둥근 직사각형 90">
              <a:extLst>
                <a:ext uri="{FF2B5EF4-FFF2-40B4-BE49-F238E27FC236}">
                  <a16:creationId xmlns:a16="http://schemas.microsoft.com/office/drawing/2014/main" id="{82ADA028-E855-4A44-9864-CD2966B8CDA4}"/>
                </a:ext>
              </a:extLst>
            </p:cNvPr>
            <p:cNvSpPr/>
            <p:nvPr/>
          </p:nvSpPr>
          <p:spPr>
            <a:xfrm>
              <a:off x="7813282" y="3577067"/>
              <a:ext cx="1237408" cy="230595"/>
            </a:xfrm>
            <a:prstGeom prst="roundRect">
              <a:avLst/>
            </a:prstGeom>
            <a:solidFill>
              <a:srgbClr val="3F8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Business</a:t>
              </a:r>
              <a:r>
                <a:rPr lang="ko-KR" alt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Operation</a:t>
              </a:r>
              <a:endParaRPr lang="ko-KR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16">
              <a:extLst>
                <a:ext uri="{FF2B5EF4-FFF2-40B4-BE49-F238E27FC236}">
                  <a16:creationId xmlns:a16="http://schemas.microsoft.com/office/drawing/2014/main" id="{69C8CF0C-0A7C-4D4E-8C25-26CEE1AACCA6}"/>
                </a:ext>
              </a:extLst>
            </p:cNvPr>
            <p:cNvSpPr/>
            <p:nvPr/>
          </p:nvSpPr>
          <p:spPr>
            <a:xfrm>
              <a:off x="5062559" y="3544667"/>
              <a:ext cx="64800" cy="6480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35979" y="0"/>
                  </a:moveTo>
                  <a:lnTo>
                    <a:pt x="21972" y="2828"/>
                  </a:lnTo>
                  <a:lnTo>
                    <a:pt x="10536" y="10540"/>
                  </a:lnTo>
                  <a:lnTo>
                    <a:pt x="2826" y="21977"/>
                  </a:lnTo>
                  <a:lnTo>
                    <a:pt x="0" y="35979"/>
                  </a:lnTo>
                  <a:lnTo>
                    <a:pt x="2826" y="49985"/>
                  </a:lnTo>
                  <a:lnTo>
                    <a:pt x="10536" y="61421"/>
                  </a:lnTo>
                  <a:lnTo>
                    <a:pt x="21972" y="69131"/>
                  </a:lnTo>
                  <a:lnTo>
                    <a:pt x="35979" y="71958"/>
                  </a:lnTo>
                  <a:lnTo>
                    <a:pt x="49980" y="69131"/>
                  </a:lnTo>
                  <a:lnTo>
                    <a:pt x="61417" y="61421"/>
                  </a:lnTo>
                  <a:lnTo>
                    <a:pt x="69129" y="49985"/>
                  </a:lnTo>
                  <a:lnTo>
                    <a:pt x="71958" y="35979"/>
                  </a:lnTo>
                  <a:lnTo>
                    <a:pt x="69129" y="21977"/>
                  </a:lnTo>
                  <a:lnTo>
                    <a:pt x="61417" y="10540"/>
                  </a:lnTo>
                  <a:lnTo>
                    <a:pt x="49980" y="2828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004D7B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914164" latinLnBrk="0"/>
              <a:endPara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B98CC67E-7ACE-4CFF-844A-2EE82A8633D7}"/>
                </a:ext>
              </a:extLst>
            </p:cNvPr>
            <p:cNvSpPr/>
            <p:nvPr/>
          </p:nvSpPr>
          <p:spPr>
            <a:xfrm>
              <a:off x="6180316" y="3546559"/>
              <a:ext cx="64800" cy="6480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35979" y="0"/>
                  </a:moveTo>
                  <a:lnTo>
                    <a:pt x="21972" y="2828"/>
                  </a:lnTo>
                  <a:lnTo>
                    <a:pt x="10536" y="10540"/>
                  </a:lnTo>
                  <a:lnTo>
                    <a:pt x="2826" y="21977"/>
                  </a:lnTo>
                  <a:lnTo>
                    <a:pt x="0" y="35979"/>
                  </a:lnTo>
                  <a:lnTo>
                    <a:pt x="2826" y="49985"/>
                  </a:lnTo>
                  <a:lnTo>
                    <a:pt x="10536" y="61421"/>
                  </a:lnTo>
                  <a:lnTo>
                    <a:pt x="21972" y="69131"/>
                  </a:lnTo>
                  <a:lnTo>
                    <a:pt x="35979" y="71958"/>
                  </a:lnTo>
                  <a:lnTo>
                    <a:pt x="49980" y="69131"/>
                  </a:lnTo>
                  <a:lnTo>
                    <a:pt x="61417" y="61421"/>
                  </a:lnTo>
                  <a:lnTo>
                    <a:pt x="69129" y="49985"/>
                  </a:lnTo>
                  <a:lnTo>
                    <a:pt x="71958" y="35979"/>
                  </a:lnTo>
                  <a:lnTo>
                    <a:pt x="69129" y="21977"/>
                  </a:lnTo>
                  <a:lnTo>
                    <a:pt x="61417" y="10540"/>
                  </a:lnTo>
                  <a:lnTo>
                    <a:pt x="49980" y="2828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004D7B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914164" latinLnBrk="0"/>
              <a:endPara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16">
              <a:extLst>
                <a:ext uri="{FF2B5EF4-FFF2-40B4-BE49-F238E27FC236}">
                  <a16:creationId xmlns:a16="http://schemas.microsoft.com/office/drawing/2014/main" id="{095060BA-D849-4094-8AD5-2D9AE55C08E0}"/>
                </a:ext>
              </a:extLst>
            </p:cNvPr>
            <p:cNvSpPr/>
            <p:nvPr/>
          </p:nvSpPr>
          <p:spPr>
            <a:xfrm>
              <a:off x="7289494" y="3544667"/>
              <a:ext cx="64800" cy="6480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35979" y="0"/>
                  </a:moveTo>
                  <a:lnTo>
                    <a:pt x="21972" y="2828"/>
                  </a:lnTo>
                  <a:lnTo>
                    <a:pt x="10536" y="10540"/>
                  </a:lnTo>
                  <a:lnTo>
                    <a:pt x="2826" y="21977"/>
                  </a:lnTo>
                  <a:lnTo>
                    <a:pt x="0" y="35979"/>
                  </a:lnTo>
                  <a:lnTo>
                    <a:pt x="2826" y="49985"/>
                  </a:lnTo>
                  <a:lnTo>
                    <a:pt x="10536" y="61421"/>
                  </a:lnTo>
                  <a:lnTo>
                    <a:pt x="21972" y="69131"/>
                  </a:lnTo>
                  <a:lnTo>
                    <a:pt x="35979" y="71958"/>
                  </a:lnTo>
                  <a:lnTo>
                    <a:pt x="49980" y="69131"/>
                  </a:lnTo>
                  <a:lnTo>
                    <a:pt x="61417" y="61421"/>
                  </a:lnTo>
                  <a:lnTo>
                    <a:pt x="69129" y="49985"/>
                  </a:lnTo>
                  <a:lnTo>
                    <a:pt x="71958" y="35979"/>
                  </a:lnTo>
                  <a:lnTo>
                    <a:pt x="69129" y="21977"/>
                  </a:lnTo>
                  <a:lnTo>
                    <a:pt x="61417" y="10540"/>
                  </a:lnTo>
                  <a:lnTo>
                    <a:pt x="49980" y="2828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004D7B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914164" latinLnBrk="0"/>
              <a:endPara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bject 16">
              <a:extLst>
                <a:ext uri="{FF2B5EF4-FFF2-40B4-BE49-F238E27FC236}">
                  <a16:creationId xmlns:a16="http://schemas.microsoft.com/office/drawing/2014/main" id="{35273A1E-2EB0-4192-A8D3-BA8E710CBD58}"/>
                </a:ext>
              </a:extLst>
            </p:cNvPr>
            <p:cNvSpPr/>
            <p:nvPr/>
          </p:nvSpPr>
          <p:spPr>
            <a:xfrm>
              <a:off x="8399586" y="3547835"/>
              <a:ext cx="64800" cy="6480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35979" y="0"/>
                  </a:moveTo>
                  <a:lnTo>
                    <a:pt x="21972" y="2828"/>
                  </a:lnTo>
                  <a:lnTo>
                    <a:pt x="10536" y="10540"/>
                  </a:lnTo>
                  <a:lnTo>
                    <a:pt x="2826" y="21977"/>
                  </a:lnTo>
                  <a:lnTo>
                    <a:pt x="0" y="35979"/>
                  </a:lnTo>
                  <a:lnTo>
                    <a:pt x="2826" y="49985"/>
                  </a:lnTo>
                  <a:lnTo>
                    <a:pt x="10536" y="61421"/>
                  </a:lnTo>
                  <a:lnTo>
                    <a:pt x="21972" y="69131"/>
                  </a:lnTo>
                  <a:lnTo>
                    <a:pt x="35979" y="71958"/>
                  </a:lnTo>
                  <a:lnTo>
                    <a:pt x="49980" y="69131"/>
                  </a:lnTo>
                  <a:lnTo>
                    <a:pt x="61417" y="61421"/>
                  </a:lnTo>
                  <a:lnTo>
                    <a:pt x="69129" y="49985"/>
                  </a:lnTo>
                  <a:lnTo>
                    <a:pt x="71958" y="35979"/>
                  </a:lnTo>
                  <a:lnTo>
                    <a:pt x="69129" y="21977"/>
                  </a:lnTo>
                  <a:lnTo>
                    <a:pt x="61417" y="10540"/>
                  </a:lnTo>
                  <a:lnTo>
                    <a:pt x="49980" y="2828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004D7B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914164" latinLnBrk="0"/>
              <a:endPara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모서리가 둥근 직사각형 84">
              <a:extLst>
                <a:ext uri="{FF2B5EF4-FFF2-40B4-BE49-F238E27FC236}">
                  <a16:creationId xmlns:a16="http://schemas.microsoft.com/office/drawing/2014/main" id="{63DEEA20-3AB0-4722-BAF2-995E29E59A4A}"/>
                </a:ext>
              </a:extLst>
            </p:cNvPr>
            <p:cNvSpPr/>
            <p:nvPr/>
          </p:nvSpPr>
          <p:spPr>
            <a:xfrm>
              <a:off x="5188948" y="2624855"/>
              <a:ext cx="900000" cy="230595"/>
            </a:xfrm>
            <a:prstGeom prst="roundRect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CFO</a:t>
              </a:r>
              <a:endParaRPr lang="ko-KR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3" name="꺾인 연결선 107">
              <a:extLst>
                <a:ext uri="{FF2B5EF4-FFF2-40B4-BE49-F238E27FC236}">
                  <a16:creationId xmlns:a16="http://schemas.microsoft.com/office/drawing/2014/main" id="{E5E8E953-34AE-432E-B215-24E89F1286F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05667" y="1895458"/>
              <a:ext cx="342132" cy="10980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60DCD56-0729-4AA8-BFF6-08F3B33D1F22}"/>
              </a:ext>
            </a:extLst>
          </p:cNvPr>
          <p:cNvGrpSpPr/>
          <p:nvPr/>
        </p:nvGrpSpPr>
        <p:grpSpPr>
          <a:xfrm>
            <a:off x="4505582" y="4155885"/>
            <a:ext cx="4500000" cy="1106499"/>
            <a:chOff x="4565742" y="4155885"/>
            <a:chExt cx="4500000" cy="1106499"/>
          </a:xfrm>
        </p:grpSpPr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46A95730-41C5-432F-85C7-DFD437F58CC9}"/>
                </a:ext>
              </a:extLst>
            </p:cNvPr>
            <p:cNvCxnSpPr>
              <a:cxnSpLocks/>
            </p:cNvCxnSpPr>
            <p:nvPr/>
          </p:nvCxnSpPr>
          <p:spPr>
            <a:xfrm>
              <a:off x="4565742" y="4897367"/>
              <a:ext cx="4500000" cy="0"/>
            </a:xfrm>
            <a:prstGeom prst="straightConnector1">
              <a:avLst/>
            </a:prstGeom>
            <a:ln w="34925">
              <a:gradFill>
                <a:gsLst>
                  <a:gs pos="2000">
                    <a:schemeClr val="accent5">
                      <a:lumMod val="40000"/>
                      <a:lumOff val="60000"/>
                    </a:schemeClr>
                  </a:gs>
                  <a:gs pos="8000">
                    <a:schemeClr val="accent5">
                      <a:lumMod val="75000"/>
                    </a:schemeClr>
                  </a:gs>
                  <a:gs pos="15000">
                    <a:srgbClr val="004D7B"/>
                  </a:gs>
                  <a:gs pos="65000">
                    <a:srgbClr val="004D7B"/>
                  </a:gs>
                </a:gsLst>
                <a:lin ang="21594000" scaled="0"/>
              </a:gra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850A10C-D5BB-41FA-AD80-A890577ADA0F}"/>
                </a:ext>
              </a:extLst>
            </p:cNvPr>
            <p:cNvGrpSpPr/>
            <p:nvPr/>
          </p:nvGrpSpPr>
          <p:grpSpPr>
            <a:xfrm>
              <a:off x="4600437" y="4363805"/>
              <a:ext cx="922665" cy="898579"/>
              <a:chOff x="4600437" y="4363805"/>
              <a:chExt cx="922665" cy="898579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352607FB-807F-4AEC-BDE1-0EB052F577BA}"/>
                  </a:ext>
                </a:extLst>
              </p:cNvPr>
              <p:cNvGrpSpPr/>
              <p:nvPr/>
            </p:nvGrpSpPr>
            <p:grpSpPr>
              <a:xfrm>
                <a:off x="4600437" y="4532350"/>
                <a:ext cx="839823" cy="730034"/>
                <a:chOff x="4600437" y="4532350"/>
                <a:chExt cx="839823" cy="730034"/>
              </a:xfrm>
            </p:grpSpPr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13DAF5B6-9CB0-4BFE-B555-4FECD4D4E217}"/>
                    </a:ext>
                  </a:extLst>
                </p:cNvPr>
                <p:cNvSpPr/>
                <p:nvPr/>
              </p:nvSpPr>
              <p:spPr>
                <a:xfrm>
                  <a:off x="4655332" y="4532350"/>
                  <a:ext cx="730033" cy="730034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F2D00D9-707E-422A-992E-8291719C8DB9}"/>
                    </a:ext>
                  </a:extLst>
                </p:cNvPr>
                <p:cNvSpPr txBox="1"/>
                <p:nvPr/>
              </p:nvSpPr>
              <p:spPr>
                <a:xfrm>
                  <a:off x="4600437" y="4797340"/>
                  <a:ext cx="839823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Engineering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96" name="그림 95">
                <a:extLst>
                  <a:ext uri="{FF2B5EF4-FFF2-40B4-BE49-F238E27FC236}">
                    <a16:creationId xmlns:a16="http://schemas.microsoft.com/office/drawing/2014/main" id="{FAB52437-7CC8-46A7-8310-6A780894A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665" y="4363805"/>
                <a:ext cx="885437" cy="459610"/>
              </a:xfrm>
              <a:prstGeom prst="rect">
                <a:avLst/>
              </a:prstGeom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2E120A9C-20EF-4BD7-A69D-9DB25E0017C9}"/>
                </a:ext>
              </a:extLst>
            </p:cNvPr>
            <p:cNvGrpSpPr/>
            <p:nvPr/>
          </p:nvGrpSpPr>
          <p:grpSpPr>
            <a:xfrm>
              <a:off x="7205385" y="4203484"/>
              <a:ext cx="951749" cy="1058900"/>
              <a:chOff x="7205385" y="4203484"/>
              <a:chExt cx="951749" cy="1058900"/>
            </a:xfrm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00B88172-1C0C-41F5-AE27-533B760680FE}"/>
                  </a:ext>
                </a:extLst>
              </p:cNvPr>
              <p:cNvGrpSpPr/>
              <p:nvPr/>
            </p:nvGrpSpPr>
            <p:grpSpPr>
              <a:xfrm>
                <a:off x="7205385" y="4532350"/>
                <a:ext cx="893130" cy="730034"/>
                <a:chOff x="7205385" y="4532350"/>
                <a:chExt cx="893130" cy="730034"/>
              </a:xfrm>
            </p:grpSpPr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887F7E6D-8DB1-4741-8844-03FC91953AB7}"/>
                    </a:ext>
                  </a:extLst>
                </p:cNvPr>
                <p:cNvSpPr/>
                <p:nvPr/>
              </p:nvSpPr>
              <p:spPr>
                <a:xfrm>
                  <a:off x="7288274" y="4532350"/>
                  <a:ext cx="730033" cy="730034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9B55CBA-BADA-4438-914A-06DF81851907}"/>
                    </a:ext>
                  </a:extLst>
                </p:cNvPr>
                <p:cNvSpPr txBox="1"/>
                <p:nvPr/>
              </p:nvSpPr>
              <p:spPr>
                <a:xfrm>
                  <a:off x="7205385" y="4800608"/>
                  <a:ext cx="893130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General Trading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60433810-51F7-43A7-A76F-1F266E2098DA}"/>
                  </a:ext>
                </a:extLst>
              </p:cNvPr>
              <p:cNvGrpSpPr/>
              <p:nvPr/>
            </p:nvGrpSpPr>
            <p:grpSpPr>
              <a:xfrm>
                <a:off x="7281648" y="4203484"/>
                <a:ext cx="875486" cy="561547"/>
                <a:chOff x="6088217" y="4241702"/>
                <a:chExt cx="875486" cy="561547"/>
              </a:xfrm>
            </p:grpSpPr>
            <p:pic>
              <p:nvPicPr>
                <p:cNvPr id="67" name="그림 66">
                  <a:extLst>
                    <a:ext uri="{FF2B5EF4-FFF2-40B4-BE49-F238E27FC236}">
                      <a16:creationId xmlns:a16="http://schemas.microsoft.com/office/drawing/2014/main" id="{9C58FC0B-F725-4996-BD72-600F58D26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6472" y="4241702"/>
                  <a:ext cx="857231" cy="561547"/>
                </a:xfrm>
                <a:prstGeom prst="rect">
                  <a:avLst/>
                </a:prstGeom>
              </p:spPr>
            </p:pic>
            <p:pic>
              <p:nvPicPr>
                <p:cNvPr id="68" name="그림 67">
                  <a:extLst>
                    <a:ext uri="{FF2B5EF4-FFF2-40B4-BE49-F238E27FC236}">
                      <a16:creationId xmlns:a16="http://schemas.microsoft.com/office/drawing/2014/main" id="{1D8569EE-17D1-4FDD-810C-253EDCF00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8217" y="4526495"/>
                  <a:ext cx="257640" cy="180733"/>
                </a:xfrm>
                <a:prstGeom prst="rect">
                  <a:avLst/>
                </a:prstGeom>
              </p:spPr>
            </p:pic>
            <p:pic>
              <p:nvPicPr>
                <p:cNvPr id="69" name="그림 68">
                  <a:extLst>
                    <a:ext uri="{FF2B5EF4-FFF2-40B4-BE49-F238E27FC236}">
                      <a16:creationId xmlns:a16="http://schemas.microsoft.com/office/drawing/2014/main" id="{EA0721A8-7CA0-46C9-A393-633794DF0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072" b="97611" l="6938" r="8971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7077" y="4593348"/>
                  <a:ext cx="230218" cy="16155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D8EA0E5-D64F-44B4-8757-5171D487CC6F}"/>
                </a:ext>
              </a:extLst>
            </p:cNvPr>
            <p:cNvGrpSpPr/>
            <p:nvPr/>
          </p:nvGrpSpPr>
          <p:grpSpPr>
            <a:xfrm>
              <a:off x="8111024" y="4197497"/>
              <a:ext cx="839823" cy="1064887"/>
              <a:chOff x="8111024" y="4197497"/>
              <a:chExt cx="839823" cy="1064887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69B40078-BDDF-4FA4-861D-73FA59C73D1A}"/>
                  </a:ext>
                </a:extLst>
              </p:cNvPr>
              <p:cNvGrpSpPr/>
              <p:nvPr/>
            </p:nvGrpSpPr>
            <p:grpSpPr>
              <a:xfrm>
                <a:off x="8111024" y="4532350"/>
                <a:ext cx="839823" cy="730034"/>
                <a:chOff x="8111024" y="4532350"/>
                <a:chExt cx="839823" cy="730034"/>
              </a:xfrm>
            </p:grpSpPr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D564A418-C5B9-4E3D-8342-7978CE1CF391}"/>
                    </a:ext>
                  </a:extLst>
                </p:cNvPr>
                <p:cNvSpPr/>
                <p:nvPr/>
              </p:nvSpPr>
              <p:spPr>
                <a:xfrm>
                  <a:off x="8165920" y="4532350"/>
                  <a:ext cx="730033" cy="730034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3BD9574B-5BF4-401F-A6DB-13BFFEC1FC2E}"/>
                    </a:ext>
                  </a:extLst>
                </p:cNvPr>
                <p:cNvSpPr txBox="1"/>
                <p:nvPr/>
              </p:nvSpPr>
              <p:spPr>
                <a:xfrm>
                  <a:off x="8111024" y="4743478"/>
                  <a:ext cx="8398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Logistics &amp; Transportation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F0CF2D58-CDEA-4511-8601-CCAD88286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62" b="100000" l="10000" r="958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5294" y="4197497"/>
                <a:ext cx="760112" cy="549182"/>
              </a:xfrm>
              <a:prstGeom prst="rect">
                <a:avLst/>
              </a:prstGeom>
            </p:spPr>
          </p:pic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0B91A38-75AD-4C94-BE23-735A4A5CC6E3}"/>
                </a:ext>
              </a:extLst>
            </p:cNvPr>
            <p:cNvGrpSpPr/>
            <p:nvPr/>
          </p:nvGrpSpPr>
          <p:grpSpPr>
            <a:xfrm>
              <a:off x="5478084" y="4256046"/>
              <a:ext cx="839823" cy="1006338"/>
              <a:chOff x="5478084" y="4256046"/>
              <a:chExt cx="839823" cy="1006338"/>
            </a:xfrm>
          </p:grpSpPr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90A7D79F-CA18-41A4-9C02-31B72EAC5258}"/>
                  </a:ext>
                </a:extLst>
              </p:cNvPr>
              <p:cNvGrpSpPr/>
              <p:nvPr/>
            </p:nvGrpSpPr>
            <p:grpSpPr>
              <a:xfrm>
                <a:off x="5478084" y="4532350"/>
                <a:ext cx="839823" cy="730034"/>
                <a:chOff x="5478084" y="4532350"/>
                <a:chExt cx="839823" cy="730034"/>
              </a:xfrm>
            </p:grpSpPr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CC69450D-9B56-4B0B-99ED-D6AF5A53C00C}"/>
                    </a:ext>
                  </a:extLst>
                </p:cNvPr>
                <p:cNvSpPr/>
                <p:nvPr/>
              </p:nvSpPr>
              <p:spPr>
                <a:xfrm>
                  <a:off x="5532980" y="4532350"/>
                  <a:ext cx="730033" cy="730034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608597F-332A-4E1F-9651-4F26B3311616}"/>
                    </a:ext>
                  </a:extLst>
                </p:cNvPr>
                <p:cNvSpPr txBox="1"/>
                <p:nvPr/>
              </p:nvSpPr>
              <p:spPr>
                <a:xfrm>
                  <a:off x="5478084" y="4687132"/>
                  <a:ext cx="83982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Project Development &amp; Operation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E86239FF-00E3-4C22-BA98-913576E19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7829" y="4256046"/>
                <a:ext cx="789176" cy="487432"/>
              </a:xfrm>
              <a:prstGeom prst="rect">
                <a:avLst/>
              </a:prstGeom>
            </p:spPr>
          </p:pic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6998C62-C261-4636-812A-0EAA10FB792A}"/>
                </a:ext>
              </a:extLst>
            </p:cNvPr>
            <p:cNvGrpSpPr/>
            <p:nvPr/>
          </p:nvGrpSpPr>
          <p:grpSpPr>
            <a:xfrm>
              <a:off x="6363929" y="4155885"/>
              <a:ext cx="839823" cy="1106499"/>
              <a:chOff x="6363929" y="4155885"/>
              <a:chExt cx="839823" cy="1106499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7E566507-8311-4D69-AB80-3A29B31955C1}"/>
                  </a:ext>
                </a:extLst>
              </p:cNvPr>
              <p:cNvGrpSpPr/>
              <p:nvPr/>
            </p:nvGrpSpPr>
            <p:grpSpPr>
              <a:xfrm>
                <a:off x="6363929" y="4532350"/>
                <a:ext cx="839823" cy="730034"/>
                <a:chOff x="6363929" y="4532350"/>
                <a:chExt cx="839823" cy="730034"/>
              </a:xfrm>
            </p:grpSpPr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56F57DAB-3617-4F51-A882-7E52E464DA65}"/>
                    </a:ext>
                  </a:extLst>
                </p:cNvPr>
                <p:cNvSpPr/>
                <p:nvPr/>
              </p:nvSpPr>
              <p:spPr>
                <a:xfrm>
                  <a:off x="6410627" y="4532350"/>
                  <a:ext cx="730033" cy="730034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D986BDD-4187-4629-A219-24EF2A5715B9}"/>
                    </a:ext>
                  </a:extLst>
                </p:cNvPr>
                <p:cNvSpPr txBox="1"/>
                <p:nvPr/>
              </p:nvSpPr>
              <p:spPr>
                <a:xfrm>
                  <a:off x="6363929" y="4797340"/>
                  <a:ext cx="839823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Finance</a:t>
                  </a:r>
                  <a:endParaRPr lang="ko-KR" altLang="en-US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E34045B2-F063-4842-897A-5AD6A9459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2137" y="4155885"/>
                <a:ext cx="479067" cy="643579"/>
              </a:xfrm>
              <a:prstGeom prst="rect">
                <a:avLst/>
              </a:prstGeom>
            </p:spPr>
          </p:pic>
        </p:grpSp>
      </p:grpSp>
      <p:sp>
        <p:nvSpPr>
          <p:cNvPr id="63" name="모서리가 둥근 직사각형 10">
            <a:extLst>
              <a:ext uri="{FF2B5EF4-FFF2-40B4-BE49-F238E27FC236}">
                <a16:creationId xmlns:a16="http://schemas.microsoft.com/office/drawing/2014/main" id="{E0D039E1-2F56-46D1-A5AD-E8109829E93D}"/>
              </a:ext>
            </a:extLst>
          </p:cNvPr>
          <p:cNvSpPr/>
          <p:nvPr/>
        </p:nvSpPr>
        <p:spPr>
          <a:xfrm>
            <a:off x="478762" y="1418184"/>
            <a:ext cx="22413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Company Summary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모서리가 둥근 직사각형 65">
            <a:extLst>
              <a:ext uri="{FF2B5EF4-FFF2-40B4-BE49-F238E27FC236}">
                <a16:creationId xmlns:a16="http://schemas.microsoft.com/office/drawing/2014/main" id="{3623E68C-C282-4AD5-A856-B1E91C6B5BF3}"/>
              </a:ext>
            </a:extLst>
          </p:cNvPr>
          <p:cNvSpPr/>
          <p:nvPr/>
        </p:nvSpPr>
        <p:spPr>
          <a:xfrm>
            <a:off x="5200176" y="1418184"/>
            <a:ext cx="2880000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Organization and</a:t>
            </a:r>
            <a:r>
              <a: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92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4" y="322275"/>
            <a:ext cx="1578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025" y="698356"/>
            <a:ext cx="344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Corporate Structure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1">
            <a:extLst>
              <a:ext uri="{FF2B5EF4-FFF2-40B4-BE49-F238E27FC236}">
                <a16:creationId xmlns:a16="http://schemas.microsoft.com/office/drawing/2014/main" id="{2FFF50E0-CE16-4B43-BD62-885A152EC35F}"/>
              </a:ext>
            </a:extLst>
          </p:cNvPr>
          <p:cNvSpPr/>
          <p:nvPr/>
        </p:nvSpPr>
        <p:spPr bwMode="auto">
          <a:xfrm>
            <a:off x="3338545" y="1255921"/>
            <a:ext cx="2681263" cy="451137"/>
          </a:xfrm>
          <a:prstGeom prst="rect">
            <a:avLst/>
          </a:prstGeom>
          <a:solidFill>
            <a:srgbClr val="192A56"/>
          </a:solidFill>
          <a:ln>
            <a:noFill/>
          </a:ln>
        </p:spPr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62041"/>
            <a:r>
              <a:rPr lang="en-US" altLang="ko-KR" sz="1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KA-Group</a:t>
            </a:r>
          </a:p>
          <a:p>
            <a:pPr algn="ctr" defTabSz="962041"/>
            <a:r>
              <a:rPr lang="en-US" altLang="ko-KR" sz="1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(Karam Alliance Group)</a:t>
            </a:r>
            <a:endParaRPr lang="ko-KR" altLang="en-US" sz="14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88B5F549-7C26-4342-931E-E0AE38B77D13}"/>
              </a:ext>
            </a:extLst>
          </p:cNvPr>
          <p:cNvSpPr/>
          <p:nvPr/>
        </p:nvSpPr>
        <p:spPr bwMode="auto">
          <a:xfrm>
            <a:off x="534105" y="2435402"/>
            <a:ext cx="2340000" cy="3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62041" latinLnBrk="0">
              <a:spcAft>
                <a:spcPts val="600"/>
              </a:spcAft>
              <a:defRPr/>
            </a:pPr>
            <a:r>
              <a:rPr lang="en-US" altLang="ko-KR" sz="1200" b="1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Karam</a:t>
            </a:r>
            <a:r>
              <a:rPr lang="en-US" altLang="ko-KR" sz="1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Al-</a:t>
            </a:r>
            <a:r>
              <a:rPr lang="en-US" altLang="ko-KR" sz="1200" b="1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Arrouba</a:t>
            </a:r>
            <a:r>
              <a:rPr lang="en-US" altLang="ko-KR" sz="1200" b="1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ko-KR" altLang="en-US" sz="1200" b="0" i="0" u="none" strike="noStrike" kern="0" cap="none" spc="-8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BA85F539-1E75-4934-927A-C73A0AEE7A2E}"/>
              </a:ext>
            </a:extLst>
          </p:cNvPr>
          <p:cNvSpPr/>
          <p:nvPr/>
        </p:nvSpPr>
        <p:spPr bwMode="auto">
          <a:xfrm>
            <a:off x="6445950" y="2435402"/>
            <a:ext cx="2340000" cy="3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620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Alliance / SPC Company</a:t>
            </a:r>
            <a:endParaRPr kumimoji="0" lang="ko-KR" altLang="en-US" sz="1200" b="0" i="0" u="none" strike="noStrike" kern="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A274B6B9-6BF4-40AF-ACC9-D4D4FD09727B}"/>
              </a:ext>
            </a:extLst>
          </p:cNvPr>
          <p:cNvSpPr/>
          <p:nvPr/>
        </p:nvSpPr>
        <p:spPr bwMode="auto">
          <a:xfrm>
            <a:off x="3506421" y="2421673"/>
            <a:ext cx="2340000" cy="3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C7EB8"/>
            </a:solidFill>
          </a:ln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620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kumimoji="0" lang="en-US" altLang="ko-KR" sz="1200" b="1" i="0" u="none" strike="noStrike" kern="0" cap="none" spc="0" normalizeH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ko-KR" altLang="en-US" sz="1200" b="0" i="0" u="none" strike="noStrike" kern="0" cap="none" spc="-6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꺾인 연결선 31"/>
          <p:cNvCxnSpPr>
            <a:stCxn id="23" idx="2"/>
            <a:endCxn id="26" idx="0"/>
          </p:cNvCxnSpPr>
          <p:nvPr/>
        </p:nvCxnSpPr>
        <p:spPr>
          <a:xfrm rot="5400000">
            <a:off x="2827469" y="583694"/>
            <a:ext cx="728344" cy="2975072"/>
          </a:xfrm>
          <a:prstGeom prst="bentConnector3">
            <a:avLst/>
          </a:prstGeom>
          <a:noFill/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꺾인 연결선 34"/>
          <p:cNvCxnSpPr>
            <a:cxnSpLocks/>
            <a:stCxn id="23" idx="2"/>
            <a:endCxn id="27" idx="0"/>
          </p:cNvCxnSpPr>
          <p:nvPr/>
        </p:nvCxnSpPr>
        <p:spPr>
          <a:xfrm rot="16200000" flipH="1">
            <a:off x="5783391" y="602843"/>
            <a:ext cx="728344" cy="2936773"/>
          </a:xfrm>
          <a:prstGeom prst="bentConnector3">
            <a:avLst>
              <a:gd name="adj1" fmla="val 50000"/>
            </a:avLst>
          </a:prstGeom>
          <a:noFill/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6" name="그룹 45"/>
          <p:cNvGrpSpPr/>
          <p:nvPr/>
        </p:nvGrpSpPr>
        <p:grpSpPr>
          <a:xfrm>
            <a:off x="504500" y="3105113"/>
            <a:ext cx="2448262" cy="2808312"/>
            <a:chOff x="1387720" y="3068960"/>
            <a:chExt cx="3804165" cy="2808312"/>
          </a:xfrm>
        </p:grpSpPr>
        <p:sp>
          <p:nvSpPr>
            <p:cNvPr id="47" name="한쪽 모서리는 잘리고 다른 쪽 모서리는 둥근 사각형 46"/>
            <p:cNvSpPr/>
            <p:nvPr/>
          </p:nvSpPr>
          <p:spPr>
            <a:xfrm flipH="1">
              <a:off x="1435345" y="3068960"/>
              <a:ext cx="3635947" cy="2808312"/>
            </a:xfrm>
            <a:prstGeom prst="snipRoundRect">
              <a:avLst>
                <a:gd name="adj1" fmla="val 25341"/>
                <a:gd name="adj2" fmla="val 0"/>
              </a:avLst>
            </a:prstGeom>
            <a:solidFill>
              <a:schemeClr val="bg1"/>
            </a:solidFill>
            <a:ln>
              <a:solidFill>
                <a:srgbClr val="9A9B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직각 삼각형 47"/>
            <p:cNvSpPr/>
            <p:nvPr/>
          </p:nvSpPr>
          <p:spPr>
            <a:xfrm rot="5400000">
              <a:off x="1435344" y="3068960"/>
              <a:ext cx="720000" cy="720000"/>
            </a:xfrm>
            <a:prstGeom prst="rtTriangle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387720" y="3078486"/>
              <a:ext cx="37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557561" y="4128890"/>
              <a:ext cx="3634324" cy="1602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Development</a:t>
              </a:r>
            </a:p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Financing</a:t>
              </a:r>
            </a:p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Operation</a:t>
              </a:r>
            </a:p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</a:p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Construction</a:t>
              </a:r>
            </a:p>
            <a:p>
              <a:pPr marL="171450" indent="-171450">
                <a:lnSpc>
                  <a:spcPts val="2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Trading &amp; Logistics</a:t>
              </a: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3470421" y="3100910"/>
            <a:ext cx="2485322" cy="2808312"/>
            <a:chOff x="1387720" y="3068960"/>
            <a:chExt cx="3859337" cy="2808312"/>
          </a:xfrm>
        </p:grpSpPr>
        <p:sp>
          <p:nvSpPr>
            <p:cNvPr id="83" name="직각 삼각형 82"/>
            <p:cNvSpPr/>
            <p:nvPr/>
          </p:nvSpPr>
          <p:spPr>
            <a:xfrm rot="5400000">
              <a:off x="1435344" y="3068960"/>
              <a:ext cx="720000" cy="720000"/>
            </a:xfrm>
            <a:prstGeom prst="rtTriangle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한쪽 모서리는 잘리고 다른 쪽 모서리는 둥근 사각형 81"/>
            <p:cNvSpPr/>
            <p:nvPr/>
          </p:nvSpPr>
          <p:spPr>
            <a:xfrm flipH="1">
              <a:off x="1435343" y="3068960"/>
              <a:ext cx="3633673" cy="2808312"/>
            </a:xfrm>
            <a:prstGeom prst="snipRoundRect">
              <a:avLst>
                <a:gd name="adj1" fmla="val 25341"/>
                <a:gd name="adj2" fmla="val 0"/>
              </a:avLst>
            </a:prstGeom>
            <a:noFill/>
            <a:ln w="28575">
              <a:solidFill>
                <a:srgbClr val="4C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1387720" y="3078486"/>
              <a:ext cx="3763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1572753" y="4128890"/>
              <a:ext cx="3674304" cy="1720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Consulting Service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Development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Financing Agency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rPr>
                <a:t>Trading &amp; Logistics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en-US" altLang="ko-K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45" y="3367371"/>
            <a:ext cx="749769" cy="454741"/>
          </a:xfrm>
          <a:prstGeom prst="rect">
            <a:avLst/>
          </a:prstGeom>
        </p:spPr>
      </p:pic>
      <p:pic>
        <p:nvPicPr>
          <p:cNvPr id="4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6" y="3224057"/>
            <a:ext cx="1014997" cy="78310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7CD80FB-895C-4282-9DB5-204A3701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9D7A7D-C347-4DCF-A9BE-C8C098B541C5}"/>
              </a:ext>
            </a:extLst>
          </p:cNvPr>
          <p:cNvSpPr txBox="1"/>
          <p:nvPr/>
        </p:nvSpPr>
        <p:spPr>
          <a:xfrm>
            <a:off x="962025" y="319285"/>
            <a:ext cx="3442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232B2DB-9B8F-4F05-9F5A-0CC3554B83E9}"/>
              </a:ext>
            </a:extLst>
          </p:cNvPr>
          <p:cNvGrpSpPr/>
          <p:nvPr/>
        </p:nvGrpSpPr>
        <p:grpSpPr>
          <a:xfrm>
            <a:off x="6409950" y="3114638"/>
            <a:ext cx="2377175" cy="1147470"/>
            <a:chOff x="1387720" y="3068959"/>
            <a:chExt cx="3045093" cy="1325841"/>
          </a:xfrm>
        </p:grpSpPr>
        <p:sp>
          <p:nvSpPr>
            <p:cNvPr id="38" name="한쪽 모서리는 잘리고 다른 쪽 모서리는 둥근 사각형 87">
              <a:extLst>
                <a:ext uri="{FF2B5EF4-FFF2-40B4-BE49-F238E27FC236}">
                  <a16:creationId xmlns:a16="http://schemas.microsoft.com/office/drawing/2014/main" id="{EA9448FE-6036-4C59-91F3-4C5FDC3E6FE5}"/>
                </a:ext>
              </a:extLst>
            </p:cNvPr>
            <p:cNvSpPr/>
            <p:nvPr/>
          </p:nvSpPr>
          <p:spPr>
            <a:xfrm flipH="1">
              <a:off x="1435340" y="3068959"/>
              <a:ext cx="2997473" cy="1325841"/>
            </a:xfrm>
            <a:prstGeom prst="snipRoundRect">
              <a:avLst>
                <a:gd name="adj1" fmla="val 25341"/>
                <a:gd name="adj2" fmla="val 0"/>
              </a:avLst>
            </a:prstGeom>
            <a:solidFill>
              <a:schemeClr val="bg1"/>
            </a:solidFill>
            <a:ln>
              <a:solidFill>
                <a:srgbClr val="9A9B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직각 삼각형 38">
              <a:extLst>
                <a:ext uri="{FF2B5EF4-FFF2-40B4-BE49-F238E27FC236}">
                  <a16:creationId xmlns:a16="http://schemas.microsoft.com/office/drawing/2014/main" id="{CCC6F0CA-60CF-465F-93B0-27F123151A05}"/>
                </a:ext>
              </a:extLst>
            </p:cNvPr>
            <p:cNvSpPr/>
            <p:nvPr/>
          </p:nvSpPr>
          <p:spPr>
            <a:xfrm rot="5400000">
              <a:off x="1650447" y="2853855"/>
              <a:ext cx="491691" cy="921901"/>
            </a:xfrm>
            <a:prstGeom prst="rtTriangle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A8697682-9398-4FE4-BEA9-8FE12AFCAA51}"/>
                </a:ext>
              </a:extLst>
            </p:cNvPr>
            <p:cNvSpPr/>
            <p:nvPr/>
          </p:nvSpPr>
          <p:spPr>
            <a:xfrm>
              <a:off x="1387720" y="3078486"/>
              <a:ext cx="3763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9025939-049B-40A2-995E-473B39B5B5D9}"/>
              </a:ext>
            </a:extLst>
          </p:cNvPr>
          <p:cNvSpPr txBox="1"/>
          <p:nvPr/>
        </p:nvSpPr>
        <p:spPr>
          <a:xfrm>
            <a:off x="6409950" y="314121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  <a:endParaRPr lang="ko-KR" altLang="en-U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261BF90C-DC5F-4BCA-ADDC-2E2300214A68}"/>
              </a:ext>
            </a:extLst>
          </p:cNvPr>
          <p:cNvSpPr/>
          <p:nvPr/>
        </p:nvSpPr>
        <p:spPr>
          <a:xfrm>
            <a:off x="6434041" y="3424816"/>
            <a:ext cx="24444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Emirate Technology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Superior Energy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Superior Power Solution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Technology Systems 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Rabea Al-Mohannad 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C024B04-86A3-420C-B40C-C1F5B3D140AA}"/>
              </a:ext>
            </a:extLst>
          </p:cNvPr>
          <p:cNvGrpSpPr/>
          <p:nvPr/>
        </p:nvGrpSpPr>
        <p:grpSpPr>
          <a:xfrm>
            <a:off x="6409950" y="4299121"/>
            <a:ext cx="2377175" cy="872004"/>
            <a:chOff x="1387720" y="3068960"/>
            <a:chExt cx="3045093" cy="1325841"/>
          </a:xfrm>
        </p:grpSpPr>
        <p:sp>
          <p:nvSpPr>
            <p:cNvPr id="49" name="한쪽 모서리는 잘리고 다른 쪽 모서리는 둥근 사각형 87">
              <a:extLst>
                <a:ext uri="{FF2B5EF4-FFF2-40B4-BE49-F238E27FC236}">
                  <a16:creationId xmlns:a16="http://schemas.microsoft.com/office/drawing/2014/main" id="{85F0E9FB-6F52-4CF2-9A8B-E8AF3911D1B1}"/>
                </a:ext>
              </a:extLst>
            </p:cNvPr>
            <p:cNvSpPr/>
            <p:nvPr/>
          </p:nvSpPr>
          <p:spPr>
            <a:xfrm flipH="1">
              <a:off x="1435340" y="3068960"/>
              <a:ext cx="2997473" cy="1325841"/>
            </a:xfrm>
            <a:prstGeom prst="snipRoundRect">
              <a:avLst>
                <a:gd name="adj1" fmla="val 25341"/>
                <a:gd name="adj2" fmla="val 0"/>
              </a:avLst>
            </a:prstGeom>
            <a:solidFill>
              <a:schemeClr val="bg1"/>
            </a:solidFill>
            <a:ln>
              <a:solidFill>
                <a:srgbClr val="9A9B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직각 삼각형 50">
              <a:extLst>
                <a:ext uri="{FF2B5EF4-FFF2-40B4-BE49-F238E27FC236}">
                  <a16:creationId xmlns:a16="http://schemas.microsoft.com/office/drawing/2014/main" id="{18524560-A57F-4082-BF7B-9292E01F3715}"/>
                </a:ext>
              </a:extLst>
            </p:cNvPr>
            <p:cNvSpPr/>
            <p:nvPr/>
          </p:nvSpPr>
          <p:spPr>
            <a:xfrm rot="5400000">
              <a:off x="1650447" y="2853855"/>
              <a:ext cx="491691" cy="921901"/>
            </a:xfrm>
            <a:prstGeom prst="rtTriangle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B7D0798-9917-47D7-B861-4E42DF0798F6}"/>
                </a:ext>
              </a:extLst>
            </p:cNvPr>
            <p:cNvSpPr/>
            <p:nvPr/>
          </p:nvSpPr>
          <p:spPr>
            <a:xfrm>
              <a:off x="1387720" y="3078486"/>
              <a:ext cx="3763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67D3B76-7D5F-401C-B0A0-758D5BDDAE94}"/>
              </a:ext>
            </a:extLst>
          </p:cNvPr>
          <p:cNvSpPr txBox="1"/>
          <p:nvPr/>
        </p:nvSpPr>
        <p:spPr>
          <a:xfrm>
            <a:off x="6409950" y="4325694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UAE</a:t>
            </a:r>
            <a:endParaRPr lang="ko-KR" altLang="en-U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DADE8C91-4ECC-4762-953C-B56C56E1832A}"/>
              </a:ext>
            </a:extLst>
          </p:cNvPr>
          <p:cNvSpPr/>
          <p:nvPr/>
        </p:nvSpPr>
        <p:spPr>
          <a:xfrm>
            <a:off x="6420958" y="4617126"/>
            <a:ext cx="25727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Technology Systems FZ LLC 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Energy development DMCC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GUAEC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D3F03D1-85AE-42FB-8235-72E2647E1692}"/>
              </a:ext>
            </a:extLst>
          </p:cNvPr>
          <p:cNvGrpSpPr/>
          <p:nvPr/>
        </p:nvGrpSpPr>
        <p:grpSpPr>
          <a:xfrm>
            <a:off x="6409950" y="5230033"/>
            <a:ext cx="2377175" cy="650958"/>
            <a:chOff x="1387720" y="3068960"/>
            <a:chExt cx="3045093" cy="1325841"/>
          </a:xfrm>
        </p:grpSpPr>
        <p:sp>
          <p:nvSpPr>
            <p:cNvPr id="57" name="한쪽 모서리는 잘리고 다른 쪽 모서리는 둥근 사각형 87">
              <a:extLst>
                <a:ext uri="{FF2B5EF4-FFF2-40B4-BE49-F238E27FC236}">
                  <a16:creationId xmlns:a16="http://schemas.microsoft.com/office/drawing/2014/main" id="{E9D4C6A8-D7E8-40C1-92B3-4461BAC3482C}"/>
                </a:ext>
              </a:extLst>
            </p:cNvPr>
            <p:cNvSpPr/>
            <p:nvPr/>
          </p:nvSpPr>
          <p:spPr>
            <a:xfrm flipH="1">
              <a:off x="1435340" y="3068960"/>
              <a:ext cx="2997473" cy="1325841"/>
            </a:xfrm>
            <a:prstGeom prst="snipRoundRect">
              <a:avLst>
                <a:gd name="adj1" fmla="val 25341"/>
                <a:gd name="adj2" fmla="val 0"/>
              </a:avLst>
            </a:prstGeom>
            <a:solidFill>
              <a:schemeClr val="bg1"/>
            </a:solidFill>
            <a:ln>
              <a:solidFill>
                <a:srgbClr val="9A9B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직각 삼각형 62">
              <a:extLst>
                <a:ext uri="{FF2B5EF4-FFF2-40B4-BE49-F238E27FC236}">
                  <a16:creationId xmlns:a16="http://schemas.microsoft.com/office/drawing/2014/main" id="{13ABC0E6-F67F-474E-9CC1-9A6D4D1D2578}"/>
                </a:ext>
              </a:extLst>
            </p:cNvPr>
            <p:cNvSpPr/>
            <p:nvPr/>
          </p:nvSpPr>
          <p:spPr>
            <a:xfrm rot="5400000">
              <a:off x="1650447" y="2853855"/>
              <a:ext cx="491691" cy="921901"/>
            </a:xfrm>
            <a:prstGeom prst="rtTriangle">
              <a:avLst/>
            </a:prstGeom>
            <a:solidFill>
              <a:srgbClr val="9A9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03205AC3-0667-4FAC-B4AC-D5960B864125}"/>
                </a:ext>
              </a:extLst>
            </p:cNvPr>
            <p:cNvSpPr/>
            <p:nvPr/>
          </p:nvSpPr>
          <p:spPr>
            <a:xfrm>
              <a:off x="1387720" y="3078486"/>
              <a:ext cx="3763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C88DD45-C488-4A98-81D5-3805116E4ED0}"/>
              </a:ext>
            </a:extLst>
          </p:cNvPr>
          <p:cNvSpPr txBox="1"/>
          <p:nvPr/>
        </p:nvSpPr>
        <p:spPr>
          <a:xfrm>
            <a:off x="6409950" y="5256606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KOREA, UK</a:t>
            </a:r>
            <a:endParaRPr lang="ko-KR" altLang="en-U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EBF3E20F-1FF6-4F66-B5FB-BD095E9AAF3A}"/>
              </a:ext>
            </a:extLst>
          </p:cNvPr>
          <p:cNvSpPr/>
          <p:nvPr/>
        </p:nvSpPr>
        <p:spPr>
          <a:xfrm>
            <a:off x="6420958" y="5489129"/>
            <a:ext cx="2572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Energy</a:t>
            </a:r>
          </a:p>
          <a:p>
            <a:pPr marL="171450" indent="-171450">
              <a:buFontTx/>
              <a:buChar char="-"/>
            </a:pP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Alghani General Trading</a:t>
            </a:r>
          </a:p>
        </p:txBody>
      </p:sp>
    </p:spTree>
    <p:extLst>
      <p:ext uri="{BB962C8B-B14F-4D97-AF65-F5344CB8AC3E}">
        <p14:creationId xmlns:p14="http://schemas.microsoft.com/office/powerpoint/2010/main" val="690899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9060" y="700749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  <a:endParaRPr lang="ko-KR" altLang="en-US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7434906-ABB2-4E9B-9266-671DDC9B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6</a:t>
            </a:fld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2A1923E-268B-46C5-B492-32A8E9FC658E}"/>
              </a:ext>
            </a:extLst>
          </p:cNvPr>
          <p:cNvGrpSpPr/>
          <p:nvPr/>
        </p:nvGrpSpPr>
        <p:grpSpPr>
          <a:xfrm>
            <a:off x="174171" y="1074458"/>
            <a:ext cx="8847909" cy="4882749"/>
            <a:chOff x="174171" y="953155"/>
            <a:chExt cx="8847909" cy="4882749"/>
          </a:xfrm>
        </p:grpSpPr>
        <p:cxnSp>
          <p:nvCxnSpPr>
            <p:cNvPr id="13" name="직선 화살표 연결선 12"/>
            <p:cNvCxnSpPr>
              <a:cxnSpLocks/>
            </p:cNvCxnSpPr>
            <p:nvPr/>
          </p:nvCxnSpPr>
          <p:spPr>
            <a:xfrm>
              <a:off x="174171" y="2480798"/>
              <a:ext cx="8847909" cy="1"/>
            </a:xfrm>
            <a:prstGeom prst="straightConnector1">
              <a:avLst/>
            </a:prstGeom>
            <a:ln w="34925">
              <a:gradFill>
                <a:gsLst>
                  <a:gs pos="2000">
                    <a:schemeClr val="accent5">
                      <a:lumMod val="40000"/>
                      <a:lumOff val="60000"/>
                    </a:schemeClr>
                  </a:gs>
                  <a:gs pos="8000">
                    <a:schemeClr val="accent5">
                      <a:lumMod val="75000"/>
                    </a:schemeClr>
                  </a:gs>
                  <a:gs pos="15000">
                    <a:srgbClr val="004D7B"/>
                  </a:gs>
                  <a:gs pos="65000">
                    <a:srgbClr val="004D7B"/>
                  </a:gs>
                </a:gsLst>
                <a:lin ang="21594000" scaled="0"/>
              </a:gra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1455762" y="4353127"/>
              <a:ext cx="1116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>
              <a:cxnSpLocks/>
            </p:cNvCxnSpPr>
            <p:nvPr/>
          </p:nvCxnSpPr>
          <p:spPr>
            <a:xfrm>
              <a:off x="184163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>
              <a:cxnSpLocks/>
            </p:cNvCxnSpPr>
            <p:nvPr/>
          </p:nvCxnSpPr>
          <p:spPr>
            <a:xfrm>
              <a:off x="1931468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>
              <a:cxnSpLocks/>
            </p:cNvCxnSpPr>
            <p:nvPr/>
          </p:nvCxnSpPr>
          <p:spPr>
            <a:xfrm>
              <a:off x="5426078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cxnSpLocks/>
            </p:cNvCxnSpPr>
            <p:nvPr/>
          </p:nvCxnSpPr>
          <p:spPr>
            <a:xfrm>
              <a:off x="7173383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>
              <a:cxnSpLocks/>
            </p:cNvCxnSpPr>
            <p:nvPr/>
          </p:nvCxnSpPr>
          <p:spPr>
            <a:xfrm>
              <a:off x="8920688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직사각형 65"/>
            <p:cNvSpPr/>
            <p:nvPr/>
          </p:nvSpPr>
          <p:spPr>
            <a:xfrm>
              <a:off x="7185548" y="3478819"/>
              <a:ext cx="1808536" cy="1313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Chain Management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Export Logistics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Procurement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Inventory Management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Ship Chartering &amp; Operation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1940399" y="3478819"/>
              <a:ext cx="1777727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Generation Project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 Plant Project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 Investment Project</a:t>
              </a: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441930" y="3478819"/>
              <a:ext cx="1549264" cy="2144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Crude Oil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LNG/LPG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Material/Component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Medical Products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 Merchandise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 Products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Eco-Friendly Products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Engine/Parts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Equipment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200394" y="3478819"/>
              <a:ext cx="1657680" cy="1313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Turbine Power Plant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Thermal Power Plant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Power Plant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Desalination Plant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 Plant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Assembly Factory</a:t>
              </a:r>
            </a:p>
          </p:txBody>
        </p: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91ED4E96-1632-4DA6-83D7-A30CC18EC6EC}"/>
                </a:ext>
              </a:extLst>
            </p:cNvPr>
            <p:cNvCxnSpPr>
              <a:cxnSpLocks/>
            </p:cNvCxnSpPr>
            <p:nvPr/>
          </p:nvCxnSpPr>
          <p:spPr>
            <a:xfrm>
              <a:off x="3678773" y="2595904"/>
              <a:ext cx="0" cy="3240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D3777263-4756-4416-9A6C-80C140253176}"/>
                </a:ext>
              </a:extLst>
            </p:cNvPr>
            <p:cNvGrpSpPr/>
            <p:nvPr/>
          </p:nvGrpSpPr>
          <p:grpSpPr>
            <a:xfrm>
              <a:off x="198784" y="1419786"/>
              <a:ext cx="1861976" cy="1775850"/>
              <a:chOff x="198784" y="1419786"/>
              <a:chExt cx="1861976" cy="1775850"/>
            </a:xfrm>
          </p:grpSpPr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7E4C9222-15D4-49D5-B3FC-7989F5968077}"/>
                  </a:ext>
                </a:extLst>
              </p:cNvPr>
              <p:cNvGrpSpPr/>
              <p:nvPr/>
            </p:nvGrpSpPr>
            <p:grpSpPr>
              <a:xfrm>
                <a:off x="314912" y="1755636"/>
                <a:ext cx="1440000" cy="1440000"/>
                <a:chOff x="277588" y="1273500"/>
                <a:chExt cx="1440000" cy="1440000"/>
              </a:xfrm>
            </p:grpSpPr>
            <p:sp>
              <p:nvSpPr>
                <p:cNvPr id="3" name="타원 2"/>
                <p:cNvSpPr/>
                <p:nvPr/>
              </p:nvSpPr>
              <p:spPr>
                <a:xfrm>
                  <a:off x="277588" y="1273500"/>
                  <a:ext cx="1440000" cy="1440000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71432" y="1828703"/>
                  <a:ext cx="1284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Engineering</a:t>
                  </a:r>
                  <a:endParaRPr lang="ko-KR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" name="직선 연결선 9"/>
                <p:cNvCxnSpPr>
                  <a:cxnSpLocks/>
                </p:cNvCxnSpPr>
                <p:nvPr/>
              </p:nvCxnSpPr>
              <p:spPr>
                <a:xfrm>
                  <a:off x="601588" y="2358045"/>
                  <a:ext cx="7920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headEnd type="diamond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784" y="1419786"/>
                <a:ext cx="1861976" cy="1019908"/>
              </a:xfrm>
              <a:prstGeom prst="rect">
                <a:avLst/>
              </a:prstGeom>
            </p:spPr>
          </p:pic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238C5277-DE3A-484F-BED1-0FC780DE0399}"/>
                </a:ext>
              </a:extLst>
            </p:cNvPr>
            <p:cNvGrpSpPr/>
            <p:nvPr/>
          </p:nvGrpSpPr>
          <p:grpSpPr>
            <a:xfrm>
              <a:off x="5603147" y="1077651"/>
              <a:ext cx="1657011" cy="2117985"/>
              <a:chOff x="5603147" y="1077651"/>
              <a:chExt cx="1657011" cy="2117985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DE2CF3B9-BE2E-4899-9162-B28C10AB55B2}"/>
                  </a:ext>
                </a:extLst>
              </p:cNvPr>
              <p:cNvGrpSpPr/>
              <p:nvPr/>
            </p:nvGrpSpPr>
            <p:grpSpPr>
              <a:xfrm>
                <a:off x="5603147" y="1755636"/>
                <a:ext cx="1440000" cy="1440000"/>
                <a:chOff x="277588" y="1273500"/>
                <a:chExt cx="1440000" cy="1440000"/>
              </a:xfrm>
            </p:grpSpPr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567ADCCA-EF5B-48AF-BB41-C613AB0DACBD}"/>
                    </a:ext>
                  </a:extLst>
                </p:cNvPr>
                <p:cNvSpPr/>
                <p:nvPr/>
              </p:nvSpPr>
              <p:spPr>
                <a:xfrm>
                  <a:off x="277588" y="1273500"/>
                  <a:ext cx="1440000" cy="1440000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2A7643A-105D-43BF-9623-E73D0CBA6863}"/>
                    </a:ext>
                  </a:extLst>
                </p:cNvPr>
                <p:cNvSpPr txBox="1"/>
                <p:nvPr/>
              </p:nvSpPr>
              <p:spPr>
                <a:xfrm>
                  <a:off x="371432" y="1731890"/>
                  <a:ext cx="12846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General Trading</a:t>
                  </a:r>
                  <a:endParaRPr lang="ko-KR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9" name="직선 연결선 78">
                  <a:extLst>
                    <a:ext uri="{FF2B5EF4-FFF2-40B4-BE49-F238E27FC236}">
                      <a16:creationId xmlns:a16="http://schemas.microsoft.com/office/drawing/2014/main" id="{F2A5272F-0C22-44FD-9AEE-37C77E87A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588" y="2358045"/>
                  <a:ext cx="7920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headEnd type="diamond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E2A849EF-923C-4CE0-A71A-817D897C0FE6}"/>
                  </a:ext>
                </a:extLst>
              </p:cNvPr>
              <p:cNvGrpSpPr/>
              <p:nvPr/>
            </p:nvGrpSpPr>
            <p:grpSpPr>
              <a:xfrm>
                <a:off x="5616573" y="1077651"/>
                <a:ext cx="1643585" cy="1173835"/>
                <a:chOff x="2724447" y="1309960"/>
                <a:chExt cx="1942772" cy="1246114"/>
              </a:xfrm>
            </p:grpSpPr>
            <p:pic>
              <p:nvPicPr>
                <p:cNvPr id="15" name="그림 1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4957" y="1309960"/>
                  <a:ext cx="1902262" cy="1246114"/>
                </a:xfrm>
                <a:prstGeom prst="rect">
                  <a:avLst/>
                </a:prstGeom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4447" y="1941936"/>
                  <a:ext cx="571724" cy="401060"/>
                </a:xfrm>
                <a:prstGeom prst="rect">
                  <a:avLst/>
                </a:prstGeom>
              </p:spPr>
            </p:pic>
            <p:pic>
              <p:nvPicPr>
                <p:cNvPr id="44" name="그림 4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072" b="97611" l="6938" r="8971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734" y="2090288"/>
                  <a:ext cx="510872" cy="358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9A35ED89-207F-4944-93A0-1BCCAC30F1BF}"/>
                </a:ext>
              </a:extLst>
            </p:cNvPr>
            <p:cNvGrpSpPr/>
            <p:nvPr/>
          </p:nvGrpSpPr>
          <p:grpSpPr>
            <a:xfrm>
              <a:off x="7227908" y="1088743"/>
              <a:ext cx="1611778" cy="2106893"/>
              <a:chOff x="7227908" y="1088743"/>
              <a:chExt cx="1611778" cy="2106893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F95D9FF1-36C3-4E34-B3EF-473C6EB21811}"/>
                  </a:ext>
                </a:extLst>
              </p:cNvPr>
              <p:cNvGrpSpPr/>
              <p:nvPr/>
            </p:nvGrpSpPr>
            <p:grpSpPr>
              <a:xfrm>
                <a:off x="7348996" y="1755636"/>
                <a:ext cx="1490690" cy="1440000"/>
                <a:chOff x="272286" y="1273500"/>
                <a:chExt cx="1490690" cy="1440000"/>
              </a:xfrm>
            </p:grpSpPr>
            <p:sp>
              <p:nvSpPr>
                <p:cNvPr id="81" name="타원 80">
                  <a:extLst>
                    <a:ext uri="{FF2B5EF4-FFF2-40B4-BE49-F238E27FC236}">
                      <a16:creationId xmlns:a16="http://schemas.microsoft.com/office/drawing/2014/main" id="{35B753AC-8FF2-4555-825F-A0F831BF05D0}"/>
                    </a:ext>
                  </a:extLst>
                </p:cNvPr>
                <p:cNvSpPr/>
                <p:nvPr/>
              </p:nvSpPr>
              <p:spPr>
                <a:xfrm>
                  <a:off x="277588" y="1273500"/>
                  <a:ext cx="1440000" cy="1440000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C0568FD-05A1-4C03-916A-1DA476384982}"/>
                    </a:ext>
                  </a:extLst>
                </p:cNvPr>
                <p:cNvSpPr txBox="1"/>
                <p:nvPr/>
              </p:nvSpPr>
              <p:spPr>
                <a:xfrm>
                  <a:off x="272286" y="1731890"/>
                  <a:ext cx="14906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Logistics &amp; Transportation</a:t>
                  </a:r>
                  <a:endParaRPr lang="ko-KR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3" name="직선 연결선 82">
                  <a:extLst>
                    <a:ext uri="{FF2B5EF4-FFF2-40B4-BE49-F238E27FC236}">
                      <a16:creationId xmlns:a16="http://schemas.microsoft.com/office/drawing/2014/main" id="{ABBDB595-1BB6-4CDE-82FB-CE4EF2DEF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588" y="2358045"/>
                  <a:ext cx="7920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headEnd type="diamond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3" name="그림 3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62" b="100000" l="10000" r="958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7908" y="1088743"/>
                <a:ext cx="1499792" cy="1083600"/>
              </a:xfrm>
              <a:prstGeom prst="rect">
                <a:avLst/>
              </a:prstGeom>
            </p:spPr>
          </p:pic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C99A1834-4237-4148-B7B1-8B6D9560FD09}"/>
                </a:ext>
              </a:extLst>
            </p:cNvPr>
            <p:cNvGrpSpPr/>
            <p:nvPr/>
          </p:nvGrpSpPr>
          <p:grpSpPr>
            <a:xfrm>
              <a:off x="1981386" y="1216555"/>
              <a:ext cx="1672733" cy="1979081"/>
              <a:chOff x="1981386" y="1216555"/>
              <a:chExt cx="1672733" cy="1979081"/>
            </a:xfrm>
          </p:grpSpPr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1F1BAE3A-17E7-423E-A97F-3D44CE7CE805}"/>
                  </a:ext>
                </a:extLst>
              </p:cNvPr>
              <p:cNvGrpSpPr/>
              <p:nvPr/>
            </p:nvGrpSpPr>
            <p:grpSpPr>
              <a:xfrm>
                <a:off x="2060760" y="1755636"/>
                <a:ext cx="1490690" cy="1440000"/>
                <a:chOff x="272286" y="1273500"/>
                <a:chExt cx="1490690" cy="1440000"/>
              </a:xfrm>
            </p:grpSpPr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9A13C118-0D3B-4771-89C2-994F882DE2C4}"/>
                    </a:ext>
                  </a:extLst>
                </p:cNvPr>
                <p:cNvSpPr/>
                <p:nvPr/>
              </p:nvSpPr>
              <p:spPr>
                <a:xfrm>
                  <a:off x="277588" y="1273500"/>
                  <a:ext cx="1440000" cy="1440000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738567D-B583-4B7C-933B-1327F18A6807}"/>
                    </a:ext>
                  </a:extLst>
                </p:cNvPr>
                <p:cNvSpPr txBox="1"/>
                <p:nvPr/>
              </p:nvSpPr>
              <p:spPr>
                <a:xfrm>
                  <a:off x="272286" y="1616157"/>
                  <a:ext cx="149069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Project Development &amp; Operation</a:t>
                  </a:r>
                  <a:endParaRPr lang="ko-KR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9" name="직선 연결선 58">
                  <a:extLst>
                    <a:ext uri="{FF2B5EF4-FFF2-40B4-BE49-F238E27FC236}">
                      <a16:creationId xmlns:a16="http://schemas.microsoft.com/office/drawing/2014/main" id="{95A22FF1-5BB9-470A-9ED7-CEB42C4A0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588" y="2358045"/>
                  <a:ext cx="7920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headEnd type="diamond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F9E21C69-80C9-4264-820B-1EA0D4798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386" y="1216555"/>
                <a:ext cx="1672733" cy="967535"/>
              </a:xfrm>
              <a:prstGeom prst="rect">
                <a:avLst/>
              </a:prstGeom>
            </p:spPr>
          </p:pic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C9A6220-A491-4B84-89DE-13F717BC96C6}"/>
                </a:ext>
              </a:extLst>
            </p:cNvPr>
            <p:cNvGrpSpPr/>
            <p:nvPr/>
          </p:nvGrpSpPr>
          <p:grpSpPr>
            <a:xfrm>
              <a:off x="3857299" y="953155"/>
              <a:ext cx="1440000" cy="2242481"/>
              <a:chOff x="3857299" y="953155"/>
              <a:chExt cx="1440000" cy="2242481"/>
            </a:xfrm>
          </p:grpSpPr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B7F19446-6531-4EA4-8B28-88C46B199978}"/>
                  </a:ext>
                </a:extLst>
              </p:cNvPr>
              <p:cNvGrpSpPr/>
              <p:nvPr/>
            </p:nvGrpSpPr>
            <p:grpSpPr>
              <a:xfrm>
                <a:off x="3857299" y="1755636"/>
                <a:ext cx="1440000" cy="1440000"/>
                <a:chOff x="277588" y="1273500"/>
                <a:chExt cx="1440000" cy="1440000"/>
              </a:xfrm>
            </p:grpSpPr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748B1673-5FD4-4AE5-872C-E80E437B0A33}"/>
                    </a:ext>
                  </a:extLst>
                </p:cNvPr>
                <p:cNvSpPr/>
                <p:nvPr/>
              </p:nvSpPr>
              <p:spPr>
                <a:xfrm>
                  <a:off x="277588" y="1273500"/>
                  <a:ext cx="1440000" cy="1440000"/>
                </a:xfrm>
                <a:prstGeom prst="ellipse">
                  <a:avLst/>
                </a:prstGeom>
                <a:solidFill>
                  <a:srgbClr val="004D7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B773294-CF90-4E08-B6B4-20D6A3E9DDCC}"/>
                    </a:ext>
                  </a:extLst>
                </p:cNvPr>
                <p:cNvSpPr txBox="1"/>
                <p:nvPr/>
              </p:nvSpPr>
              <p:spPr>
                <a:xfrm>
                  <a:off x="371432" y="1828703"/>
                  <a:ext cx="1284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Finance</a:t>
                  </a:r>
                  <a:endParaRPr lang="ko-KR" alt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A915F84D-B5F9-4E0E-88D4-45B84424DA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588" y="2358045"/>
                  <a:ext cx="7920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headEnd type="diamond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3F8029FA-6F22-45DD-8AAA-C1F992188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6023" y="953155"/>
                <a:ext cx="1135383" cy="1298195"/>
              </a:xfrm>
              <a:prstGeom prst="rect">
                <a:avLst/>
              </a:prstGeom>
            </p:spPr>
          </p:pic>
        </p:grp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955D19A0-C3BB-41B7-9A8E-06CC98D09821}"/>
                </a:ext>
              </a:extLst>
            </p:cNvPr>
            <p:cNvSpPr/>
            <p:nvPr/>
          </p:nvSpPr>
          <p:spPr>
            <a:xfrm>
              <a:off x="3690291" y="3478819"/>
              <a:ext cx="1333369" cy="897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Initiation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Planning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Financing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Execution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220A820-7C98-47B2-9485-26E5823FD2E2}"/>
              </a:ext>
            </a:extLst>
          </p:cNvPr>
          <p:cNvSpPr txBox="1"/>
          <p:nvPr/>
        </p:nvSpPr>
        <p:spPr>
          <a:xfrm>
            <a:off x="962025" y="319285"/>
            <a:ext cx="3442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  <a:endParaRPr lang="ko-KR" altLang="en-US" sz="14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9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26381"/>
            <a:ext cx="6717928" cy="1692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79143"/>
            <a:ext cx="6753225" cy="1692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715126" cy="1692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52762"/>
            <a:ext cx="6734176" cy="1692000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0" y="-9"/>
            <a:ext cx="9144000" cy="6876000"/>
            <a:chOff x="0" y="-8"/>
            <a:chExt cx="9144000" cy="6857999"/>
          </a:xfrm>
        </p:grpSpPr>
        <p:sp>
          <p:nvSpPr>
            <p:cNvPr id="31" name="직사각형 30"/>
            <p:cNvSpPr/>
            <p:nvPr/>
          </p:nvSpPr>
          <p:spPr>
            <a:xfrm>
              <a:off x="0" y="-8"/>
              <a:ext cx="304799" cy="6857999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04798" y="-8"/>
              <a:ext cx="1785258" cy="685799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268685" y="-8"/>
              <a:ext cx="174171" cy="6857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442857" y="-8"/>
              <a:ext cx="377371" cy="68579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820228" y="-8"/>
              <a:ext cx="232229" cy="6857999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052457" y="-8"/>
              <a:ext cx="291193" cy="68579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6343650" y="0"/>
              <a:ext cx="2800350" cy="6857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F980277-F88C-4D76-BDAB-2DC50059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7</a:t>
            </a:fld>
            <a:endParaRPr lang="ko-KR" altLang="en-US"/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0CD3FB39-7016-479E-8CC9-27802C928C23}"/>
              </a:ext>
            </a:extLst>
          </p:cNvPr>
          <p:cNvGrpSpPr/>
          <p:nvPr/>
        </p:nvGrpSpPr>
        <p:grpSpPr>
          <a:xfrm>
            <a:off x="6395935" y="3837220"/>
            <a:ext cx="2899409" cy="2125431"/>
            <a:chOff x="6395935" y="3837220"/>
            <a:chExt cx="2899409" cy="21254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1814C4C-FC2D-4F4D-BF8F-D71FFCDED6D4}"/>
                </a:ext>
              </a:extLst>
            </p:cNvPr>
            <p:cNvSpPr txBox="1"/>
            <p:nvPr/>
          </p:nvSpPr>
          <p:spPr>
            <a:xfrm>
              <a:off x="6401603" y="4233997"/>
              <a:ext cx="25481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latinLnBrk="1"/>
              <a:r>
                <a:rPr lang="en-US" altLang="ko-KR" sz="1400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Area</a:t>
              </a:r>
              <a:endParaRPr lang="ko-KR" altLang="en-US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3652A3B-F36B-4552-8A6C-93EE036766B7}"/>
                </a:ext>
              </a:extLst>
            </p:cNvPr>
            <p:cNvSpPr txBox="1"/>
            <p:nvPr/>
          </p:nvSpPr>
          <p:spPr>
            <a:xfrm>
              <a:off x="6395935" y="3837220"/>
              <a:ext cx="2755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latinLnBrk="1"/>
              <a:r>
                <a:rPr lang="en-US" altLang="ko-KR" sz="1600" b="1" dirty="0">
                  <a:solidFill>
                    <a:srgbClr val="1426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Chapter 02. Business Area</a:t>
              </a:r>
              <a:endParaRPr lang="ko-KR" altLang="en-US" sz="1600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D14CF79-3EF5-473E-8FF6-069A5792D6E8}"/>
                </a:ext>
              </a:extLst>
            </p:cNvPr>
            <p:cNvSpPr/>
            <p:nvPr/>
          </p:nvSpPr>
          <p:spPr>
            <a:xfrm>
              <a:off x="6494995" y="4519499"/>
              <a:ext cx="2800349" cy="1443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rgbClr val="4C7EB8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01. Engineering 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rgbClr val="4C7EB8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02. Project Development &amp; Operation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rgbClr val="4C7EB8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03. Finance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rgbClr val="4C7EB8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04. General Trading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rgbClr val="4C7EB8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05. Logistics &amp; Transportation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5209AF32-9F36-4CCD-A670-909C9265D911}"/>
                </a:ext>
              </a:extLst>
            </p:cNvPr>
            <p:cNvGrpSpPr/>
            <p:nvPr/>
          </p:nvGrpSpPr>
          <p:grpSpPr>
            <a:xfrm>
              <a:off x="6401603" y="4188278"/>
              <a:ext cx="2749720" cy="36000"/>
              <a:chOff x="6401603" y="4188278"/>
              <a:chExt cx="2749720" cy="36000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63BB95EB-7A74-4C69-A34A-0FF26D7FAB6A}"/>
                  </a:ext>
                </a:extLst>
              </p:cNvPr>
              <p:cNvSpPr/>
              <p:nvPr/>
            </p:nvSpPr>
            <p:spPr>
              <a:xfrm>
                <a:off x="7207323" y="4188278"/>
                <a:ext cx="1944000" cy="36000"/>
              </a:xfrm>
              <a:prstGeom prst="rect">
                <a:avLst/>
              </a:prstGeom>
              <a:solidFill>
                <a:srgbClr val="313E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EDDCFC1F-5A25-4CF1-976B-26A427AA8A13}"/>
                  </a:ext>
                </a:extLst>
              </p:cNvPr>
              <p:cNvSpPr/>
              <p:nvPr/>
            </p:nvSpPr>
            <p:spPr>
              <a:xfrm>
                <a:off x="6401603" y="4188278"/>
                <a:ext cx="864000" cy="36000"/>
              </a:xfrm>
              <a:prstGeom prst="rect">
                <a:avLst/>
              </a:prstGeom>
              <a:solidFill>
                <a:srgbClr val="4C7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91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31928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2025" y="698356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US" altLang="ko-KR" b="1" dirty="0">
              <a:solidFill>
                <a:srgbClr val="142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슬라이드 번호 개체 틀 20">
            <a:extLst>
              <a:ext uri="{FF2B5EF4-FFF2-40B4-BE49-F238E27FC236}">
                <a16:creationId xmlns:a16="http://schemas.microsoft.com/office/drawing/2014/main" id="{0CEC0FC8-0879-4B50-8BF6-3C502E19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7005BFF-8D3C-4E9C-84ED-6C4C31287407}"/>
              </a:ext>
            </a:extLst>
          </p:cNvPr>
          <p:cNvGrpSpPr/>
          <p:nvPr/>
        </p:nvGrpSpPr>
        <p:grpSpPr>
          <a:xfrm>
            <a:off x="161925" y="1263044"/>
            <a:ext cx="8820150" cy="5154595"/>
            <a:chOff x="161925" y="1263044"/>
            <a:chExt cx="8820150" cy="5154595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9B516C8-DD07-4090-91D9-616815CD8505}"/>
                </a:ext>
              </a:extLst>
            </p:cNvPr>
            <p:cNvGrpSpPr/>
            <p:nvPr/>
          </p:nvGrpSpPr>
          <p:grpSpPr>
            <a:xfrm>
              <a:off x="161925" y="1263044"/>
              <a:ext cx="8820150" cy="3818763"/>
              <a:chOff x="161925" y="1263044"/>
              <a:chExt cx="8820150" cy="3818763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287973" y="1870701"/>
                <a:ext cx="8568053" cy="1573067"/>
                <a:chOff x="488504" y="2957916"/>
                <a:chExt cx="8856984" cy="1637116"/>
              </a:xfrm>
            </p:grpSpPr>
            <p:cxnSp>
              <p:nvCxnSpPr>
                <p:cNvPr id="7" name="직선 연결선 6"/>
                <p:cNvCxnSpPr>
                  <a:stCxn id="17" idx="2"/>
                  <a:endCxn id="13" idx="6"/>
                </p:cNvCxnSpPr>
                <p:nvPr/>
              </p:nvCxnSpPr>
              <p:spPr>
                <a:xfrm flipV="1">
                  <a:off x="488504" y="3767916"/>
                  <a:ext cx="8856984" cy="11688"/>
                </a:xfrm>
                <a:prstGeom prst="line">
                  <a:avLst/>
                </a:prstGeom>
                <a:ln w="101600">
                  <a:solidFill>
                    <a:srgbClr val="9A9B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그룹 7"/>
                <p:cNvGrpSpPr/>
                <p:nvPr/>
              </p:nvGrpSpPr>
              <p:grpSpPr>
                <a:xfrm>
                  <a:off x="488504" y="2969604"/>
                  <a:ext cx="1620000" cy="1620000"/>
                  <a:chOff x="488504" y="2969604"/>
                  <a:chExt cx="1620000" cy="1620000"/>
                </a:xfrm>
              </p:grpSpPr>
              <p:sp>
                <p:nvSpPr>
                  <p:cNvPr id="17" name="타원 16"/>
                  <p:cNvSpPr/>
                  <p:nvPr/>
                </p:nvSpPr>
                <p:spPr>
                  <a:xfrm>
                    <a:off x="488504" y="2969604"/>
                    <a:ext cx="1620000" cy="162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9A9B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998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타원 17"/>
                  <p:cNvSpPr/>
                  <p:nvPr/>
                </p:nvSpPr>
                <p:spPr>
                  <a:xfrm>
                    <a:off x="668504" y="3145708"/>
                    <a:ext cx="1260000" cy="1270090"/>
                  </a:xfrm>
                  <a:prstGeom prst="ellips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 l="7175" t="16076" r="7175" b="16076"/>
                    </a:stretch>
                  </a:blipFill>
                  <a:ln w="107950">
                    <a:solidFill>
                      <a:srgbClr val="9A9B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 sz="998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08서울남산체 L" pitchFamily="18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" name="타원 8"/>
                <p:cNvSpPr/>
                <p:nvPr/>
              </p:nvSpPr>
              <p:spPr>
                <a:xfrm>
                  <a:off x="2253080" y="2975032"/>
                  <a:ext cx="1620000" cy="162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4C7E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98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타원 9"/>
                <p:cNvSpPr/>
                <p:nvPr/>
              </p:nvSpPr>
              <p:spPr>
                <a:xfrm>
                  <a:off x="4053280" y="2965708"/>
                  <a:ext cx="1620000" cy="162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9A9B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98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" name="그룹 10"/>
                <p:cNvGrpSpPr/>
                <p:nvPr/>
              </p:nvGrpSpPr>
              <p:grpSpPr>
                <a:xfrm>
                  <a:off x="5853480" y="2961812"/>
                  <a:ext cx="1620000" cy="1620000"/>
                  <a:chOff x="488504" y="2969604"/>
                  <a:chExt cx="1620000" cy="1620000"/>
                </a:xfrm>
              </p:grpSpPr>
              <p:sp>
                <p:nvSpPr>
                  <p:cNvPr id="15" name="타원 14"/>
                  <p:cNvSpPr/>
                  <p:nvPr/>
                </p:nvSpPr>
                <p:spPr>
                  <a:xfrm>
                    <a:off x="488504" y="2969604"/>
                    <a:ext cx="1620000" cy="162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4C7E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998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타원 15"/>
                  <p:cNvSpPr/>
                  <p:nvPr/>
                </p:nvSpPr>
                <p:spPr>
                  <a:xfrm>
                    <a:off x="668504" y="3145708"/>
                    <a:ext cx="1260000" cy="1260000"/>
                  </a:xfrm>
                  <a:prstGeom prst="ellipse">
                    <a:avLst/>
                  </a:prstGeom>
                  <a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 w="107950">
                    <a:solidFill>
                      <a:srgbClr val="4C7E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 sz="998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08서울남산체 L" pitchFamily="18" charset="-127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" name="그룹 11"/>
                <p:cNvGrpSpPr/>
                <p:nvPr/>
              </p:nvGrpSpPr>
              <p:grpSpPr>
                <a:xfrm>
                  <a:off x="7725488" y="2957916"/>
                  <a:ext cx="1620000" cy="1620000"/>
                  <a:chOff x="488504" y="2969604"/>
                  <a:chExt cx="1620000" cy="1620000"/>
                </a:xfrm>
              </p:grpSpPr>
              <p:sp>
                <p:nvSpPr>
                  <p:cNvPr id="13" name="타원 12"/>
                  <p:cNvSpPr/>
                  <p:nvPr/>
                </p:nvSpPr>
                <p:spPr>
                  <a:xfrm>
                    <a:off x="488504" y="2969604"/>
                    <a:ext cx="1620000" cy="162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rgbClr val="9A9B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998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타원 13"/>
                  <p:cNvSpPr/>
                  <p:nvPr/>
                </p:nvSpPr>
                <p:spPr>
                  <a:xfrm>
                    <a:off x="668504" y="3145708"/>
                    <a:ext cx="1260000" cy="1260000"/>
                  </a:xfrm>
                  <a:prstGeom prst="ellipse">
                    <a:avLst/>
                  </a:prstGeom>
                  <a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 l="2744" t="2424" r="2744" b="2424"/>
                    </a:stretch>
                  </a:blipFill>
                  <a:ln w="107950">
                    <a:solidFill>
                      <a:srgbClr val="9A9B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 sz="998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08서울남산체 L" pitchFamily="18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9" name="타원 18"/>
              <p:cNvSpPr/>
              <p:nvPr/>
            </p:nvSpPr>
            <p:spPr>
              <a:xfrm>
                <a:off x="2151022" y="2030308"/>
                <a:ext cx="1259868" cy="1259868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4281" t="4281" r="4281" b="4281"/>
                </a:stretch>
              </a:blipFill>
              <a:ln w="107950">
                <a:solidFill>
                  <a:srgbClr val="4C7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998" b="1" dirty="0">
                  <a:solidFill>
                    <a:schemeClr val="tx1"/>
                  </a:solidFill>
                  <a:latin typeface="Arial" panose="020B0604020202020204" pitchFamily="34" charset="0"/>
                  <a:ea typeface="08서울남산체 L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3890100" y="2022821"/>
                <a:ext cx="1259868" cy="1259868"/>
              </a:xfrm>
              <a:prstGeom prst="ellipse">
                <a:avLst/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07950">
                <a:solidFill>
                  <a:srgbClr val="9A9B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998" b="1" dirty="0">
                  <a:solidFill>
                    <a:schemeClr val="tx1"/>
                  </a:solidFill>
                  <a:latin typeface="Arial" panose="020B0604020202020204" pitchFamily="34" charset="0"/>
                  <a:ea typeface="08서울남산체 L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" name="모서리가 둥근 직사각형 1"/>
              <p:cNvSpPr/>
              <p:nvPr/>
            </p:nvSpPr>
            <p:spPr>
              <a:xfrm>
                <a:off x="161925" y="1460235"/>
                <a:ext cx="8820150" cy="2609850"/>
              </a:xfrm>
              <a:prstGeom prst="roundRect">
                <a:avLst>
                  <a:gd name="adj" fmla="val 5353"/>
                </a:avLst>
              </a:prstGeom>
              <a:noFill/>
              <a:ln w="15875">
                <a:solidFill>
                  <a:srgbClr val="4C7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모서리가 둥근 직사각형 2"/>
              <p:cNvSpPr/>
              <p:nvPr/>
            </p:nvSpPr>
            <p:spPr>
              <a:xfrm>
                <a:off x="2075639" y="1263044"/>
                <a:ext cx="4992721" cy="37623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5875">
                <a:solidFill>
                  <a:srgbClr val="4C7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4C7EB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 Engineering Service Provider for Industrial Plant</a:t>
                </a:r>
                <a:endParaRPr lang="ko-KR" altLang="en-US" sz="1400" b="1" dirty="0">
                  <a:solidFill>
                    <a:srgbClr val="4C7EB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오른쪽 화살표 27"/>
              <p:cNvSpPr/>
              <p:nvPr/>
            </p:nvSpPr>
            <p:spPr>
              <a:xfrm rot="5400000">
                <a:off x="4064487" y="3762436"/>
                <a:ext cx="1015027" cy="1623716"/>
              </a:xfrm>
              <a:prstGeom prst="rightArrow">
                <a:avLst>
                  <a:gd name="adj1" fmla="val 53519"/>
                  <a:gd name="adj2" fmla="val 76240"/>
                </a:avLst>
              </a:prstGeom>
              <a:solidFill>
                <a:schemeClr val="bg1"/>
              </a:solidFill>
              <a:ln w="15875">
                <a:solidFill>
                  <a:srgbClr val="4C7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143375" y="3901392"/>
                <a:ext cx="856800" cy="412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539993" y="3396437"/>
                <a:ext cx="10631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Equipment &amp;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Parts Supply</a:t>
                </a: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2222960" y="3436676"/>
                <a:ext cx="1111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Overhaul &amp;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Rehabilitation</a:t>
                </a: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4019096" y="3427321"/>
                <a:ext cx="10615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 &amp;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Maintenance</a:t>
                </a: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5708318" y="3427321"/>
                <a:ext cx="110639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Engineering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Procurement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Construction 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7430034" y="3434808"/>
                <a:ext cx="12843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</a:t>
                </a:r>
              </a:p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 Producer</a:t>
                </a: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2BF1D068-AB7C-4473-A1DC-1515B5E8554A}"/>
                </a:ext>
              </a:extLst>
            </p:cNvPr>
            <p:cNvGrpSpPr/>
            <p:nvPr/>
          </p:nvGrpSpPr>
          <p:grpSpPr>
            <a:xfrm>
              <a:off x="161925" y="4667950"/>
              <a:ext cx="8820150" cy="1749689"/>
              <a:chOff x="161925" y="4667950"/>
              <a:chExt cx="8820150" cy="1749689"/>
            </a:xfrm>
          </p:grpSpPr>
          <p:sp>
            <p:nvSpPr>
              <p:cNvPr id="36" name="모서리가 둥근 직사각형 35"/>
              <p:cNvSpPr/>
              <p:nvPr/>
            </p:nvSpPr>
            <p:spPr>
              <a:xfrm>
                <a:off x="161925" y="4667950"/>
                <a:ext cx="8820150" cy="1749689"/>
              </a:xfrm>
              <a:prstGeom prst="roundRect">
                <a:avLst>
                  <a:gd name="adj" fmla="val 5353"/>
                </a:avLst>
              </a:prstGeom>
              <a:solidFill>
                <a:srgbClr val="4C7EB8">
                  <a:alpha val="17000"/>
                </a:srgb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모서리가 둥근 직사각형 37"/>
              <p:cNvSpPr/>
              <p:nvPr/>
            </p:nvSpPr>
            <p:spPr>
              <a:xfrm>
                <a:off x="287973" y="4792568"/>
                <a:ext cx="1836697" cy="1261808"/>
              </a:xfrm>
              <a:prstGeom prst="roundRect">
                <a:avLst>
                  <a:gd name="adj" fmla="val 5353"/>
                </a:avLst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모서리가 둥근 직사각형 39"/>
              <p:cNvSpPr/>
              <p:nvPr/>
            </p:nvSpPr>
            <p:spPr>
              <a:xfrm>
                <a:off x="4969428" y="4792568"/>
                <a:ext cx="1836697" cy="1261808"/>
              </a:xfrm>
              <a:prstGeom prst="roundRect">
                <a:avLst>
                  <a:gd name="adj" fmla="val 5353"/>
                </a:avLst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모서리가 둥근 직사각형 40"/>
              <p:cNvSpPr/>
              <p:nvPr/>
            </p:nvSpPr>
            <p:spPr>
              <a:xfrm>
                <a:off x="6975751" y="4792568"/>
                <a:ext cx="1836697" cy="1261808"/>
              </a:xfrm>
              <a:prstGeom prst="roundRect">
                <a:avLst>
                  <a:gd name="adj" fmla="val 5353"/>
                </a:avLst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60617" y="6096476"/>
                <a:ext cx="189141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Gas Turbine Power Plant</a:t>
                </a: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170741" y="6096476"/>
                <a:ext cx="209660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Steam Turbine Power Plant</a:t>
                </a: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4978099" y="6096476"/>
                <a:ext cx="186692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Water Desalination Plant</a:t>
                </a: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7095313" y="6096476"/>
                <a:ext cx="15488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Manufacturing Plant</a:t>
                </a:r>
              </a:p>
            </p:txBody>
          </p:sp>
          <p:sp>
            <p:nvSpPr>
              <p:cNvPr id="46" name="모서리가 둥근 직사각형 39">
                <a:extLst>
                  <a:ext uri="{FF2B5EF4-FFF2-40B4-BE49-F238E27FC236}">
                    <a16:creationId xmlns:a16="http://schemas.microsoft.com/office/drawing/2014/main" id="{33531816-CB23-479C-8B35-79E55CEB50B4}"/>
                  </a:ext>
                </a:extLst>
              </p:cNvPr>
              <p:cNvSpPr/>
              <p:nvPr/>
            </p:nvSpPr>
            <p:spPr>
              <a:xfrm>
                <a:off x="2303786" y="4792568"/>
                <a:ext cx="1836697" cy="1261808"/>
              </a:xfrm>
              <a:prstGeom prst="roundRect">
                <a:avLst>
                  <a:gd name="adj" fmla="val 5353"/>
                </a:avLst>
              </a:prstGeom>
              <a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57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5" y="32227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/>
            <a:r>
              <a:rPr lang="en-US" altLang="ko-KR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ko-KR" alt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319285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2024" y="698356"/>
            <a:ext cx="390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142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Development &amp; Operation</a:t>
            </a:r>
          </a:p>
        </p:txBody>
      </p:sp>
      <p:sp>
        <p:nvSpPr>
          <p:cNvPr id="21" name="슬라이드 번호 개체 틀 20">
            <a:extLst>
              <a:ext uri="{FF2B5EF4-FFF2-40B4-BE49-F238E27FC236}">
                <a16:creationId xmlns:a16="http://schemas.microsoft.com/office/drawing/2014/main" id="{0CEC0FC8-0879-4B50-8BF6-3C502E19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FE696-5624-4E27-8A62-8EF8093C5EFC}" type="slidenum">
              <a:rPr lang="ko-KR" altLang="en-US" smtClean="0"/>
              <a:t>9</a:t>
            </a:fld>
            <a:endParaRPr lang="ko-KR" altLang="en-US"/>
          </a:p>
        </p:txBody>
      </p:sp>
      <p:grpSp>
        <p:nvGrpSpPr>
          <p:cNvPr id="171" name="그룹 170">
            <a:extLst>
              <a:ext uri="{FF2B5EF4-FFF2-40B4-BE49-F238E27FC236}">
                <a16:creationId xmlns:a16="http://schemas.microsoft.com/office/drawing/2014/main" id="{6CC45B50-A9BB-4859-9DFE-E75C82D322B6}"/>
              </a:ext>
            </a:extLst>
          </p:cNvPr>
          <p:cNvGrpSpPr/>
          <p:nvPr/>
        </p:nvGrpSpPr>
        <p:grpSpPr>
          <a:xfrm>
            <a:off x="341694" y="1600200"/>
            <a:ext cx="8460612" cy="1409699"/>
            <a:chOff x="341694" y="1600200"/>
            <a:chExt cx="8460612" cy="1409699"/>
          </a:xfrm>
        </p:grpSpPr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B08D773D-3227-4FA5-818B-842C3C1E5768}"/>
                </a:ext>
              </a:extLst>
            </p:cNvPr>
            <p:cNvSpPr/>
            <p:nvPr/>
          </p:nvSpPr>
          <p:spPr>
            <a:xfrm>
              <a:off x="341694" y="1600200"/>
              <a:ext cx="8460612" cy="14096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C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FCB53FD7-17F7-4604-BF4C-9F2946033A4F}"/>
                </a:ext>
              </a:extLst>
            </p:cNvPr>
            <p:cNvGrpSpPr/>
            <p:nvPr/>
          </p:nvGrpSpPr>
          <p:grpSpPr>
            <a:xfrm>
              <a:off x="386924" y="1685683"/>
              <a:ext cx="8415382" cy="1301982"/>
              <a:chOff x="386924" y="1218958"/>
              <a:chExt cx="8415382" cy="1301982"/>
            </a:xfrm>
          </p:grpSpPr>
          <p:sp>
            <p:nvSpPr>
              <p:cNvPr id="114" name="Rectangle 127">
                <a:extLst>
                  <a:ext uri="{FF2B5EF4-FFF2-40B4-BE49-F238E27FC236}">
                    <a16:creationId xmlns:a16="http://schemas.microsoft.com/office/drawing/2014/main" id="{7476B462-41C6-49EB-8700-0EF1B5F8D575}"/>
                  </a:ext>
                </a:extLst>
              </p:cNvPr>
              <p:cNvSpPr/>
              <p:nvPr/>
            </p:nvSpPr>
            <p:spPr>
              <a:xfrm>
                <a:off x="386924" y="1828443"/>
                <a:ext cx="108796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1D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01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Development of Project Ideas</a:t>
                </a:r>
              </a:p>
            </p:txBody>
          </p:sp>
          <p:sp>
            <p:nvSpPr>
              <p:cNvPr id="107" name="Rectangle 140">
                <a:extLst>
                  <a:ext uri="{FF2B5EF4-FFF2-40B4-BE49-F238E27FC236}">
                    <a16:creationId xmlns:a16="http://schemas.microsoft.com/office/drawing/2014/main" id="{FFA2AE87-32D1-40DC-9534-D14BCF5A1862}"/>
                  </a:ext>
                </a:extLst>
              </p:cNvPr>
              <p:cNvSpPr/>
              <p:nvPr/>
            </p:nvSpPr>
            <p:spPr>
              <a:xfrm>
                <a:off x="5247901" y="1828443"/>
                <a:ext cx="1153390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18709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05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Finding and 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Integrating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Business Partners</a:t>
                </a:r>
              </a:p>
            </p:txBody>
          </p:sp>
          <p:sp>
            <p:nvSpPr>
              <p:cNvPr id="89" name="Rectangle 131">
                <a:extLst>
                  <a:ext uri="{FF2B5EF4-FFF2-40B4-BE49-F238E27FC236}">
                    <a16:creationId xmlns:a16="http://schemas.microsoft.com/office/drawing/2014/main" id="{7E460479-4150-49A4-BDF2-ED8CB0EED850}"/>
                  </a:ext>
                </a:extLst>
              </p:cNvPr>
              <p:cNvSpPr/>
              <p:nvPr/>
            </p:nvSpPr>
            <p:spPr>
              <a:xfrm>
                <a:off x="1565699" y="1828443"/>
                <a:ext cx="123378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3DD9D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02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of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Detailed Concepts</a:t>
                </a:r>
              </a:p>
            </p:txBody>
          </p:sp>
          <p:sp>
            <p:nvSpPr>
              <p:cNvPr id="78" name="Rectangle 137">
                <a:extLst>
                  <a:ext uri="{FF2B5EF4-FFF2-40B4-BE49-F238E27FC236}">
                    <a16:creationId xmlns:a16="http://schemas.microsoft.com/office/drawing/2014/main" id="{6242733F-C4D5-4951-9A13-B31EC5ECD0DB}"/>
                  </a:ext>
                </a:extLst>
              </p:cNvPr>
              <p:cNvSpPr/>
              <p:nvPr/>
            </p:nvSpPr>
            <p:spPr>
              <a:xfrm>
                <a:off x="4035444" y="1828443"/>
                <a:ext cx="108796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207FB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04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Site Acquisition &amp; Approval</a:t>
                </a:r>
              </a:p>
            </p:txBody>
          </p:sp>
          <p:sp>
            <p:nvSpPr>
              <p:cNvPr id="62" name="Rectangle 134">
                <a:extLst>
                  <a:ext uri="{FF2B5EF4-FFF2-40B4-BE49-F238E27FC236}">
                    <a16:creationId xmlns:a16="http://schemas.microsoft.com/office/drawing/2014/main" id="{B7C44EBC-C864-4427-B19A-871DFC0EC3F2}"/>
                  </a:ext>
                </a:extLst>
              </p:cNvPr>
              <p:cNvSpPr/>
              <p:nvPr/>
            </p:nvSpPr>
            <p:spPr>
              <a:xfrm>
                <a:off x="2799485" y="1828443"/>
                <a:ext cx="115339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33ABD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03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Budget Calculation &amp; Feasibility Study</a:t>
                </a:r>
              </a:p>
            </p:txBody>
          </p:sp>
          <p:sp>
            <p:nvSpPr>
              <p:cNvPr id="126" name="Rectangle 140">
                <a:extLst>
                  <a:ext uri="{FF2B5EF4-FFF2-40B4-BE49-F238E27FC236}">
                    <a16:creationId xmlns:a16="http://schemas.microsoft.com/office/drawing/2014/main" id="{8DE54E95-8E9F-4EEC-B4EC-61926E0198BA}"/>
                  </a:ext>
                </a:extLst>
              </p:cNvPr>
              <p:cNvSpPr/>
              <p:nvPr/>
            </p:nvSpPr>
            <p:spPr>
              <a:xfrm>
                <a:off x="6462071" y="1828443"/>
                <a:ext cx="108796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06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Financing</a:t>
                </a:r>
              </a:p>
            </p:txBody>
          </p:sp>
          <p:sp>
            <p:nvSpPr>
              <p:cNvPr id="134" name="Rectangle 140">
                <a:extLst>
                  <a:ext uri="{FF2B5EF4-FFF2-40B4-BE49-F238E27FC236}">
                    <a16:creationId xmlns:a16="http://schemas.microsoft.com/office/drawing/2014/main" id="{E298A9FE-AED7-46D3-8E2B-AB5901FDF218}"/>
                  </a:ext>
                </a:extLst>
              </p:cNvPr>
              <p:cNvSpPr/>
              <p:nvPr/>
            </p:nvSpPr>
            <p:spPr>
              <a:xfrm>
                <a:off x="7714342" y="1828443"/>
                <a:ext cx="108796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07</a:t>
                </a:r>
              </a:p>
              <a:p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Execution</a:t>
                </a:r>
              </a:p>
            </p:txBody>
          </p:sp>
          <p:grpSp>
            <p:nvGrpSpPr>
              <p:cNvPr id="164" name="그룹 163">
                <a:extLst>
                  <a:ext uri="{FF2B5EF4-FFF2-40B4-BE49-F238E27FC236}">
                    <a16:creationId xmlns:a16="http://schemas.microsoft.com/office/drawing/2014/main" id="{CBA0C5D1-CDDB-4F1C-823B-9E6E2390B858}"/>
                  </a:ext>
                </a:extLst>
              </p:cNvPr>
              <p:cNvGrpSpPr/>
              <p:nvPr/>
            </p:nvGrpSpPr>
            <p:grpSpPr>
              <a:xfrm>
                <a:off x="493825" y="1218958"/>
                <a:ext cx="8156350" cy="576000"/>
                <a:chOff x="461005" y="1537011"/>
                <a:chExt cx="8156350" cy="576000"/>
              </a:xfrm>
            </p:grpSpPr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9EF0FEBD-56FF-4871-AD0F-E7D5E9050CA6}"/>
                    </a:ext>
                  </a:extLst>
                </p:cNvPr>
                <p:cNvGrpSpPr/>
                <p:nvPr/>
              </p:nvGrpSpPr>
              <p:grpSpPr>
                <a:xfrm>
                  <a:off x="461005" y="1537011"/>
                  <a:ext cx="1178540" cy="576000"/>
                  <a:chOff x="461005" y="1537011"/>
                  <a:chExt cx="1178540" cy="576000"/>
                </a:xfrm>
              </p:grpSpPr>
              <p:sp>
                <p:nvSpPr>
                  <p:cNvPr id="122" name="Right Arrow 88">
                    <a:extLst>
                      <a:ext uri="{FF2B5EF4-FFF2-40B4-BE49-F238E27FC236}">
                        <a16:creationId xmlns:a16="http://schemas.microsoft.com/office/drawing/2014/main" id="{1346D29B-F50F-4BBF-A0DD-F577F34E15F1}"/>
                      </a:ext>
                    </a:extLst>
                  </p:cNvPr>
                  <p:cNvSpPr/>
                  <p:nvPr/>
                </p:nvSpPr>
                <p:spPr>
                  <a:xfrm>
                    <a:off x="1351545" y="1699011"/>
                    <a:ext cx="288000" cy="252000"/>
                  </a:xfrm>
                  <a:prstGeom prst="rightArrow">
                    <a:avLst/>
                  </a:prstGeom>
                  <a:solidFill>
                    <a:srgbClr val="97DCF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Freeform 91">
                    <a:extLst>
                      <a:ext uri="{FF2B5EF4-FFF2-40B4-BE49-F238E27FC236}">
                        <a16:creationId xmlns:a16="http://schemas.microsoft.com/office/drawing/2014/main" id="{9CD8AC13-E3D6-4568-A22F-C0E2B81C36C1}"/>
                      </a:ext>
                    </a:extLst>
                  </p:cNvPr>
                  <p:cNvSpPr/>
                  <p:nvPr/>
                </p:nvSpPr>
                <p:spPr>
                  <a:xfrm>
                    <a:off x="461005" y="1537011"/>
                    <a:ext cx="867242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rgbClr val="97DCF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3" name="그룹 22">
                    <a:extLst>
                      <a:ext uri="{FF2B5EF4-FFF2-40B4-BE49-F238E27FC236}">
                        <a16:creationId xmlns:a16="http://schemas.microsoft.com/office/drawing/2014/main" id="{7E8CAD1E-329C-4FB9-A5A1-87990C727E11}"/>
                      </a:ext>
                    </a:extLst>
                  </p:cNvPr>
                  <p:cNvGrpSpPr/>
                  <p:nvPr/>
                </p:nvGrpSpPr>
                <p:grpSpPr>
                  <a:xfrm>
                    <a:off x="583550" y="1646581"/>
                    <a:ext cx="622152" cy="360000"/>
                    <a:chOff x="583550" y="1646581"/>
                    <a:chExt cx="622152" cy="360000"/>
                  </a:xfrm>
                </p:grpSpPr>
                <p:sp>
                  <p:nvSpPr>
                    <p:cNvPr id="124" name="Rectangle 92">
                      <a:extLst>
                        <a:ext uri="{FF2B5EF4-FFF2-40B4-BE49-F238E27FC236}">
                          <a16:creationId xmlns:a16="http://schemas.microsoft.com/office/drawing/2014/main" id="{99BBB334-754F-4C80-AC37-EBAF8225A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550" y="1646581"/>
                      <a:ext cx="622152" cy="360000"/>
                    </a:xfrm>
                    <a:prstGeom prst="rect">
                      <a:avLst/>
                    </a:prstGeom>
                    <a:solidFill>
                      <a:srgbClr val="97DCF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17" name="Group 61">
                      <a:extLst>
                        <a:ext uri="{FF2B5EF4-FFF2-40B4-BE49-F238E27FC236}">
                          <a16:creationId xmlns:a16="http://schemas.microsoft.com/office/drawing/2014/main" id="{14FD0914-3457-47D8-9C4C-276E14D4C2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1599" y="1708149"/>
                      <a:ext cx="326054" cy="236864"/>
                      <a:chOff x="7554372" y="3220633"/>
                      <a:chExt cx="987370" cy="747945"/>
                    </a:xfrm>
                    <a:solidFill>
                      <a:schemeClr val="bg1"/>
                    </a:solidFill>
                    <a:effectLst>
                      <a:outerShdw blurRad="12700" dir="2700000" algn="tl" rotWithShape="0">
                        <a:prstClr val="black">
                          <a:alpha val="38000"/>
                        </a:prstClr>
                      </a:outerShdw>
                    </a:effectLst>
                  </p:grpSpPr>
                  <p:sp>
                    <p:nvSpPr>
                      <p:cNvPr id="118" name="Freeform 63">
                        <a:extLst>
                          <a:ext uri="{FF2B5EF4-FFF2-40B4-BE49-F238E27FC236}">
                            <a16:creationId xmlns:a16="http://schemas.microsoft.com/office/drawing/2014/main" id="{901167D9-DF48-4764-8BD4-BF41B12BFD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93620" y="3362278"/>
                        <a:ext cx="367229" cy="461886"/>
                      </a:xfrm>
                      <a:custGeom>
                        <a:avLst/>
                        <a:gdLst>
                          <a:gd name="connsiteX0" fmla="*/ 1749152 w 2754884"/>
                          <a:gd name="connsiteY0" fmla="*/ 0 h 3485604"/>
                          <a:gd name="connsiteX1" fmla="*/ 2727120 w 2754884"/>
                          <a:gd name="connsiteY1" fmla="*/ 297643 h 3485604"/>
                          <a:gd name="connsiteX2" fmla="*/ 2754884 w 2754884"/>
                          <a:gd name="connsiteY2" fmla="*/ 318329 h 3485604"/>
                          <a:gd name="connsiteX3" fmla="*/ 2717953 w 2754884"/>
                          <a:gd name="connsiteY3" fmla="*/ 352196 h 3485604"/>
                          <a:gd name="connsiteX4" fmla="*/ 2439975 w 2754884"/>
                          <a:gd name="connsiteY4" fmla="*/ 692133 h 3485604"/>
                          <a:gd name="connsiteX5" fmla="*/ 2415426 w 2754884"/>
                          <a:gd name="connsiteY5" fmla="*/ 732906 h 3485604"/>
                          <a:gd name="connsiteX6" fmla="*/ 2334302 w 2754884"/>
                          <a:gd name="connsiteY6" fmla="*/ 684329 h 3485604"/>
                          <a:gd name="connsiteX7" fmla="*/ 1753915 w 2754884"/>
                          <a:gd name="connsiteY7" fmla="*/ 539477 h 3485604"/>
                          <a:gd name="connsiteX8" fmla="*/ 561040 w 2754884"/>
                          <a:gd name="connsiteY8" fmla="*/ 1497755 h 3485604"/>
                          <a:gd name="connsiteX9" fmla="*/ 560739 w 2754884"/>
                          <a:gd name="connsiteY9" fmla="*/ 1499702 h 3485604"/>
                          <a:gd name="connsiteX10" fmla="*/ 560289 w 2754884"/>
                          <a:gd name="connsiteY10" fmla="*/ 1501410 h 3485604"/>
                          <a:gd name="connsiteX11" fmla="*/ 535635 w 2754884"/>
                          <a:gd name="connsiteY11" fmla="*/ 1740366 h 3485604"/>
                          <a:gd name="connsiteX12" fmla="*/ 560289 w 2754884"/>
                          <a:gd name="connsiteY12" fmla="*/ 1979322 h 3485604"/>
                          <a:gd name="connsiteX13" fmla="*/ 581224 w 2754884"/>
                          <a:gd name="connsiteY13" fmla="*/ 2058873 h 3485604"/>
                          <a:gd name="connsiteX14" fmla="*/ 591043 w 2754884"/>
                          <a:gd name="connsiteY14" fmla="*/ 2096515 h 3485604"/>
                          <a:gd name="connsiteX15" fmla="*/ 1753915 w 2754884"/>
                          <a:gd name="connsiteY15" fmla="*/ 2939777 h 3485604"/>
                          <a:gd name="connsiteX16" fmla="*/ 2115996 w 2754884"/>
                          <a:gd name="connsiteY16" fmla="*/ 2885821 h 3485604"/>
                          <a:gd name="connsiteX17" fmla="*/ 2221822 w 2754884"/>
                          <a:gd name="connsiteY17" fmla="*/ 2847643 h 3485604"/>
                          <a:gd name="connsiteX18" fmla="*/ 2230086 w 2754884"/>
                          <a:gd name="connsiteY18" fmla="*/ 2870424 h 3485604"/>
                          <a:gd name="connsiteX19" fmla="*/ 2439975 w 2754884"/>
                          <a:gd name="connsiteY19" fmla="*/ 3260589 h 3485604"/>
                          <a:gd name="connsiteX20" fmla="*/ 2485496 w 2754884"/>
                          <a:gd name="connsiteY20" fmla="*/ 3322010 h 3485604"/>
                          <a:gd name="connsiteX21" fmla="*/ 2430001 w 2754884"/>
                          <a:gd name="connsiteY21" fmla="*/ 3348646 h 3485604"/>
                          <a:gd name="connsiteX22" fmla="*/ 1749152 w 2754884"/>
                          <a:gd name="connsiteY22" fmla="*/ 3485604 h 3485604"/>
                          <a:gd name="connsiteX23" fmla="*/ 0 w 2754884"/>
                          <a:gd name="connsiteY23" fmla="*/ 1742802 h 3485604"/>
                          <a:gd name="connsiteX24" fmla="*/ 1749152 w 2754884"/>
                          <a:gd name="connsiteY24" fmla="*/ 0 h 3485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2754884" h="3485604">
                            <a:moveTo>
                              <a:pt x="1749152" y="0"/>
                            </a:moveTo>
                            <a:cubicBezTo>
                              <a:pt x="2111413" y="0"/>
                              <a:pt x="2447953" y="109727"/>
                              <a:pt x="2727120" y="297643"/>
                            </a:cubicBezTo>
                            <a:lnTo>
                              <a:pt x="2754884" y="318329"/>
                            </a:lnTo>
                            <a:lnTo>
                              <a:pt x="2717953" y="352196"/>
                            </a:lnTo>
                            <a:cubicBezTo>
                              <a:pt x="2614963" y="456111"/>
                              <a:pt x="2521795" y="569937"/>
                              <a:pt x="2439975" y="692133"/>
                            </a:cubicBezTo>
                            <a:lnTo>
                              <a:pt x="2415426" y="732906"/>
                            </a:lnTo>
                            <a:lnTo>
                              <a:pt x="2334302" y="684329"/>
                            </a:lnTo>
                            <a:cubicBezTo>
                              <a:pt x="2161774" y="591950"/>
                              <a:pt x="1964062" y="539477"/>
                              <a:pt x="1753915" y="539477"/>
                            </a:cubicBezTo>
                            <a:cubicBezTo>
                              <a:pt x="1165505" y="539477"/>
                              <a:pt x="674578" y="950867"/>
                              <a:pt x="561040" y="1497755"/>
                            </a:cubicBezTo>
                            <a:lnTo>
                              <a:pt x="560739" y="1499702"/>
                            </a:lnTo>
                            <a:lnTo>
                              <a:pt x="560289" y="1501410"/>
                            </a:lnTo>
                            <a:cubicBezTo>
                              <a:pt x="544124" y="1578595"/>
                              <a:pt x="535635" y="1658512"/>
                              <a:pt x="535635" y="1740366"/>
                            </a:cubicBezTo>
                            <a:cubicBezTo>
                              <a:pt x="535635" y="1822220"/>
                              <a:pt x="544124" y="1902137"/>
                              <a:pt x="560289" y="1979322"/>
                            </a:cubicBezTo>
                            <a:lnTo>
                              <a:pt x="581224" y="2058873"/>
                            </a:lnTo>
                            <a:lnTo>
                              <a:pt x="591043" y="2096515"/>
                            </a:lnTo>
                            <a:cubicBezTo>
                              <a:pt x="745207" y="2585059"/>
                              <a:pt x="1207534" y="2939777"/>
                              <a:pt x="1753915" y="2939777"/>
                            </a:cubicBezTo>
                            <a:cubicBezTo>
                              <a:pt x="1880003" y="2939777"/>
                              <a:pt x="2001615" y="2920887"/>
                              <a:pt x="2115996" y="2885821"/>
                            </a:cubicBezTo>
                            <a:lnTo>
                              <a:pt x="2221822" y="2847643"/>
                            </a:lnTo>
                            <a:lnTo>
                              <a:pt x="2230086" y="2870424"/>
                            </a:lnTo>
                            <a:cubicBezTo>
                              <a:pt x="2287684" y="3007824"/>
                              <a:pt x="2358156" y="3138392"/>
                              <a:pt x="2439975" y="3260589"/>
                            </a:cubicBezTo>
                            <a:lnTo>
                              <a:pt x="2485496" y="3322010"/>
                            </a:lnTo>
                            <a:lnTo>
                              <a:pt x="2430001" y="3348646"/>
                            </a:lnTo>
                            <a:cubicBezTo>
                              <a:pt x="2220735" y="3436837"/>
                              <a:pt x="1990660" y="3485604"/>
                              <a:pt x="1749152" y="3485604"/>
                            </a:cubicBezTo>
                            <a:cubicBezTo>
                              <a:pt x="783122" y="3485604"/>
                              <a:pt x="0" y="2705325"/>
                              <a:pt x="0" y="1742802"/>
                            </a:cubicBezTo>
                            <a:cubicBezTo>
                              <a:pt x="0" y="780279"/>
                              <a:pt x="783122" y="0"/>
                              <a:pt x="1749152" y="0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" name="Freeform 64">
                        <a:extLst>
                          <a:ext uri="{FF2B5EF4-FFF2-40B4-BE49-F238E27FC236}">
                            <a16:creationId xmlns:a16="http://schemas.microsoft.com/office/drawing/2014/main" id="{6273D8A6-1F44-4C5F-8BD3-E9E600D51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9552" y="3505592"/>
                        <a:ext cx="144715" cy="172930"/>
                      </a:xfrm>
                      <a:custGeom>
                        <a:avLst/>
                        <a:gdLst>
                          <a:gd name="connsiteX0" fmla="*/ 651454 w 1065402"/>
                          <a:gd name="connsiteY0" fmla="*/ 0 h 1267982"/>
                          <a:gd name="connsiteX1" fmla="*/ 1015688 w 1065402"/>
                          <a:gd name="connsiteY1" fmla="*/ 108276 h 1267982"/>
                          <a:gd name="connsiteX2" fmla="*/ 1065402 w 1065402"/>
                          <a:gd name="connsiteY2" fmla="*/ 148194 h 1267982"/>
                          <a:gd name="connsiteX3" fmla="*/ 1051074 w 1065402"/>
                          <a:gd name="connsiteY3" fmla="*/ 187692 h 1267982"/>
                          <a:gd name="connsiteX4" fmla="*/ 948728 w 1065402"/>
                          <a:gd name="connsiteY4" fmla="*/ 870725 h 1267982"/>
                          <a:gd name="connsiteX5" fmla="*/ 960481 w 1065402"/>
                          <a:gd name="connsiteY5" fmla="*/ 1105571 h 1267982"/>
                          <a:gd name="connsiteX6" fmla="*/ 972149 w 1065402"/>
                          <a:gd name="connsiteY6" fmla="*/ 1182705 h 1267982"/>
                          <a:gd name="connsiteX7" fmla="*/ 905029 w 1065402"/>
                          <a:gd name="connsiteY7" fmla="*/ 1218160 h 1267982"/>
                          <a:gd name="connsiteX8" fmla="*/ 651454 w 1065402"/>
                          <a:gd name="connsiteY8" fmla="*/ 1267982 h 1267982"/>
                          <a:gd name="connsiteX9" fmla="*/ 0 w 1065402"/>
                          <a:gd name="connsiteY9" fmla="*/ 633991 h 1267982"/>
                          <a:gd name="connsiteX10" fmla="*/ 651454 w 1065402"/>
                          <a:gd name="connsiteY10" fmla="*/ 0 h 1267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65402" h="1267982">
                            <a:moveTo>
                              <a:pt x="651454" y="0"/>
                            </a:moveTo>
                            <a:cubicBezTo>
                              <a:pt x="786375" y="0"/>
                              <a:pt x="911715" y="39916"/>
                              <a:pt x="1015688" y="108276"/>
                            </a:cubicBezTo>
                            <a:lnTo>
                              <a:pt x="1065402" y="148194"/>
                            </a:lnTo>
                            <a:lnTo>
                              <a:pt x="1051074" y="187692"/>
                            </a:lnTo>
                            <a:cubicBezTo>
                              <a:pt x="984560" y="403462"/>
                              <a:pt x="948728" y="632872"/>
                              <a:pt x="948728" y="870725"/>
                            </a:cubicBezTo>
                            <a:cubicBezTo>
                              <a:pt x="948728" y="950010"/>
                              <a:pt x="952709" y="1028356"/>
                              <a:pt x="960481" y="1105571"/>
                            </a:cubicBezTo>
                            <a:lnTo>
                              <a:pt x="972149" y="1182705"/>
                            </a:lnTo>
                            <a:lnTo>
                              <a:pt x="905029" y="1218160"/>
                            </a:lnTo>
                            <a:cubicBezTo>
                              <a:pt x="827091" y="1250242"/>
                              <a:pt x="741401" y="1267982"/>
                              <a:pt x="651454" y="1267982"/>
                            </a:cubicBezTo>
                            <a:cubicBezTo>
                              <a:pt x="291666" y="1267982"/>
                              <a:pt x="0" y="984135"/>
                              <a:pt x="0" y="633991"/>
                            </a:cubicBezTo>
                            <a:cubicBezTo>
                              <a:pt x="0" y="283847"/>
                              <a:pt x="291666" y="0"/>
                              <a:pt x="651454" y="0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" name="Freeform 65">
                        <a:extLst>
                          <a:ext uri="{FF2B5EF4-FFF2-40B4-BE49-F238E27FC236}">
                            <a16:creationId xmlns:a16="http://schemas.microsoft.com/office/drawing/2014/main" id="{E74D81C8-C86A-4C4E-8D84-56194FD511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4372" y="3220633"/>
                        <a:ext cx="643410" cy="747945"/>
                      </a:xfrm>
                      <a:custGeom>
                        <a:avLst/>
                        <a:gdLst>
                          <a:gd name="connsiteX0" fmla="*/ 2876550 w 4931908"/>
                          <a:gd name="connsiteY0" fmla="*/ 0 h 5733184"/>
                          <a:gd name="connsiteX1" fmla="*/ 4910578 w 4931908"/>
                          <a:gd name="connsiteY1" fmla="*/ 839605 h 5733184"/>
                          <a:gd name="connsiteX2" fmla="*/ 4931908 w 4931908"/>
                          <a:gd name="connsiteY2" fmla="*/ 862992 h 5733184"/>
                          <a:gd name="connsiteX3" fmla="*/ 4778108 w 4931908"/>
                          <a:gd name="connsiteY3" fmla="*/ 902893 h 5733184"/>
                          <a:gd name="connsiteX4" fmla="*/ 4369959 w 4931908"/>
                          <a:gd name="connsiteY4" fmla="*/ 1076853 h 5733184"/>
                          <a:gd name="connsiteX5" fmla="*/ 4354070 w 4931908"/>
                          <a:gd name="connsiteY5" fmla="*/ 1086593 h 5733184"/>
                          <a:gd name="connsiteX6" fmla="*/ 4348834 w 4931908"/>
                          <a:gd name="connsiteY6" fmla="*/ 1081847 h 5733184"/>
                          <a:gd name="connsiteX7" fmla="*/ 2876550 w 4931908"/>
                          <a:gd name="connsiteY7" fmla="*/ 554760 h 5733184"/>
                          <a:gd name="connsiteX8" fmla="*/ 561975 w 4931908"/>
                          <a:gd name="connsiteY8" fmla="*/ 2862985 h 5733184"/>
                          <a:gd name="connsiteX9" fmla="*/ 2876550 w 4931908"/>
                          <a:gd name="connsiteY9" fmla="*/ 5171210 h 5733184"/>
                          <a:gd name="connsiteX10" fmla="*/ 3979814 w 4931908"/>
                          <a:gd name="connsiteY10" fmla="*/ 4892620 h 5733184"/>
                          <a:gd name="connsiteX11" fmla="*/ 4012295 w 4931908"/>
                          <a:gd name="connsiteY11" fmla="*/ 4872942 h 5733184"/>
                          <a:gd name="connsiteX12" fmla="*/ 4182263 w 4931908"/>
                          <a:gd name="connsiteY12" fmla="*/ 5001183 h 5733184"/>
                          <a:gd name="connsiteX13" fmla="*/ 4369959 w 4931908"/>
                          <a:gd name="connsiteY13" fmla="*/ 5116235 h 5733184"/>
                          <a:gd name="connsiteX14" fmla="*/ 4542956 w 4931908"/>
                          <a:gd name="connsiteY14" fmla="*/ 5200320 h 5733184"/>
                          <a:gd name="connsiteX15" fmla="*/ 4484857 w 4931908"/>
                          <a:gd name="connsiteY15" fmla="*/ 5243615 h 5733184"/>
                          <a:gd name="connsiteX16" fmla="*/ 2876550 w 4931908"/>
                          <a:gd name="connsiteY16" fmla="*/ 5733184 h 5733184"/>
                          <a:gd name="connsiteX17" fmla="*/ 0 w 4931908"/>
                          <a:gd name="connsiteY17" fmla="*/ 2866592 h 5733184"/>
                          <a:gd name="connsiteX18" fmla="*/ 2876550 w 4931908"/>
                          <a:gd name="connsiteY18" fmla="*/ 0 h 57331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931908" h="5733184">
                            <a:moveTo>
                              <a:pt x="2876550" y="0"/>
                            </a:moveTo>
                            <a:cubicBezTo>
                              <a:pt x="3670888" y="0"/>
                              <a:pt x="4390025" y="320854"/>
                              <a:pt x="4910578" y="839605"/>
                            </a:cubicBezTo>
                            <a:lnTo>
                              <a:pt x="4931908" y="862992"/>
                            </a:lnTo>
                            <a:lnTo>
                              <a:pt x="4778108" y="902893"/>
                            </a:lnTo>
                            <a:cubicBezTo>
                              <a:pt x="4635542" y="947634"/>
                              <a:pt x="4498984" y="1006134"/>
                              <a:pt x="4369959" y="1076853"/>
                            </a:cubicBezTo>
                            <a:lnTo>
                              <a:pt x="4354070" y="1086593"/>
                            </a:lnTo>
                            <a:lnTo>
                              <a:pt x="4348834" y="1081847"/>
                            </a:lnTo>
                            <a:cubicBezTo>
                              <a:pt x="3948740" y="752565"/>
                              <a:pt x="3435808" y="554760"/>
                              <a:pt x="2876550" y="554760"/>
                            </a:cubicBezTo>
                            <a:cubicBezTo>
                              <a:pt x="1598246" y="554760"/>
                              <a:pt x="561975" y="1588188"/>
                              <a:pt x="561975" y="2862985"/>
                            </a:cubicBezTo>
                            <a:cubicBezTo>
                              <a:pt x="561975" y="4137782"/>
                              <a:pt x="1598246" y="5171210"/>
                              <a:pt x="2876550" y="5171210"/>
                            </a:cubicBezTo>
                            <a:cubicBezTo>
                              <a:pt x="3276020" y="5171210"/>
                              <a:pt x="3651854" y="5070290"/>
                              <a:pt x="3979814" y="4892620"/>
                            </a:cubicBezTo>
                            <a:lnTo>
                              <a:pt x="4012295" y="4872942"/>
                            </a:lnTo>
                            <a:lnTo>
                              <a:pt x="4182263" y="5001183"/>
                            </a:lnTo>
                            <a:cubicBezTo>
                              <a:pt x="4242818" y="5042460"/>
                              <a:pt x="4305447" y="5080875"/>
                              <a:pt x="4369959" y="5116235"/>
                            </a:cubicBezTo>
                            <a:lnTo>
                              <a:pt x="4542956" y="5200320"/>
                            </a:lnTo>
                            <a:lnTo>
                              <a:pt x="4484857" y="5243615"/>
                            </a:lnTo>
                            <a:cubicBezTo>
                              <a:pt x="4025756" y="5552704"/>
                              <a:pt x="3472303" y="5733184"/>
                              <a:pt x="2876550" y="5733184"/>
                            </a:cubicBezTo>
                            <a:cubicBezTo>
                              <a:pt x="1287875" y="5733184"/>
                              <a:pt x="0" y="4449767"/>
                              <a:pt x="0" y="2866592"/>
                            </a:cubicBezTo>
                            <a:cubicBezTo>
                              <a:pt x="0" y="1283417"/>
                              <a:pt x="1287875" y="0"/>
                              <a:pt x="2876550" y="0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" name="Freeform 66">
                        <a:extLst>
                          <a:ext uri="{FF2B5EF4-FFF2-40B4-BE49-F238E27FC236}">
                            <a16:creationId xmlns:a16="http://schemas.microsoft.com/office/drawing/2014/main" id="{645E6E5B-384C-4848-83BF-FCDF090314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3958" y="3335289"/>
                        <a:ext cx="557784" cy="5669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99162" h="3143008">
                            <a:moveTo>
                              <a:pt x="1999064" y="1245778"/>
                            </a:moveTo>
                            <a:lnTo>
                              <a:pt x="2001216" y="1245778"/>
                            </a:lnTo>
                            <a:cubicBezTo>
                              <a:pt x="2006731" y="1272090"/>
                              <a:pt x="2012649" y="1301297"/>
                              <a:pt x="2018972" y="1333398"/>
                            </a:cubicBezTo>
                            <a:cubicBezTo>
                              <a:pt x="2025294" y="1365498"/>
                              <a:pt x="2031212" y="1394436"/>
                              <a:pt x="2036727" y="1420211"/>
                            </a:cubicBezTo>
                            <a:lnTo>
                              <a:pt x="2073315" y="1587107"/>
                            </a:lnTo>
                            <a:lnTo>
                              <a:pt x="1926964" y="1587107"/>
                            </a:lnTo>
                            <a:lnTo>
                              <a:pt x="1964628" y="1420277"/>
                            </a:lnTo>
                            <a:cubicBezTo>
                              <a:pt x="1969627" y="1395412"/>
                              <a:pt x="1975232" y="1366725"/>
                              <a:pt x="1981442" y="1334213"/>
                            </a:cubicBezTo>
                            <a:cubicBezTo>
                              <a:pt x="1987652" y="1301702"/>
                              <a:pt x="1993526" y="1272223"/>
                              <a:pt x="1999064" y="1245778"/>
                            </a:cubicBezTo>
                            <a:close/>
                            <a:moveTo>
                              <a:pt x="1275811" y="1236091"/>
                            </a:moveTo>
                            <a:cubicBezTo>
                              <a:pt x="1308115" y="1236695"/>
                              <a:pt x="1335035" y="1249003"/>
                              <a:pt x="1356572" y="1273014"/>
                            </a:cubicBezTo>
                            <a:cubicBezTo>
                              <a:pt x="1378108" y="1297025"/>
                              <a:pt x="1394260" y="1329110"/>
                              <a:pt x="1405029" y="1369270"/>
                            </a:cubicBezTo>
                            <a:cubicBezTo>
                              <a:pt x="1415797" y="1409430"/>
                              <a:pt x="1421181" y="1454035"/>
                              <a:pt x="1421181" y="1503086"/>
                            </a:cubicBezTo>
                            <a:cubicBezTo>
                              <a:pt x="1421114" y="1585737"/>
                              <a:pt x="1408865" y="1652171"/>
                              <a:pt x="1384434" y="1702390"/>
                            </a:cubicBezTo>
                            <a:cubicBezTo>
                              <a:pt x="1360004" y="1752608"/>
                              <a:pt x="1323796" y="1778401"/>
                              <a:pt x="1275811" y="1779769"/>
                            </a:cubicBezTo>
                            <a:cubicBezTo>
                              <a:pt x="1227623" y="1778334"/>
                              <a:pt x="1190742" y="1752675"/>
                              <a:pt x="1165168" y="1702793"/>
                            </a:cubicBezTo>
                            <a:cubicBezTo>
                              <a:pt x="1139594" y="1652911"/>
                              <a:pt x="1126941" y="1587419"/>
                              <a:pt x="1127210" y="1506316"/>
                            </a:cubicBezTo>
                            <a:cubicBezTo>
                              <a:pt x="1127170" y="1457903"/>
                              <a:pt x="1132514" y="1413337"/>
                              <a:pt x="1143242" y="1372619"/>
                            </a:cubicBezTo>
                            <a:cubicBezTo>
                              <a:pt x="1153971" y="1331901"/>
                              <a:pt x="1170322" y="1299138"/>
                              <a:pt x="1192297" y="1274330"/>
                            </a:cubicBezTo>
                            <a:cubicBezTo>
                              <a:pt x="1214272" y="1249522"/>
                              <a:pt x="1242110" y="1236775"/>
                              <a:pt x="1275811" y="1236091"/>
                            </a:cubicBezTo>
                            <a:close/>
                            <a:moveTo>
                              <a:pt x="2444423" y="1091998"/>
                            </a:moveTo>
                            <a:lnTo>
                              <a:pt x="2444423" y="1923862"/>
                            </a:lnTo>
                            <a:lnTo>
                              <a:pt x="2909261" y="1923862"/>
                            </a:lnTo>
                            <a:lnTo>
                              <a:pt x="2909261" y="1763625"/>
                            </a:lnTo>
                            <a:lnTo>
                              <a:pt x="2633722" y="1763625"/>
                            </a:lnTo>
                            <a:lnTo>
                              <a:pt x="2633722" y="1091998"/>
                            </a:lnTo>
                            <a:close/>
                            <a:moveTo>
                              <a:pt x="1887148" y="1091998"/>
                            </a:moveTo>
                            <a:lnTo>
                              <a:pt x="1667621" y="1923862"/>
                            </a:lnTo>
                            <a:lnTo>
                              <a:pt x="1859169" y="1923862"/>
                            </a:lnTo>
                            <a:lnTo>
                              <a:pt x="1904366" y="1730124"/>
                            </a:lnTo>
                            <a:lnTo>
                              <a:pt x="2095914" y="1730124"/>
                            </a:lnTo>
                            <a:lnTo>
                              <a:pt x="2144338" y="1923862"/>
                            </a:lnTo>
                            <a:lnTo>
                              <a:pt x="2340190" y="1923862"/>
                            </a:lnTo>
                            <a:lnTo>
                              <a:pt x="2127121" y="1091998"/>
                            </a:lnTo>
                            <a:close/>
                            <a:moveTo>
                              <a:pt x="623157" y="1084463"/>
                            </a:moveTo>
                            <a:cubicBezTo>
                              <a:pt x="544305" y="1084455"/>
                              <a:pt x="472668" y="1100364"/>
                              <a:pt x="408246" y="1132192"/>
                            </a:cubicBezTo>
                            <a:cubicBezTo>
                              <a:pt x="343825" y="1164019"/>
                              <a:pt x="292385" y="1211815"/>
                              <a:pt x="253927" y="1275579"/>
                            </a:cubicBezTo>
                            <a:cubicBezTo>
                              <a:pt x="215469" y="1339344"/>
                              <a:pt x="195760" y="1419128"/>
                              <a:pt x="194799" y="1514931"/>
                            </a:cubicBezTo>
                            <a:cubicBezTo>
                              <a:pt x="194844" y="1580620"/>
                              <a:pt x="204435" y="1640807"/>
                              <a:pt x="223571" y="1695493"/>
                            </a:cubicBezTo>
                            <a:cubicBezTo>
                              <a:pt x="242708" y="1750178"/>
                              <a:pt x="271122" y="1795834"/>
                              <a:pt x="308813" y="1832461"/>
                            </a:cubicBezTo>
                            <a:cubicBezTo>
                              <a:pt x="341978" y="1864812"/>
                              <a:pt x="382693" y="1889367"/>
                              <a:pt x="430957" y="1906125"/>
                            </a:cubicBezTo>
                            <a:cubicBezTo>
                              <a:pt x="479222" y="1922883"/>
                              <a:pt x="536110" y="1931307"/>
                              <a:pt x="601620" y="1931397"/>
                            </a:cubicBezTo>
                            <a:cubicBezTo>
                              <a:pt x="647432" y="1930881"/>
                              <a:pt x="691684" y="1926535"/>
                              <a:pt x="734376" y="1918358"/>
                            </a:cubicBezTo>
                            <a:cubicBezTo>
                              <a:pt x="777068" y="1910180"/>
                              <a:pt x="811353" y="1901263"/>
                              <a:pt x="837231" y="1891607"/>
                            </a:cubicBezTo>
                            <a:lnTo>
                              <a:pt x="837231" y="1445032"/>
                            </a:lnTo>
                            <a:lnTo>
                              <a:pt x="559622" y="1445032"/>
                            </a:lnTo>
                            <a:lnTo>
                              <a:pt x="559622" y="1594507"/>
                            </a:lnTo>
                            <a:lnTo>
                              <a:pt x="658695" y="1594507"/>
                            </a:lnTo>
                            <a:lnTo>
                              <a:pt x="658695" y="1769001"/>
                            </a:lnTo>
                            <a:cubicBezTo>
                              <a:pt x="653198" y="1771671"/>
                              <a:pt x="645345" y="1773601"/>
                              <a:pt x="635138" y="1774790"/>
                            </a:cubicBezTo>
                            <a:cubicBezTo>
                              <a:pt x="624930" y="1775979"/>
                              <a:pt x="613039" y="1776563"/>
                              <a:pt x="599466" y="1776540"/>
                            </a:cubicBezTo>
                            <a:cubicBezTo>
                              <a:pt x="540956" y="1776672"/>
                              <a:pt x="492408" y="1755135"/>
                              <a:pt x="453820" y="1711930"/>
                            </a:cubicBezTo>
                            <a:cubicBezTo>
                              <a:pt x="415232" y="1668724"/>
                              <a:pt x="395220" y="1603058"/>
                              <a:pt x="393785" y="1514931"/>
                            </a:cubicBezTo>
                            <a:cubicBezTo>
                              <a:pt x="395220" y="1420875"/>
                              <a:pt x="417655" y="1352514"/>
                              <a:pt x="461089" y="1309848"/>
                            </a:cubicBezTo>
                            <a:cubicBezTo>
                              <a:pt x="504522" y="1267181"/>
                              <a:pt x="560340" y="1246183"/>
                              <a:pt x="628542" y="1246854"/>
                            </a:cubicBezTo>
                            <a:cubicBezTo>
                              <a:pt x="663179" y="1247011"/>
                              <a:pt x="692632" y="1249659"/>
                              <a:pt x="716903" y="1254797"/>
                            </a:cubicBezTo>
                            <a:cubicBezTo>
                              <a:pt x="741173" y="1259935"/>
                              <a:pt x="762282" y="1266621"/>
                              <a:pt x="780229" y="1274856"/>
                            </a:cubicBezTo>
                            <a:lnTo>
                              <a:pt x="815721" y="1117801"/>
                            </a:lnTo>
                            <a:cubicBezTo>
                              <a:pt x="797147" y="1108884"/>
                              <a:pt x="771377" y="1101177"/>
                              <a:pt x="738412" y="1094680"/>
                            </a:cubicBezTo>
                            <a:cubicBezTo>
                              <a:pt x="705447" y="1088183"/>
                              <a:pt x="667029" y="1084777"/>
                              <a:pt x="623157" y="1084463"/>
                            </a:cubicBezTo>
                            <a:close/>
                            <a:moveTo>
                              <a:pt x="1281195" y="1080158"/>
                            </a:moveTo>
                            <a:cubicBezTo>
                              <a:pt x="1206350" y="1081113"/>
                              <a:pt x="1142677" y="1100836"/>
                              <a:pt x="1090173" y="1139326"/>
                            </a:cubicBezTo>
                            <a:cubicBezTo>
                              <a:pt x="1037670" y="1177817"/>
                              <a:pt x="997606" y="1229346"/>
                              <a:pt x="969980" y="1293914"/>
                            </a:cubicBezTo>
                            <a:cubicBezTo>
                              <a:pt x="942354" y="1358482"/>
                              <a:pt x="928435" y="1430359"/>
                              <a:pt x="928224" y="1509546"/>
                            </a:cubicBezTo>
                            <a:cubicBezTo>
                              <a:pt x="928190" y="1586659"/>
                              <a:pt x="940687" y="1657300"/>
                              <a:pt x="965717" y="1721469"/>
                            </a:cubicBezTo>
                            <a:cubicBezTo>
                              <a:pt x="990746" y="1785638"/>
                              <a:pt x="1028512" y="1837127"/>
                              <a:pt x="1079015" y="1875936"/>
                            </a:cubicBezTo>
                            <a:cubicBezTo>
                              <a:pt x="1129518" y="1914745"/>
                              <a:pt x="1192963" y="1934667"/>
                              <a:pt x="1269350" y="1935702"/>
                            </a:cubicBezTo>
                            <a:cubicBezTo>
                              <a:pt x="1375804" y="1935507"/>
                              <a:pt x="1460513" y="1898527"/>
                              <a:pt x="1523476" y="1824762"/>
                            </a:cubicBezTo>
                            <a:cubicBezTo>
                              <a:pt x="1586438" y="1750997"/>
                              <a:pt x="1618669" y="1641619"/>
                              <a:pt x="1620166" y="1496627"/>
                            </a:cubicBezTo>
                            <a:cubicBezTo>
                              <a:pt x="1620466" y="1427767"/>
                              <a:pt x="1609111" y="1361791"/>
                              <a:pt x="1586100" y="1298699"/>
                            </a:cubicBezTo>
                            <a:cubicBezTo>
                              <a:pt x="1563089" y="1235606"/>
                              <a:pt x="1526625" y="1183758"/>
                              <a:pt x="1476706" y="1143154"/>
                            </a:cubicBezTo>
                            <a:cubicBezTo>
                              <a:pt x="1426788" y="1102550"/>
                              <a:pt x="1361618" y="1081552"/>
                              <a:pt x="1281195" y="1080158"/>
                            </a:cubicBezTo>
                            <a:close/>
                            <a:moveTo>
                              <a:pt x="1549581" y="0"/>
                            </a:moveTo>
                            <a:cubicBezTo>
                              <a:pt x="2405391" y="0"/>
                              <a:pt x="3099162" y="703586"/>
                              <a:pt x="3099162" y="1571504"/>
                            </a:cubicBezTo>
                            <a:cubicBezTo>
                              <a:pt x="3099162" y="2439422"/>
                              <a:pt x="2405391" y="3143008"/>
                              <a:pt x="1549581" y="3143008"/>
                            </a:cubicBezTo>
                            <a:cubicBezTo>
                              <a:pt x="693771" y="3143008"/>
                              <a:pt x="0" y="2439422"/>
                              <a:pt x="0" y="1571504"/>
                            </a:cubicBezTo>
                            <a:cubicBezTo>
                              <a:pt x="0" y="703586"/>
                              <a:pt x="693771" y="0"/>
                              <a:pt x="1549581" y="0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US" b="1" kern="0" dirty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AE6AC046-0C1B-4080-81CE-4BF69D095D5C}"/>
                    </a:ext>
                  </a:extLst>
                </p:cNvPr>
                <p:cNvGrpSpPr/>
                <p:nvPr/>
              </p:nvGrpSpPr>
              <p:grpSpPr>
                <a:xfrm>
                  <a:off x="1650342" y="1537011"/>
                  <a:ext cx="1174922" cy="576000"/>
                  <a:chOff x="1650342" y="1537011"/>
                  <a:chExt cx="1174922" cy="576000"/>
                </a:xfrm>
              </p:grpSpPr>
              <p:sp>
                <p:nvSpPr>
                  <p:cNvPr id="104" name="Right Arrow 69">
                    <a:extLst>
                      <a:ext uri="{FF2B5EF4-FFF2-40B4-BE49-F238E27FC236}">
                        <a16:creationId xmlns:a16="http://schemas.microsoft.com/office/drawing/2014/main" id="{60C45AE5-FA8D-405C-9CA3-E6E0B3F73AB5}"/>
                      </a:ext>
                    </a:extLst>
                  </p:cNvPr>
                  <p:cNvSpPr/>
                  <p:nvPr/>
                </p:nvSpPr>
                <p:spPr>
                  <a:xfrm>
                    <a:off x="2537264" y="1699011"/>
                    <a:ext cx="288000" cy="252000"/>
                  </a:xfrm>
                  <a:prstGeom prst="rightArrow">
                    <a:avLst/>
                  </a:prstGeom>
                  <a:solidFill>
                    <a:srgbClr val="3DD9D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71">
                    <a:extLst>
                      <a:ext uri="{FF2B5EF4-FFF2-40B4-BE49-F238E27FC236}">
                        <a16:creationId xmlns:a16="http://schemas.microsoft.com/office/drawing/2014/main" id="{1C23F9BA-E321-4D9B-A02A-158707C01F7C}"/>
                      </a:ext>
                    </a:extLst>
                  </p:cNvPr>
                  <p:cNvSpPr/>
                  <p:nvPr/>
                </p:nvSpPr>
                <p:spPr>
                  <a:xfrm>
                    <a:off x="1650342" y="1537011"/>
                    <a:ext cx="867241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rgbClr val="3DD9D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Rectangle 72">
                    <a:extLst>
                      <a:ext uri="{FF2B5EF4-FFF2-40B4-BE49-F238E27FC236}">
                        <a16:creationId xmlns:a16="http://schemas.microsoft.com/office/drawing/2014/main" id="{6070D72E-F3DC-4B79-AE56-1DC8847F6451}"/>
                      </a:ext>
                    </a:extLst>
                  </p:cNvPr>
                  <p:cNvSpPr/>
                  <p:nvPr/>
                </p:nvSpPr>
                <p:spPr>
                  <a:xfrm>
                    <a:off x="1772886" y="1646581"/>
                    <a:ext cx="622152" cy="360000"/>
                  </a:xfrm>
                  <a:prstGeom prst="rect">
                    <a:avLst/>
                  </a:prstGeom>
                  <a:solidFill>
                    <a:srgbClr val="3DD9D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92" name="Group 68">
                    <a:extLst>
                      <a:ext uri="{FF2B5EF4-FFF2-40B4-BE49-F238E27FC236}">
                        <a16:creationId xmlns:a16="http://schemas.microsoft.com/office/drawing/2014/main" id="{D02C8D56-0CEE-47D6-BE08-2BA8728C4E5D}"/>
                      </a:ext>
                    </a:extLst>
                  </p:cNvPr>
                  <p:cNvGrpSpPr/>
                  <p:nvPr/>
                </p:nvGrpSpPr>
                <p:grpSpPr>
                  <a:xfrm>
                    <a:off x="1957962" y="1682581"/>
                    <a:ext cx="252000" cy="288000"/>
                    <a:chOff x="2769883" y="1367666"/>
                    <a:chExt cx="3605950" cy="4094908"/>
                  </a:xfrm>
                  <a:solidFill>
                    <a:schemeClr val="bg1"/>
                  </a:solidFill>
                </p:grpSpPr>
                <p:sp>
                  <p:nvSpPr>
                    <p:cNvPr id="93" name="Rectangle 70">
                      <a:extLst>
                        <a:ext uri="{FF2B5EF4-FFF2-40B4-BE49-F238E27FC236}">
                          <a16:creationId xmlns:a16="http://schemas.microsoft.com/office/drawing/2014/main" id="{82FF1ADD-8CC4-4D81-AA0F-B824B0B98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651" y="5023149"/>
                      <a:ext cx="793399" cy="19812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Rectangle 73">
                      <a:extLst>
                        <a:ext uri="{FF2B5EF4-FFF2-40B4-BE49-F238E27FC236}">
                          <a16:creationId xmlns:a16="http://schemas.microsoft.com/office/drawing/2014/main" id="{B7F7657A-2D6D-4F84-95EF-ED3F64C3E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651" y="4774713"/>
                      <a:ext cx="793399" cy="19812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Rectangle 68">
                      <a:extLst>
                        <a:ext uri="{FF2B5EF4-FFF2-40B4-BE49-F238E27FC236}">
                          <a16:creationId xmlns:a16="http://schemas.microsoft.com/office/drawing/2014/main" id="{963DBAE8-50C9-4AB0-B10B-FA693F16A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7270" y="5271595"/>
                      <a:ext cx="492171" cy="190979"/>
                    </a:xfrm>
                    <a:custGeom>
                      <a:avLst/>
                      <a:gdLst>
                        <a:gd name="connsiteX0" fmla="*/ 0 w 239764"/>
                        <a:gd name="connsiteY0" fmla="*/ 0 h 198121"/>
                        <a:gd name="connsiteX1" fmla="*/ 239764 w 239764"/>
                        <a:gd name="connsiteY1" fmla="*/ 0 h 198121"/>
                        <a:gd name="connsiteX2" fmla="*/ 239764 w 239764"/>
                        <a:gd name="connsiteY2" fmla="*/ 198121 h 198121"/>
                        <a:gd name="connsiteX3" fmla="*/ 0 w 239764"/>
                        <a:gd name="connsiteY3" fmla="*/ 198121 h 198121"/>
                        <a:gd name="connsiteX4" fmla="*/ 0 w 239764"/>
                        <a:gd name="connsiteY4" fmla="*/ 0 h 198121"/>
                        <a:gd name="connsiteX0" fmla="*/ 0 w 382639"/>
                        <a:gd name="connsiteY0" fmla="*/ 7144 h 198121"/>
                        <a:gd name="connsiteX1" fmla="*/ 382639 w 382639"/>
                        <a:gd name="connsiteY1" fmla="*/ 0 h 198121"/>
                        <a:gd name="connsiteX2" fmla="*/ 382639 w 382639"/>
                        <a:gd name="connsiteY2" fmla="*/ 198121 h 198121"/>
                        <a:gd name="connsiteX3" fmla="*/ 142875 w 382639"/>
                        <a:gd name="connsiteY3" fmla="*/ 198121 h 198121"/>
                        <a:gd name="connsiteX4" fmla="*/ 0 w 382639"/>
                        <a:gd name="connsiteY4" fmla="*/ 7144 h 198121"/>
                        <a:gd name="connsiteX0" fmla="*/ 0 w 492177"/>
                        <a:gd name="connsiteY0" fmla="*/ 0 h 190977"/>
                        <a:gd name="connsiteX1" fmla="*/ 492177 w 492177"/>
                        <a:gd name="connsiteY1" fmla="*/ 0 h 190977"/>
                        <a:gd name="connsiteX2" fmla="*/ 382639 w 492177"/>
                        <a:gd name="connsiteY2" fmla="*/ 190977 h 190977"/>
                        <a:gd name="connsiteX3" fmla="*/ 142875 w 492177"/>
                        <a:gd name="connsiteY3" fmla="*/ 190977 h 190977"/>
                        <a:gd name="connsiteX4" fmla="*/ 0 w 492177"/>
                        <a:gd name="connsiteY4" fmla="*/ 0 h 190977"/>
                        <a:gd name="connsiteX0" fmla="*/ 0 w 492177"/>
                        <a:gd name="connsiteY0" fmla="*/ 0 h 190977"/>
                        <a:gd name="connsiteX1" fmla="*/ 492177 w 492177"/>
                        <a:gd name="connsiteY1" fmla="*/ 0 h 190977"/>
                        <a:gd name="connsiteX2" fmla="*/ 382639 w 492177"/>
                        <a:gd name="connsiteY2" fmla="*/ 190977 h 190977"/>
                        <a:gd name="connsiteX3" fmla="*/ 142875 w 492177"/>
                        <a:gd name="connsiteY3" fmla="*/ 190977 h 190977"/>
                        <a:gd name="connsiteX4" fmla="*/ 0 w 492177"/>
                        <a:gd name="connsiteY4" fmla="*/ 0 h 190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177" h="190977">
                          <a:moveTo>
                            <a:pt x="0" y="0"/>
                          </a:moveTo>
                          <a:lnTo>
                            <a:pt x="492177" y="0"/>
                          </a:lnTo>
                          <a:lnTo>
                            <a:pt x="382639" y="190977"/>
                          </a:lnTo>
                          <a:lnTo>
                            <a:pt x="142875" y="19097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" name="Rectangle 69">
                      <a:extLst>
                        <a:ext uri="{FF2B5EF4-FFF2-40B4-BE49-F238E27FC236}">
                          <a16:creationId xmlns:a16="http://schemas.microsoft.com/office/drawing/2014/main" id="{F013B7B3-C3B4-424B-9F0C-25F191BA5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4954" y="2246362"/>
                      <a:ext cx="1940791" cy="2480405"/>
                    </a:xfrm>
                    <a:custGeom>
                      <a:avLst/>
                      <a:gdLst>
                        <a:gd name="connsiteX0" fmla="*/ 0 w 793405"/>
                        <a:gd name="connsiteY0" fmla="*/ 0 h 198121"/>
                        <a:gd name="connsiteX1" fmla="*/ 793405 w 793405"/>
                        <a:gd name="connsiteY1" fmla="*/ 0 h 198121"/>
                        <a:gd name="connsiteX2" fmla="*/ 793405 w 793405"/>
                        <a:gd name="connsiteY2" fmla="*/ 198121 h 198121"/>
                        <a:gd name="connsiteX3" fmla="*/ 0 w 793405"/>
                        <a:gd name="connsiteY3" fmla="*/ 198121 h 198121"/>
                        <a:gd name="connsiteX4" fmla="*/ 0 w 793405"/>
                        <a:gd name="connsiteY4" fmla="*/ 0 h 198121"/>
                        <a:gd name="connsiteX0" fmla="*/ 0 w 1069630"/>
                        <a:gd name="connsiteY0" fmla="*/ 559594 h 757715"/>
                        <a:gd name="connsiteX1" fmla="*/ 1069630 w 1069630"/>
                        <a:gd name="connsiteY1" fmla="*/ 0 h 757715"/>
                        <a:gd name="connsiteX2" fmla="*/ 793405 w 1069630"/>
                        <a:gd name="connsiteY2" fmla="*/ 757715 h 757715"/>
                        <a:gd name="connsiteX3" fmla="*/ 0 w 1069630"/>
                        <a:gd name="connsiteY3" fmla="*/ 757715 h 757715"/>
                        <a:gd name="connsiteX4" fmla="*/ 0 w 1069630"/>
                        <a:gd name="connsiteY4" fmla="*/ 559594 h 757715"/>
                        <a:gd name="connsiteX0" fmla="*/ 0 w 1419674"/>
                        <a:gd name="connsiteY0" fmla="*/ 0 h 860109"/>
                        <a:gd name="connsiteX1" fmla="*/ 1419674 w 1419674"/>
                        <a:gd name="connsiteY1" fmla="*/ 102394 h 860109"/>
                        <a:gd name="connsiteX2" fmla="*/ 1143449 w 1419674"/>
                        <a:gd name="connsiteY2" fmla="*/ 860109 h 860109"/>
                        <a:gd name="connsiteX3" fmla="*/ 350044 w 1419674"/>
                        <a:gd name="connsiteY3" fmla="*/ 860109 h 860109"/>
                        <a:gd name="connsiteX4" fmla="*/ 0 w 1419674"/>
                        <a:gd name="connsiteY4" fmla="*/ 0 h 860109"/>
                        <a:gd name="connsiteX0" fmla="*/ 0 w 1419674"/>
                        <a:gd name="connsiteY0" fmla="*/ 0 h 860109"/>
                        <a:gd name="connsiteX1" fmla="*/ 1419674 w 1419674"/>
                        <a:gd name="connsiteY1" fmla="*/ 102394 h 860109"/>
                        <a:gd name="connsiteX2" fmla="*/ 1143449 w 1419674"/>
                        <a:gd name="connsiteY2" fmla="*/ 860109 h 860109"/>
                        <a:gd name="connsiteX3" fmla="*/ 350044 w 1419674"/>
                        <a:gd name="connsiteY3" fmla="*/ 860109 h 860109"/>
                        <a:gd name="connsiteX4" fmla="*/ 0 w 1419674"/>
                        <a:gd name="connsiteY4" fmla="*/ 0 h 860109"/>
                        <a:gd name="connsiteX0" fmla="*/ 0 w 1419674"/>
                        <a:gd name="connsiteY0" fmla="*/ 0 h 860109"/>
                        <a:gd name="connsiteX1" fmla="*/ 1419674 w 1419674"/>
                        <a:gd name="connsiteY1" fmla="*/ 102394 h 860109"/>
                        <a:gd name="connsiteX2" fmla="*/ 1143449 w 1419674"/>
                        <a:gd name="connsiteY2" fmla="*/ 860109 h 860109"/>
                        <a:gd name="connsiteX3" fmla="*/ 350044 w 1419674"/>
                        <a:gd name="connsiteY3" fmla="*/ 860109 h 860109"/>
                        <a:gd name="connsiteX4" fmla="*/ 0 w 1419674"/>
                        <a:gd name="connsiteY4" fmla="*/ 0 h 860109"/>
                        <a:gd name="connsiteX0" fmla="*/ 0 w 1419674"/>
                        <a:gd name="connsiteY0" fmla="*/ 0 h 860109"/>
                        <a:gd name="connsiteX1" fmla="*/ 1419674 w 1419674"/>
                        <a:gd name="connsiteY1" fmla="*/ 102394 h 860109"/>
                        <a:gd name="connsiteX2" fmla="*/ 1143449 w 1419674"/>
                        <a:gd name="connsiteY2" fmla="*/ 860109 h 860109"/>
                        <a:gd name="connsiteX3" fmla="*/ 350044 w 1419674"/>
                        <a:gd name="connsiteY3" fmla="*/ 860109 h 860109"/>
                        <a:gd name="connsiteX4" fmla="*/ 0 w 1419674"/>
                        <a:gd name="connsiteY4" fmla="*/ 0 h 860109"/>
                        <a:gd name="connsiteX0" fmla="*/ 0 w 1419674"/>
                        <a:gd name="connsiteY0" fmla="*/ 0 h 860109"/>
                        <a:gd name="connsiteX1" fmla="*/ 1419674 w 1419674"/>
                        <a:gd name="connsiteY1" fmla="*/ 102394 h 860109"/>
                        <a:gd name="connsiteX2" fmla="*/ 1143449 w 1419674"/>
                        <a:gd name="connsiteY2" fmla="*/ 860109 h 860109"/>
                        <a:gd name="connsiteX3" fmla="*/ 350044 w 1419674"/>
                        <a:gd name="connsiteY3" fmla="*/ 860109 h 860109"/>
                        <a:gd name="connsiteX4" fmla="*/ 0 w 1419674"/>
                        <a:gd name="connsiteY4" fmla="*/ 0 h 860109"/>
                        <a:gd name="connsiteX0" fmla="*/ 0 w 1422056"/>
                        <a:gd name="connsiteY0" fmla="*/ 0 h 860109"/>
                        <a:gd name="connsiteX1" fmla="*/ 1422056 w 1422056"/>
                        <a:gd name="connsiteY1" fmla="*/ 102394 h 860109"/>
                        <a:gd name="connsiteX2" fmla="*/ 1145831 w 1422056"/>
                        <a:gd name="connsiteY2" fmla="*/ 860109 h 860109"/>
                        <a:gd name="connsiteX3" fmla="*/ 352426 w 1422056"/>
                        <a:gd name="connsiteY3" fmla="*/ 860109 h 860109"/>
                        <a:gd name="connsiteX4" fmla="*/ 0 w 1422056"/>
                        <a:gd name="connsiteY4" fmla="*/ 0 h 860109"/>
                        <a:gd name="connsiteX0" fmla="*/ 0 w 1422056"/>
                        <a:gd name="connsiteY0" fmla="*/ 1618889 h 2478998"/>
                        <a:gd name="connsiteX1" fmla="*/ 743001 w 1422056"/>
                        <a:gd name="connsiteY1" fmla="*/ 116 h 2478998"/>
                        <a:gd name="connsiteX2" fmla="*/ 1422056 w 1422056"/>
                        <a:gd name="connsiteY2" fmla="*/ 1721283 h 2478998"/>
                        <a:gd name="connsiteX3" fmla="*/ 1145831 w 1422056"/>
                        <a:gd name="connsiteY3" fmla="*/ 2478998 h 2478998"/>
                        <a:gd name="connsiteX4" fmla="*/ 352426 w 1422056"/>
                        <a:gd name="connsiteY4" fmla="*/ 2478998 h 2478998"/>
                        <a:gd name="connsiteX5" fmla="*/ 0 w 1422056"/>
                        <a:gd name="connsiteY5" fmla="*/ 1618889 h 2478998"/>
                        <a:gd name="connsiteX0" fmla="*/ 191617 w 1613673"/>
                        <a:gd name="connsiteY0" fmla="*/ 1619034 h 2479143"/>
                        <a:gd name="connsiteX1" fmla="*/ 934618 w 1613673"/>
                        <a:gd name="connsiteY1" fmla="*/ 261 h 2479143"/>
                        <a:gd name="connsiteX2" fmla="*/ 1613673 w 1613673"/>
                        <a:gd name="connsiteY2" fmla="*/ 1721428 h 2479143"/>
                        <a:gd name="connsiteX3" fmla="*/ 1337448 w 1613673"/>
                        <a:gd name="connsiteY3" fmla="*/ 2479143 h 2479143"/>
                        <a:gd name="connsiteX4" fmla="*/ 544043 w 1613673"/>
                        <a:gd name="connsiteY4" fmla="*/ 2479143 h 2479143"/>
                        <a:gd name="connsiteX5" fmla="*/ 191617 w 1613673"/>
                        <a:gd name="connsiteY5" fmla="*/ 1619034 h 2479143"/>
                        <a:gd name="connsiteX0" fmla="*/ 229278 w 1651334"/>
                        <a:gd name="connsiteY0" fmla="*/ 1620298 h 2480407"/>
                        <a:gd name="connsiteX1" fmla="*/ 972279 w 1651334"/>
                        <a:gd name="connsiteY1" fmla="*/ 1525 h 2480407"/>
                        <a:gd name="connsiteX2" fmla="*/ 1651334 w 1651334"/>
                        <a:gd name="connsiteY2" fmla="*/ 1722692 h 2480407"/>
                        <a:gd name="connsiteX3" fmla="*/ 1375109 w 1651334"/>
                        <a:gd name="connsiteY3" fmla="*/ 2480407 h 2480407"/>
                        <a:gd name="connsiteX4" fmla="*/ 581704 w 1651334"/>
                        <a:gd name="connsiteY4" fmla="*/ 2480407 h 2480407"/>
                        <a:gd name="connsiteX5" fmla="*/ 229278 w 1651334"/>
                        <a:gd name="connsiteY5" fmla="*/ 1620298 h 2480407"/>
                        <a:gd name="connsiteX0" fmla="*/ 229278 w 1651334"/>
                        <a:gd name="connsiteY0" fmla="*/ 1620298 h 2480407"/>
                        <a:gd name="connsiteX1" fmla="*/ 972279 w 1651334"/>
                        <a:gd name="connsiteY1" fmla="*/ 1525 h 2480407"/>
                        <a:gd name="connsiteX2" fmla="*/ 1651334 w 1651334"/>
                        <a:gd name="connsiteY2" fmla="*/ 1722692 h 2480407"/>
                        <a:gd name="connsiteX3" fmla="*/ 1375109 w 1651334"/>
                        <a:gd name="connsiteY3" fmla="*/ 2480407 h 2480407"/>
                        <a:gd name="connsiteX4" fmla="*/ 581704 w 1651334"/>
                        <a:gd name="connsiteY4" fmla="*/ 2480407 h 2480407"/>
                        <a:gd name="connsiteX5" fmla="*/ 229278 w 1651334"/>
                        <a:gd name="connsiteY5" fmla="*/ 1620298 h 2480407"/>
                        <a:gd name="connsiteX0" fmla="*/ 229278 w 1938573"/>
                        <a:gd name="connsiteY0" fmla="*/ 1620298 h 2480407"/>
                        <a:gd name="connsiteX1" fmla="*/ 972279 w 1938573"/>
                        <a:gd name="connsiteY1" fmla="*/ 1525 h 2480407"/>
                        <a:gd name="connsiteX2" fmla="*/ 1651334 w 1938573"/>
                        <a:gd name="connsiteY2" fmla="*/ 1722692 h 2480407"/>
                        <a:gd name="connsiteX3" fmla="*/ 1375109 w 1938573"/>
                        <a:gd name="connsiteY3" fmla="*/ 2480407 h 2480407"/>
                        <a:gd name="connsiteX4" fmla="*/ 581704 w 1938573"/>
                        <a:gd name="connsiteY4" fmla="*/ 2480407 h 2480407"/>
                        <a:gd name="connsiteX5" fmla="*/ 229278 w 1938573"/>
                        <a:gd name="connsiteY5" fmla="*/ 1620298 h 2480407"/>
                        <a:gd name="connsiteX0" fmla="*/ 229278 w 1936569"/>
                        <a:gd name="connsiteY0" fmla="*/ 1620298 h 2480407"/>
                        <a:gd name="connsiteX1" fmla="*/ 972279 w 1936569"/>
                        <a:gd name="connsiteY1" fmla="*/ 1525 h 2480407"/>
                        <a:gd name="connsiteX2" fmla="*/ 1651334 w 1936569"/>
                        <a:gd name="connsiteY2" fmla="*/ 1722692 h 2480407"/>
                        <a:gd name="connsiteX3" fmla="*/ 1375109 w 1936569"/>
                        <a:gd name="connsiteY3" fmla="*/ 2480407 h 2480407"/>
                        <a:gd name="connsiteX4" fmla="*/ 581704 w 1936569"/>
                        <a:gd name="connsiteY4" fmla="*/ 2480407 h 2480407"/>
                        <a:gd name="connsiteX5" fmla="*/ 229278 w 1936569"/>
                        <a:gd name="connsiteY5" fmla="*/ 1620298 h 2480407"/>
                        <a:gd name="connsiteX0" fmla="*/ 229278 w 1940798"/>
                        <a:gd name="connsiteY0" fmla="*/ 1620298 h 2480407"/>
                        <a:gd name="connsiteX1" fmla="*/ 972279 w 1940798"/>
                        <a:gd name="connsiteY1" fmla="*/ 1525 h 2480407"/>
                        <a:gd name="connsiteX2" fmla="*/ 1651334 w 1940798"/>
                        <a:gd name="connsiteY2" fmla="*/ 1722692 h 2480407"/>
                        <a:gd name="connsiteX3" fmla="*/ 1375109 w 1940798"/>
                        <a:gd name="connsiteY3" fmla="*/ 2480407 h 2480407"/>
                        <a:gd name="connsiteX4" fmla="*/ 581704 w 1940798"/>
                        <a:gd name="connsiteY4" fmla="*/ 2480407 h 2480407"/>
                        <a:gd name="connsiteX5" fmla="*/ 229278 w 1940798"/>
                        <a:gd name="connsiteY5" fmla="*/ 1620298 h 2480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40798" h="2480407">
                          <a:moveTo>
                            <a:pt x="229278" y="1620298"/>
                          </a:moveTo>
                          <a:cubicBezTo>
                            <a:pt x="-415231" y="707644"/>
                            <a:pt x="449975" y="-38322"/>
                            <a:pt x="972279" y="1525"/>
                          </a:cubicBezTo>
                          <a:cubicBezTo>
                            <a:pt x="1812994" y="46610"/>
                            <a:pt x="2277469" y="944183"/>
                            <a:pt x="1651334" y="1722692"/>
                          </a:cubicBezTo>
                          <a:cubicBezTo>
                            <a:pt x="1542590" y="1894301"/>
                            <a:pt x="1374316" y="2196878"/>
                            <a:pt x="1375109" y="2480407"/>
                          </a:cubicBezTo>
                          <a:lnTo>
                            <a:pt x="581704" y="2480407"/>
                          </a:lnTo>
                          <a:cubicBezTo>
                            <a:pt x="548367" y="2057972"/>
                            <a:pt x="350722" y="1823657"/>
                            <a:pt x="229278" y="162029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658A47CB-5F84-46CD-872D-03D26D618FF0}"/>
                        </a:ext>
                      </a:extLst>
                    </p:cNvPr>
                    <p:cNvSpPr/>
                    <p:nvPr/>
                  </p:nvSpPr>
                  <p:spPr>
                    <a:xfrm rot="6710534">
                      <a:off x="5910234" y="3565549"/>
                      <a:ext cx="189885" cy="57940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Rectangle 125">
                      <a:extLst>
                        <a:ext uri="{FF2B5EF4-FFF2-40B4-BE49-F238E27FC236}">
                          <a16:creationId xmlns:a16="http://schemas.microsoft.com/office/drawing/2014/main" id="{1B997F97-40F8-4D5F-ADE9-5BCEBC1214D4}"/>
                        </a:ext>
                      </a:extLst>
                    </p:cNvPr>
                    <p:cNvSpPr/>
                    <p:nvPr/>
                  </p:nvSpPr>
                  <p:spPr>
                    <a:xfrm rot="4847337">
                      <a:off x="5991190" y="2608294"/>
                      <a:ext cx="189885" cy="57940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" name="Rectangle 126">
                      <a:extLst>
                        <a:ext uri="{FF2B5EF4-FFF2-40B4-BE49-F238E27FC236}">
                          <a16:creationId xmlns:a16="http://schemas.microsoft.com/office/drawing/2014/main" id="{504FEF95-E5E0-4FB2-AADA-C994F82B51F2}"/>
                        </a:ext>
                      </a:extLst>
                    </p:cNvPr>
                    <p:cNvSpPr/>
                    <p:nvPr/>
                  </p:nvSpPr>
                  <p:spPr>
                    <a:xfrm rot="2311217">
                      <a:off x="5479228" y="1720086"/>
                      <a:ext cx="189885" cy="57941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" name="Rectangle 128">
                      <a:extLst>
                        <a:ext uri="{FF2B5EF4-FFF2-40B4-BE49-F238E27FC236}">
                          <a16:creationId xmlns:a16="http://schemas.microsoft.com/office/drawing/2014/main" id="{4227138C-DFEE-47D2-86E8-574481366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4344" y="1367666"/>
                      <a:ext cx="189885" cy="57941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" name="Rectangle 129">
                      <a:extLst>
                        <a:ext uri="{FF2B5EF4-FFF2-40B4-BE49-F238E27FC236}">
                          <a16:creationId xmlns:a16="http://schemas.microsoft.com/office/drawing/2014/main" id="{3727F4C9-56E6-489E-B47F-17FD84E08C67}"/>
                        </a:ext>
                      </a:extLst>
                    </p:cNvPr>
                    <p:cNvSpPr/>
                    <p:nvPr/>
                  </p:nvSpPr>
                  <p:spPr>
                    <a:xfrm rot="19226601">
                      <a:off x="3478981" y="1724851"/>
                      <a:ext cx="189885" cy="57941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" name="Rectangle 130">
                      <a:extLst>
                        <a:ext uri="{FF2B5EF4-FFF2-40B4-BE49-F238E27FC236}">
                          <a16:creationId xmlns:a16="http://schemas.microsoft.com/office/drawing/2014/main" id="{305F7719-53B7-4AD4-B01B-B04058634F2E}"/>
                        </a:ext>
                      </a:extLst>
                    </p:cNvPr>
                    <p:cNvSpPr/>
                    <p:nvPr/>
                  </p:nvSpPr>
                  <p:spPr>
                    <a:xfrm rot="16843552">
                      <a:off x="2964641" y="2603538"/>
                      <a:ext cx="189885" cy="57940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" name="Rectangle 132">
                      <a:extLst>
                        <a:ext uri="{FF2B5EF4-FFF2-40B4-BE49-F238E27FC236}">
                          <a16:creationId xmlns:a16="http://schemas.microsoft.com/office/drawing/2014/main" id="{18842359-6BF5-42D9-9509-60ED13D43BDD}"/>
                        </a:ext>
                      </a:extLst>
                    </p:cNvPr>
                    <p:cNvSpPr/>
                    <p:nvPr/>
                  </p:nvSpPr>
                  <p:spPr>
                    <a:xfrm rot="14802315">
                      <a:off x="3043219" y="3565558"/>
                      <a:ext cx="189885" cy="57940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7" name="그룹 26">
                  <a:extLst>
                    <a:ext uri="{FF2B5EF4-FFF2-40B4-BE49-F238E27FC236}">
                      <a16:creationId xmlns:a16="http://schemas.microsoft.com/office/drawing/2014/main" id="{8F8B051E-1945-4985-95BE-760E15FAE6F1}"/>
                    </a:ext>
                  </a:extLst>
                </p:cNvPr>
                <p:cNvGrpSpPr/>
                <p:nvPr/>
              </p:nvGrpSpPr>
              <p:grpSpPr>
                <a:xfrm>
                  <a:off x="4066147" y="1537011"/>
                  <a:ext cx="1179400" cy="576000"/>
                  <a:chOff x="4066147" y="1537011"/>
                  <a:chExt cx="1179400" cy="576000"/>
                </a:xfrm>
              </p:grpSpPr>
              <p:sp>
                <p:nvSpPr>
                  <p:cNvPr id="86" name="Right Arrow 81">
                    <a:extLst>
                      <a:ext uri="{FF2B5EF4-FFF2-40B4-BE49-F238E27FC236}">
                        <a16:creationId xmlns:a16="http://schemas.microsoft.com/office/drawing/2014/main" id="{7EB49FBC-C7B5-411A-A27F-9B05579ED96D}"/>
                      </a:ext>
                    </a:extLst>
                  </p:cNvPr>
                  <p:cNvSpPr/>
                  <p:nvPr/>
                </p:nvSpPr>
                <p:spPr>
                  <a:xfrm>
                    <a:off x="4957547" y="1699011"/>
                    <a:ext cx="288000" cy="252000"/>
                  </a:xfrm>
                  <a:prstGeom prst="rightArrow">
                    <a:avLst/>
                  </a:prstGeom>
                  <a:solidFill>
                    <a:srgbClr val="207FB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Freeform 83">
                    <a:extLst>
                      <a:ext uri="{FF2B5EF4-FFF2-40B4-BE49-F238E27FC236}">
                        <a16:creationId xmlns:a16="http://schemas.microsoft.com/office/drawing/2014/main" id="{227C89ED-E6E0-425B-A1AE-E003B78E3F4B}"/>
                      </a:ext>
                    </a:extLst>
                  </p:cNvPr>
                  <p:cNvSpPr/>
                  <p:nvPr/>
                </p:nvSpPr>
                <p:spPr>
                  <a:xfrm>
                    <a:off x="4066147" y="1537011"/>
                    <a:ext cx="867242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rgbClr val="207FB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8" name="Rectangle 84">
                    <a:extLst>
                      <a:ext uri="{FF2B5EF4-FFF2-40B4-BE49-F238E27FC236}">
                        <a16:creationId xmlns:a16="http://schemas.microsoft.com/office/drawing/2014/main" id="{B1A54D89-555A-489C-8BAC-E5D9EEF1DBDF}"/>
                      </a:ext>
                    </a:extLst>
                  </p:cNvPr>
                  <p:cNvSpPr/>
                  <p:nvPr/>
                </p:nvSpPr>
                <p:spPr>
                  <a:xfrm>
                    <a:off x="4188692" y="1646581"/>
                    <a:ext cx="622152" cy="360000"/>
                  </a:xfrm>
                  <a:prstGeom prst="rect">
                    <a:avLst/>
                  </a:prstGeom>
                  <a:solidFill>
                    <a:srgbClr val="207FB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81" name="Group 133">
                    <a:extLst>
                      <a:ext uri="{FF2B5EF4-FFF2-40B4-BE49-F238E27FC236}">
                        <a16:creationId xmlns:a16="http://schemas.microsoft.com/office/drawing/2014/main" id="{DB7E96B1-73DF-41BF-B0B0-BF9C9D72F35C}"/>
                      </a:ext>
                    </a:extLst>
                  </p:cNvPr>
                  <p:cNvGrpSpPr/>
                  <p:nvPr/>
                </p:nvGrpSpPr>
                <p:grpSpPr>
                  <a:xfrm>
                    <a:off x="4355920" y="1689702"/>
                    <a:ext cx="287696" cy="273758"/>
                    <a:chOff x="2511380" y="2137893"/>
                    <a:chExt cx="2629740" cy="2609312"/>
                  </a:xfrm>
                  <a:solidFill>
                    <a:schemeClr val="bg1"/>
                  </a:solidFill>
                  <a:effectLst/>
                </p:grpSpPr>
                <p:sp>
                  <p:nvSpPr>
                    <p:cNvPr id="82" name="Freeform 135">
                      <a:extLst>
                        <a:ext uri="{FF2B5EF4-FFF2-40B4-BE49-F238E27FC236}">
                          <a16:creationId xmlns:a16="http://schemas.microsoft.com/office/drawing/2014/main" id="{DDF153C9-C236-464C-AB2F-A1960FF3A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1380" y="2137893"/>
                      <a:ext cx="2537140" cy="2537140"/>
                    </a:xfrm>
                    <a:custGeom>
                      <a:avLst/>
                      <a:gdLst>
                        <a:gd name="connsiteX0" fmla="*/ 1268570 w 2537140"/>
                        <a:gd name="connsiteY0" fmla="*/ 0 h 2537140"/>
                        <a:gd name="connsiteX1" fmla="*/ 2537140 w 2537140"/>
                        <a:gd name="connsiteY1" fmla="*/ 1268570 h 2537140"/>
                        <a:gd name="connsiteX2" fmla="*/ 2437450 w 2537140"/>
                        <a:gd name="connsiteY2" fmla="*/ 1762355 h 2537140"/>
                        <a:gd name="connsiteX3" fmla="*/ 2416484 w 2537140"/>
                        <a:gd name="connsiteY3" fmla="*/ 1805877 h 2537140"/>
                        <a:gd name="connsiteX4" fmla="*/ 2207405 w 2537140"/>
                        <a:gd name="connsiteY4" fmla="*/ 1736859 h 2537140"/>
                        <a:gd name="connsiteX5" fmla="*/ 2236098 w 2537140"/>
                        <a:gd name="connsiteY5" fmla="*/ 1677295 h 2537140"/>
                        <a:gd name="connsiteX6" fmla="*/ 2318616 w 2537140"/>
                        <a:gd name="connsiteY6" fmla="*/ 1268569 h 2537140"/>
                        <a:gd name="connsiteX7" fmla="*/ 1268569 w 2537140"/>
                        <a:gd name="connsiteY7" fmla="*/ 218521 h 2537140"/>
                        <a:gd name="connsiteX8" fmla="*/ 218521 w 2537140"/>
                        <a:gd name="connsiteY8" fmla="*/ 1268569 h 2537140"/>
                        <a:gd name="connsiteX9" fmla="*/ 1268569 w 2537140"/>
                        <a:gd name="connsiteY9" fmla="*/ 2318616 h 2537140"/>
                        <a:gd name="connsiteX10" fmla="*/ 1677295 w 2537140"/>
                        <a:gd name="connsiteY10" fmla="*/ 2236098 h 2537140"/>
                        <a:gd name="connsiteX11" fmla="*/ 1727124 w 2537140"/>
                        <a:gd name="connsiteY11" fmla="*/ 2212094 h 2537140"/>
                        <a:gd name="connsiteX12" fmla="*/ 1793324 w 2537140"/>
                        <a:gd name="connsiteY12" fmla="*/ 2422531 h 2537140"/>
                        <a:gd name="connsiteX13" fmla="*/ 1762355 w 2537140"/>
                        <a:gd name="connsiteY13" fmla="*/ 2437450 h 2537140"/>
                        <a:gd name="connsiteX14" fmla="*/ 1268570 w 2537140"/>
                        <a:gd name="connsiteY14" fmla="*/ 2537140 h 2537140"/>
                        <a:gd name="connsiteX15" fmla="*/ 0 w 2537140"/>
                        <a:gd name="connsiteY15" fmla="*/ 1268570 h 2537140"/>
                        <a:gd name="connsiteX16" fmla="*/ 1268570 w 2537140"/>
                        <a:gd name="connsiteY16" fmla="*/ 0 h 2537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537140" h="2537140">
                          <a:moveTo>
                            <a:pt x="1268570" y="0"/>
                          </a:moveTo>
                          <a:cubicBezTo>
                            <a:pt x="1969182" y="0"/>
                            <a:pt x="2537140" y="567958"/>
                            <a:pt x="2537140" y="1268570"/>
                          </a:cubicBezTo>
                          <a:cubicBezTo>
                            <a:pt x="2537140" y="1443723"/>
                            <a:pt x="2501643" y="1610585"/>
                            <a:pt x="2437450" y="1762355"/>
                          </a:cubicBezTo>
                          <a:lnTo>
                            <a:pt x="2416484" y="1805877"/>
                          </a:lnTo>
                          <a:lnTo>
                            <a:pt x="2207405" y="1736859"/>
                          </a:lnTo>
                          <a:lnTo>
                            <a:pt x="2236098" y="1677295"/>
                          </a:lnTo>
                          <a:cubicBezTo>
                            <a:pt x="2289234" y="1551669"/>
                            <a:pt x="2318616" y="1413550"/>
                            <a:pt x="2318616" y="1268569"/>
                          </a:cubicBezTo>
                          <a:cubicBezTo>
                            <a:pt x="2318616" y="688643"/>
                            <a:pt x="1848495" y="218521"/>
                            <a:pt x="1268569" y="218521"/>
                          </a:cubicBezTo>
                          <a:cubicBezTo>
                            <a:pt x="688643" y="218521"/>
                            <a:pt x="218521" y="688643"/>
                            <a:pt x="218521" y="1268569"/>
                          </a:cubicBezTo>
                          <a:cubicBezTo>
                            <a:pt x="218521" y="1848495"/>
                            <a:pt x="688643" y="2318616"/>
                            <a:pt x="1268569" y="2318616"/>
                          </a:cubicBezTo>
                          <a:cubicBezTo>
                            <a:pt x="1413550" y="2318616"/>
                            <a:pt x="1551669" y="2289234"/>
                            <a:pt x="1677295" y="2236098"/>
                          </a:cubicBezTo>
                          <a:lnTo>
                            <a:pt x="1727124" y="2212094"/>
                          </a:lnTo>
                          <a:lnTo>
                            <a:pt x="1793324" y="2422531"/>
                          </a:lnTo>
                          <a:lnTo>
                            <a:pt x="1762355" y="2437450"/>
                          </a:lnTo>
                          <a:cubicBezTo>
                            <a:pt x="1610585" y="2501643"/>
                            <a:pt x="1443723" y="2537140"/>
                            <a:pt x="1268570" y="2537140"/>
                          </a:cubicBezTo>
                          <a:cubicBezTo>
                            <a:pt x="567958" y="2537140"/>
                            <a:pt x="0" y="1969182"/>
                            <a:pt x="0" y="1268570"/>
                          </a:cubicBezTo>
                          <a:cubicBezTo>
                            <a:pt x="0" y="567958"/>
                            <a:pt x="567958" y="0"/>
                            <a:pt x="126857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" name="Freeform 136">
                      <a:extLst>
                        <a:ext uri="{FF2B5EF4-FFF2-40B4-BE49-F238E27FC236}">
                          <a16:creationId xmlns:a16="http://schemas.microsoft.com/office/drawing/2014/main" id="{BE965958-2236-4731-9A53-D9568CCCF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8608" y="2635121"/>
                      <a:ext cx="1542685" cy="1542685"/>
                    </a:xfrm>
                    <a:custGeom>
                      <a:avLst/>
                      <a:gdLst>
                        <a:gd name="connsiteX0" fmla="*/ 771343 w 1542685"/>
                        <a:gd name="connsiteY0" fmla="*/ 0 h 1542685"/>
                        <a:gd name="connsiteX1" fmla="*/ 1542685 w 1542685"/>
                        <a:gd name="connsiteY1" fmla="*/ 771343 h 1542685"/>
                        <a:gd name="connsiteX2" fmla="*/ 1482069 w 1542685"/>
                        <a:gd name="connsiteY2" fmla="*/ 1071584 h 1542685"/>
                        <a:gd name="connsiteX3" fmla="*/ 1439378 w 1542685"/>
                        <a:gd name="connsiteY3" fmla="*/ 1150238 h 1542685"/>
                        <a:gd name="connsiteX4" fmla="*/ 1248159 w 1542685"/>
                        <a:gd name="connsiteY4" fmla="*/ 1087115 h 1542685"/>
                        <a:gd name="connsiteX5" fmla="*/ 1298647 w 1542685"/>
                        <a:gd name="connsiteY5" fmla="*/ 994098 h 1542685"/>
                        <a:gd name="connsiteX6" fmla="*/ 1343619 w 1542685"/>
                        <a:gd name="connsiteY6" fmla="*/ 771341 h 1542685"/>
                        <a:gd name="connsiteX7" fmla="*/ 771341 w 1542685"/>
                        <a:gd name="connsiteY7" fmla="*/ 199064 h 1542685"/>
                        <a:gd name="connsiteX8" fmla="*/ 199064 w 1542685"/>
                        <a:gd name="connsiteY8" fmla="*/ 771341 h 1542685"/>
                        <a:gd name="connsiteX9" fmla="*/ 771341 w 1542685"/>
                        <a:gd name="connsiteY9" fmla="*/ 1343619 h 1542685"/>
                        <a:gd name="connsiteX10" fmla="*/ 994098 w 1542685"/>
                        <a:gd name="connsiteY10" fmla="*/ 1298647 h 1542685"/>
                        <a:gd name="connsiteX11" fmla="*/ 1083668 w 1542685"/>
                        <a:gd name="connsiteY11" fmla="*/ 1250030 h 1542685"/>
                        <a:gd name="connsiteX12" fmla="*/ 1144254 w 1542685"/>
                        <a:gd name="connsiteY12" fmla="*/ 1442625 h 1542685"/>
                        <a:gd name="connsiteX13" fmla="*/ 1071584 w 1542685"/>
                        <a:gd name="connsiteY13" fmla="*/ 1482069 h 1542685"/>
                        <a:gd name="connsiteX14" fmla="*/ 771343 w 1542685"/>
                        <a:gd name="connsiteY14" fmla="*/ 1542685 h 1542685"/>
                        <a:gd name="connsiteX15" fmla="*/ 0 w 1542685"/>
                        <a:gd name="connsiteY15" fmla="*/ 771343 h 1542685"/>
                        <a:gd name="connsiteX16" fmla="*/ 771343 w 1542685"/>
                        <a:gd name="connsiteY16" fmla="*/ 0 h 1542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542685" h="1542685">
                          <a:moveTo>
                            <a:pt x="771343" y="0"/>
                          </a:moveTo>
                          <a:cubicBezTo>
                            <a:pt x="1197344" y="0"/>
                            <a:pt x="1542685" y="345341"/>
                            <a:pt x="1542685" y="771343"/>
                          </a:cubicBezTo>
                          <a:cubicBezTo>
                            <a:pt x="1542685" y="877843"/>
                            <a:pt x="1521101" y="979302"/>
                            <a:pt x="1482069" y="1071584"/>
                          </a:cubicBezTo>
                          <a:lnTo>
                            <a:pt x="1439378" y="1150238"/>
                          </a:lnTo>
                          <a:lnTo>
                            <a:pt x="1248159" y="1087115"/>
                          </a:lnTo>
                          <a:lnTo>
                            <a:pt x="1298647" y="994098"/>
                          </a:lnTo>
                          <a:cubicBezTo>
                            <a:pt x="1327606" y="925632"/>
                            <a:pt x="1343619" y="850357"/>
                            <a:pt x="1343619" y="771341"/>
                          </a:cubicBezTo>
                          <a:cubicBezTo>
                            <a:pt x="1343619" y="455281"/>
                            <a:pt x="1087402" y="199064"/>
                            <a:pt x="771341" y="199064"/>
                          </a:cubicBezTo>
                          <a:cubicBezTo>
                            <a:pt x="455281" y="199064"/>
                            <a:pt x="199064" y="455281"/>
                            <a:pt x="199064" y="771341"/>
                          </a:cubicBezTo>
                          <a:cubicBezTo>
                            <a:pt x="199064" y="1087402"/>
                            <a:pt x="455281" y="1343619"/>
                            <a:pt x="771341" y="1343619"/>
                          </a:cubicBezTo>
                          <a:cubicBezTo>
                            <a:pt x="850357" y="1343619"/>
                            <a:pt x="925632" y="1327606"/>
                            <a:pt x="994098" y="1298647"/>
                          </a:cubicBezTo>
                          <a:lnTo>
                            <a:pt x="1083668" y="1250030"/>
                          </a:lnTo>
                          <a:lnTo>
                            <a:pt x="1144254" y="1442625"/>
                          </a:lnTo>
                          <a:lnTo>
                            <a:pt x="1071584" y="1482069"/>
                          </a:lnTo>
                          <a:cubicBezTo>
                            <a:pt x="979302" y="1521101"/>
                            <a:pt x="877843" y="1542685"/>
                            <a:pt x="771343" y="1542685"/>
                          </a:cubicBezTo>
                          <a:cubicBezTo>
                            <a:pt x="345341" y="1542685"/>
                            <a:pt x="0" y="1197344"/>
                            <a:pt x="0" y="771343"/>
                          </a:cubicBezTo>
                          <a:cubicBezTo>
                            <a:pt x="0" y="345341"/>
                            <a:pt x="345341" y="0"/>
                            <a:pt x="771343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" name="Oval 138">
                      <a:extLst>
                        <a:ext uri="{FF2B5EF4-FFF2-40B4-BE49-F238E27FC236}">
                          <a16:creationId xmlns:a16="http://schemas.microsoft.com/office/drawing/2014/main" id="{648B9173-DF25-47AA-A8A7-E74AF1DA6E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4203" y="3100716"/>
                      <a:ext cx="611494" cy="611494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Rectangle 9">
                      <a:extLst>
                        <a:ext uri="{FF2B5EF4-FFF2-40B4-BE49-F238E27FC236}">
                          <a16:creationId xmlns:a16="http://schemas.microsoft.com/office/drawing/2014/main" id="{ED6AE632-4AA4-47C4-A3AF-845E6DD48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9231" y="3699806"/>
                      <a:ext cx="1051889" cy="1047399"/>
                    </a:xfrm>
                    <a:custGeom>
                      <a:avLst/>
                      <a:gdLst>
                        <a:gd name="connsiteX0" fmla="*/ 0 w 1622738"/>
                        <a:gd name="connsiteY0" fmla="*/ 0 h 1568128"/>
                        <a:gd name="connsiteX1" fmla="*/ 1622738 w 1622738"/>
                        <a:gd name="connsiteY1" fmla="*/ 0 h 1568128"/>
                        <a:gd name="connsiteX2" fmla="*/ 1622738 w 1622738"/>
                        <a:gd name="connsiteY2" fmla="*/ 1568128 h 1568128"/>
                        <a:gd name="connsiteX3" fmla="*/ 0 w 1622738"/>
                        <a:gd name="connsiteY3" fmla="*/ 1568128 h 1568128"/>
                        <a:gd name="connsiteX4" fmla="*/ 0 w 1622738"/>
                        <a:gd name="connsiteY4" fmla="*/ 0 h 1568128"/>
                        <a:gd name="connsiteX0" fmla="*/ 0 w 1622738"/>
                        <a:gd name="connsiteY0" fmla="*/ 0 h 1568128"/>
                        <a:gd name="connsiteX1" fmla="*/ 1622738 w 1622738"/>
                        <a:gd name="connsiteY1" fmla="*/ 0 h 1568128"/>
                        <a:gd name="connsiteX2" fmla="*/ 1622738 w 1622738"/>
                        <a:gd name="connsiteY2" fmla="*/ 1568128 h 1568128"/>
                        <a:gd name="connsiteX3" fmla="*/ 540913 w 1622738"/>
                        <a:gd name="connsiteY3" fmla="*/ 937063 h 1568128"/>
                        <a:gd name="connsiteX4" fmla="*/ 0 w 1622738"/>
                        <a:gd name="connsiteY4" fmla="*/ 0 h 1568128"/>
                        <a:gd name="connsiteX0" fmla="*/ 0 w 1429554"/>
                        <a:gd name="connsiteY0" fmla="*/ 25758 h 1568128"/>
                        <a:gd name="connsiteX1" fmla="*/ 1429554 w 1429554"/>
                        <a:gd name="connsiteY1" fmla="*/ 0 h 1568128"/>
                        <a:gd name="connsiteX2" fmla="*/ 1429554 w 1429554"/>
                        <a:gd name="connsiteY2" fmla="*/ 1568128 h 1568128"/>
                        <a:gd name="connsiteX3" fmla="*/ 347729 w 1429554"/>
                        <a:gd name="connsiteY3" fmla="*/ 937063 h 1568128"/>
                        <a:gd name="connsiteX4" fmla="*/ 0 w 1429554"/>
                        <a:gd name="connsiteY4" fmla="*/ 25758 h 1568128"/>
                        <a:gd name="connsiteX0" fmla="*/ 0 w 1429554"/>
                        <a:gd name="connsiteY0" fmla="*/ 0 h 1542370"/>
                        <a:gd name="connsiteX1" fmla="*/ 978793 w 1429554"/>
                        <a:gd name="connsiteY1" fmla="*/ 321971 h 1542370"/>
                        <a:gd name="connsiteX2" fmla="*/ 1429554 w 1429554"/>
                        <a:gd name="connsiteY2" fmla="*/ 1542370 h 1542370"/>
                        <a:gd name="connsiteX3" fmla="*/ 347729 w 1429554"/>
                        <a:gd name="connsiteY3" fmla="*/ 911305 h 1542370"/>
                        <a:gd name="connsiteX4" fmla="*/ 0 w 1429554"/>
                        <a:gd name="connsiteY4" fmla="*/ 0 h 1542370"/>
                        <a:gd name="connsiteX0" fmla="*/ 0 w 1442433"/>
                        <a:gd name="connsiteY0" fmla="*/ 0 h 1581007"/>
                        <a:gd name="connsiteX1" fmla="*/ 991672 w 1442433"/>
                        <a:gd name="connsiteY1" fmla="*/ 360608 h 1581007"/>
                        <a:gd name="connsiteX2" fmla="*/ 1442433 w 1442433"/>
                        <a:gd name="connsiteY2" fmla="*/ 1581007 h 1581007"/>
                        <a:gd name="connsiteX3" fmla="*/ 360608 w 1442433"/>
                        <a:gd name="connsiteY3" fmla="*/ 949942 h 1581007"/>
                        <a:gd name="connsiteX4" fmla="*/ 0 w 1442433"/>
                        <a:gd name="connsiteY4" fmla="*/ 0 h 1581007"/>
                        <a:gd name="connsiteX0" fmla="*/ 0 w 1442433"/>
                        <a:gd name="connsiteY0" fmla="*/ 0 h 1581007"/>
                        <a:gd name="connsiteX1" fmla="*/ 991672 w 1442433"/>
                        <a:gd name="connsiteY1" fmla="*/ 360608 h 1581007"/>
                        <a:gd name="connsiteX2" fmla="*/ 1442433 w 1442433"/>
                        <a:gd name="connsiteY2" fmla="*/ 1581007 h 1581007"/>
                        <a:gd name="connsiteX3" fmla="*/ 669701 w 1442433"/>
                        <a:gd name="connsiteY3" fmla="*/ 1156005 h 1581007"/>
                        <a:gd name="connsiteX4" fmla="*/ 360608 w 1442433"/>
                        <a:gd name="connsiteY4" fmla="*/ 949942 h 1581007"/>
                        <a:gd name="connsiteX5" fmla="*/ 0 w 1442433"/>
                        <a:gd name="connsiteY5" fmla="*/ 0 h 1581007"/>
                        <a:gd name="connsiteX0" fmla="*/ 0 w 1442433"/>
                        <a:gd name="connsiteY0" fmla="*/ 0 h 1581007"/>
                        <a:gd name="connsiteX1" fmla="*/ 991672 w 1442433"/>
                        <a:gd name="connsiteY1" fmla="*/ 360608 h 1581007"/>
                        <a:gd name="connsiteX2" fmla="*/ 1442433 w 1442433"/>
                        <a:gd name="connsiteY2" fmla="*/ 1581007 h 1581007"/>
                        <a:gd name="connsiteX3" fmla="*/ 553791 w 1442433"/>
                        <a:gd name="connsiteY3" fmla="*/ 679487 h 1581007"/>
                        <a:gd name="connsiteX4" fmla="*/ 360608 w 1442433"/>
                        <a:gd name="connsiteY4" fmla="*/ 949942 h 1581007"/>
                        <a:gd name="connsiteX5" fmla="*/ 0 w 1442433"/>
                        <a:gd name="connsiteY5" fmla="*/ 0 h 1581007"/>
                        <a:gd name="connsiteX0" fmla="*/ 0 w 991672"/>
                        <a:gd name="connsiteY0" fmla="*/ 0 h 1143125"/>
                        <a:gd name="connsiteX1" fmla="*/ 991672 w 991672"/>
                        <a:gd name="connsiteY1" fmla="*/ 360608 h 1143125"/>
                        <a:gd name="connsiteX2" fmla="*/ 965915 w 991672"/>
                        <a:gd name="connsiteY2" fmla="*/ 1143125 h 1143125"/>
                        <a:gd name="connsiteX3" fmla="*/ 553791 w 991672"/>
                        <a:gd name="connsiteY3" fmla="*/ 679487 h 1143125"/>
                        <a:gd name="connsiteX4" fmla="*/ 360608 w 991672"/>
                        <a:gd name="connsiteY4" fmla="*/ 949942 h 1143125"/>
                        <a:gd name="connsiteX5" fmla="*/ 0 w 991672"/>
                        <a:gd name="connsiteY5" fmla="*/ 0 h 1143125"/>
                        <a:gd name="connsiteX0" fmla="*/ 0 w 991672"/>
                        <a:gd name="connsiteY0" fmla="*/ 0 h 1045493"/>
                        <a:gd name="connsiteX1" fmla="*/ 991672 w 991672"/>
                        <a:gd name="connsiteY1" fmla="*/ 360608 h 1045493"/>
                        <a:gd name="connsiteX2" fmla="*/ 882572 w 991672"/>
                        <a:gd name="connsiteY2" fmla="*/ 1045493 h 1045493"/>
                        <a:gd name="connsiteX3" fmla="*/ 553791 w 991672"/>
                        <a:gd name="connsiteY3" fmla="*/ 679487 h 1045493"/>
                        <a:gd name="connsiteX4" fmla="*/ 360608 w 991672"/>
                        <a:gd name="connsiteY4" fmla="*/ 949942 h 1045493"/>
                        <a:gd name="connsiteX5" fmla="*/ 0 w 991672"/>
                        <a:gd name="connsiteY5" fmla="*/ 0 h 1045493"/>
                        <a:gd name="connsiteX0" fmla="*/ 0 w 991672"/>
                        <a:gd name="connsiteY0" fmla="*/ 0 h 1045493"/>
                        <a:gd name="connsiteX1" fmla="*/ 991672 w 991672"/>
                        <a:gd name="connsiteY1" fmla="*/ 360608 h 1045493"/>
                        <a:gd name="connsiteX2" fmla="*/ 910443 w 991672"/>
                        <a:gd name="connsiteY2" fmla="*/ 875051 h 1045493"/>
                        <a:gd name="connsiteX3" fmla="*/ 882572 w 991672"/>
                        <a:gd name="connsiteY3" fmla="*/ 1045493 h 1045493"/>
                        <a:gd name="connsiteX4" fmla="*/ 553791 w 991672"/>
                        <a:gd name="connsiteY4" fmla="*/ 679487 h 1045493"/>
                        <a:gd name="connsiteX5" fmla="*/ 360608 w 991672"/>
                        <a:gd name="connsiteY5" fmla="*/ 949942 h 1045493"/>
                        <a:gd name="connsiteX6" fmla="*/ 0 w 991672"/>
                        <a:gd name="connsiteY6" fmla="*/ 0 h 1045493"/>
                        <a:gd name="connsiteX0" fmla="*/ 0 w 1062843"/>
                        <a:gd name="connsiteY0" fmla="*/ 0 h 1045493"/>
                        <a:gd name="connsiteX1" fmla="*/ 991672 w 1062843"/>
                        <a:gd name="connsiteY1" fmla="*/ 360608 h 1045493"/>
                        <a:gd name="connsiteX2" fmla="*/ 1062843 w 1062843"/>
                        <a:gd name="connsiteY2" fmla="*/ 894101 h 1045493"/>
                        <a:gd name="connsiteX3" fmla="*/ 882572 w 1062843"/>
                        <a:gd name="connsiteY3" fmla="*/ 1045493 h 1045493"/>
                        <a:gd name="connsiteX4" fmla="*/ 553791 w 1062843"/>
                        <a:gd name="connsiteY4" fmla="*/ 679487 h 1045493"/>
                        <a:gd name="connsiteX5" fmla="*/ 360608 w 1062843"/>
                        <a:gd name="connsiteY5" fmla="*/ 949942 h 1045493"/>
                        <a:gd name="connsiteX6" fmla="*/ 0 w 1062843"/>
                        <a:gd name="connsiteY6" fmla="*/ 0 h 1045493"/>
                        <a:gd name="connsiteX0" fmla="*/ 0 w 1062843"/>
                        <a:gd name="connsiteY0" fmla="*/ 0 h 1047875"/>
                        <a:gd name="connsiteX1" fmla="*/ 991672 w 1062843"/>
                        <a:gd name="connsiteY1" fmla="*/ 360608 h 1047875"/>
                        <a:gd name="connsiteX2" fmla="*/ 1062843 w 1062843"/>
                        <a:gd name="connsiteY2" fmla="*/ 894101 h 1047875"/>
                        <a:gd name="connsiteX3" fmla="*/ 882572 w 1062843"/>
                        <a:gd name="connsiteY3" fmla="*/ 1047875 h 1047875"/>
                        <a:gd name="connsiteX4" fmla="*/ 553791 w 1062843"/>
                        <a:gd name="connsiteY4" fmla="*/ 679487 h 1047875"/>
                        <a:gd name="connsiteX5" fmla="*/ 360608 w 1062843"/>
                        <a:gd name="connsiteY5" fmla="*/ 949942 h 1047875"/>
                        <a:gd name="connsiteX6" fmla="*/ 0 w 1062843"/>
                        <a:gd name="connsiteY6" fmla="*/ 0 h 1047875"/>
                        <a:gd name="connsiteX0" fmla="*/ 0 w 1062843"/>
                        <a:gd name="connsiteY0" fmla="*/ 0 h 1047875"/>
                        <a:gd name="connsiteX1" fmla="*/ 991672 w 1062843"/>
                        <a:gd name="connsiteY1" fmla="*/ 360608 h 1047875"/>
                        <a:gd name="connsiteX2" fmla="*/ 1010455 w 1062843"/>
                        <a:gd name="connsiteY2" fmla="*/ 501195 h 1047875"/>
                        <a:gd name="connsiteX3" fmla="*/ 1062843 w 1062843"/>
                        <a:gd name="connsiteY3" fmla="*/ 894101 h 1047875"/>
                        <a:gd name="connsiteX4" fmla="*/ 882572 w 1062843"/>
                        <a:gd name="connsiteY4" fmla="*/ 1047875 h 1047875"/>
                        <a:gd name="connsiteX5" fmla="*/ 553791 w 1062843"/>
                        <a:gd name="connsiteY5" fmla="*/ 679487 h 1047875"/>
                        <a:gd name="connsiteX6" fmla="*/ 360608 w 1062843"/>
                        <a:gd name="connsiteY6" fmla="*/ 949942 h 1047875"/>
                        <a:gd name="connsiteX7" fmla="*/ 0 w 1062843"/>
                        <a:gd name="connsiteY7" fmla="*/ 0 h 1047875"/>
                        <a:gd name="connsiteX0" fmla="*/ 0 w 1062843"/>
                        <a:gd name="connsiteY0" fmla="*/ 0 h 1047875"/>
                        <a:gd name="connsiteX1" fmla="*/ 991672 w 1062843"/>
                        <a:gd name="connsiteY1" fmla="*/ 360608 h 1047875"/>
                        <a:gd name="connsiteX2" fmla="*/ 750898 w 1062843"/>
                        <a:gd name="connsiteY2" fmla="*/ 529770 h 1047875"/>
                        <a:gd name="connsiteX3" fmla="*/ 1062843 w 1062843"/>
                        <a:gd name="connsiteY3" fmla="*/ 894101 h 1047875"/>
                        <a:gd name="connsiteX4" fmla="*/ 882572 w 1062843"/>
                        <a:gd name="connsiteY4" fmla="*/ 1047875 h 1047875"/>
                        <a:gd name="connsiteX5" fmla="*/ 553791 w 1062843"/>
                        <a:gd name="connsiteY5" fmla="*/ 679487 h 1047875"/>
                        <a:gd name="connsiteX6" fmla="*/ 360608 w 1062843"/>
                        <a:gd name="connsiteY6" fmla="*/ 949942 h 1047875"/>
                        <a:gd name="connsiteX7" fmla="*/ 0 w 1062843"/>
                        <a:gd name="connsiteY7" fmla="*/ 0 h 1047875"/>
                        <a:gd name="connsiteX0" fmla="*/ 0 w 1084274"/>
                        <a:gd name="connsiteY0" fmla="*/ 0 h 1047875"/>
                        <a:gd name="connsiteX1" fmla="*/ 991672 w 1084274"/>
                        <a:gd name="connsiteY1" fmla="*/ 360608 h 1047875"/>
                        <a:gd name="connsiteX2" fmla="*/ 750898 w 1084274"/>
                        <a:gd name="connsiteY2" fmla="*/ 529770 h 1047875"/>
                        <a:gd name="connsiteX3" fmla="*/ 1084274 w 1084274"/>
                        <a:gd name="connsiteY3" fmla="*/ 882195 h 1047875"/>
                        <a:gd name="connsiteX4" fmla="*/ 882572 w 1084274"/>
                        <a:gd name="connsiteY4" fmla="*/ 1047875 h 1047875"/>
                        <a:gd name="connsiteX5" fmla="*/ 553791 w 1084274"/>
                        <a:gd name="connsiteY5" fmla="*/ 679487 h 1047875"/>
                        <a:gd name="connsiteX6" fmla="*/ 360608 w 1084274"/>
                        <a:gd name="connsiteY6" fmla="*/ 949942 h 1047875"/>
                        <a:gd name="connsiteX7" fmla="*/ 0 w 1084274"/>
                        <a:gd name="connsiteY7" fmla="*/ 0 h 1047875"/>
                        <a:gd name="connsiteX0" fmla="*/ 0 w 1074749"/>
                        <a:gd name="connsiteY0" fmla="*/ 0 h 1055019"/>
                        <a:gd name="connsiteX1" fmla="*/ 982147 w 1074749"/>
                        <a:gd name="connsiteY1" fmla="*/ 367752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44266 w 1074749"/>
                        <a:gd name="connsiteY5" fmla="*/ 686631 h 1055019"/>
                        <a:gd name="connsiteX6" fmla="*/ 351083 w 1074749"/>
                        <a:gd name="connsiteY6" fmla="*/ 957086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82147 w 1074749"/>
                        <a:gd name="connsiteY1" fmla="*/ 367752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44266 w 1074749"/>
                        <a:gd name="connsiteY5" fmla="*/ 686631 h 1055019"/>
                        <a:gd name="connsiteX6" fmla="*/ 351083 w 1074749"/>
                        <a:gd name="connsiteY6" fmla="*/ 957086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82147 w 1074749"/>
                        <a:gd name="connsiteY1" fmla="*/ 367752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51409 w 1074749"/>
                        <a:gd name="connsiteY5" fmla="*/ 703299 h 1055019"/>
                        <a:gd name="connsiteX6" fmla="*/ 351083 w 1074749"/>
                        <a:gd name="connsiteY6" fmla="*/ 957086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82147 w 1074749"/>
                        <a:gd name="connsiteY1" fmla="*/ 367752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51083 w 1074749"/>
                        <a:gd name="connsiteY6" fmla="*/ 957086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82147 w 1074749"/>
                        <a:gd name="connsiteY1" fmla="*/ 367752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41558 w 1074749"/>
                        <a:gd name="connsiteY6" fmla="*/ 933274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72622 w 1074749"/>
                        <a:gd name="connsiteY1" fmla="*/ 355846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41558 w 1074749"/>
                        <a:gd name="connsiteY6" fmla="*/ 933274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65478 w 1074749"/>
                        <a:gd name="connsiteY1" fmla="*/ 353464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41558 w 1074749"/>
                        <a:gd name="connsiteY6" fmla="*/ 933274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65478 w 1074749"/>
                        <a:gd name="connsiteY1" fmla="*/ 353464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32033 w 1074749"/>
                        <a:gd name="connsiteY6" fmla="*/ 923749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65478 w 1074749"/>
                        <a:gd name="connsiteY1" fmla="*/ 353464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32033 w 1074749"/>
                        <a:gd name="connsiteY6" fmla="*/ 923749 h 1055019"/>
                        <a:gd name="connsiteX7" fmla="*/ 0 w 1074749"/>
                        <a:gd name="connsiteY7" fmla="*/ 0 h 1055019"/>
                        <a:gd name="connsiteX0" fmla="*/ 0 w 1074749"/>
                        <a:gd name="connsiteY0" fmla="*/ 0 h 1055019"/>
                        <a:gd name="connsiteX1" fmla="*/ 965478 w 1074749"/>
                        <a:gd name="connsiteY1" fmla="*/ 353464 h 1055019"/>
                        <a:gd name="connsiteX2" fmla="*/ 741373 w 1074749"/>
                        <a:gd name="connsiteY2" fmla="*/ 536914 h 1055019"/>
                        <a:gd name="connsiteX3" fmla="*/ 1074749 w 1074749"/>
                        <a:gd name="connsiteY3" fmla="*/ 889339 h 1055019"/>
                        <a:gd name="connsiteX4" fmla="*/ 873047 w 1074749"/>
                        <a:gd name="connsiteY4" fmla="*/ 1055019 h 1055019"/>
                        <a:gd name="connsiteX5" fmla="*/ 563316 w 1074749"/>
                        <a:gd name="connsiteY5" fmla="*/ 708062 h 1055019"/>
                        <a:gd name="connsiteX6" fmla="*/ 332033 w 1074749"/>
                        <a:gd name="connsiteY6" fmla="*/ 923749 h 1055019"/>
                        <a:gd name="connsiteX7" fmla="*/ 0 w 1074749"/>
                        <a:gd name="connsiteY7" fmla="*/ 0 h 1055019"/>
                        <a:gd name="connsiteX0" fmla="*/ 0 w 1105229"/>
                        <a:gd name="connsiteY0" fmla="*/ 0 h 1055019"/>
                        <a:gd name="connsiteX1" fmla="*/ 995958 w 1105229"/>
                        <a:gd name="connsiteY1" fmla="*/ 353464 h 1055019"/>
                        <a:gd name="connsiteX2" fmla="*/ 771853 w 1105229"/>
                        <a:gd name="connsiteY2" fmla="*/ 536914 h 1055019"/>
                        <a:gd name="connsiteX3" fmla="*/ 1105229 w 1105229"/>
                        <a:gd name="connsiteY3" fmla="*/ 889339 h 1055019"/>
                        <a:gd name="connsiteX4" fmla="*/ 903527 w 1105229"/>
                        <a:gd name="connsiteY4" fmla="*/ 1055019 h 1055019"/>
                        <a:gd name="connsiteX5" fmla="*/ 593796 w 1105229"/>
                        <a:gd name="connsiteY5" fmla="*/ 708062 h 1055019"/>
                        <a:gd name="connsiteX6" fmla="*/ 362513 w 1105229"/>
                        <a:gd name="connsiteY6" fmla="*/ 923749 h 1055019"/>
                        <a:gd name="connsiteX7" fmla="*/ 0 w 1105229"/>
                        <a:gd name="connsiteY7" fmla="*/ 0 h 1055019"/>
                        <a:gd name="connsiteX0" fmla="*/ 0 w 1051889"/>
                        <a:gd name="connsiteY0" fmla="*/ 0 h 1047399"/>
                        <a:gd name="connsiteX1" fmla="*/ 942618 w 1051889"/>
                        <a:gd name="connsiteY1" fmla="*/ 345844 h 1047399"/>
                        <a:gd name="connsiteX2" fmla="*/ 718513 w 1051889"/>
                        <a:gd name="connsiteY2" fmla="*/ 529294 h 1047399"/>
                        <a:gd name="connsiteX3" fmla="*/ 1051889 w 1051889"/>
                        <a:gd name="connsiteY3" fmla="*/ 881719 h 1047399"/>
                        <a:gd name="connsiteX4" fmla="*/ 850187 w 1051889"/>
                        <a:gd name="connsiteY4" fmla="*/ 1047399 h 1047399"/>
                        <a:gd name="connsiteX5" fmla="*/ 540456 w 1051889"/>
                        <a:gd name="connsiteY5" fmla="*/ 700442 h 1047399"/>
                        <a:gd name="connsiteX6" fmla="*/ 309173 w 1051889"/>
                        <a:gd name="connsiteY6" fmla="*/ 916129 h 1047399"/>
                        <a:gd name="connsiteX7" fmla="*/ 0 w 1051889"/>
                        <a:gd name="connsiteY7" fmla="*/ 0 h 10473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51889" h="1047399">
                          <a:moveTo>
                            <a:pt x="0" y="0"/>
                          </a:moveTo>
                          <a:lnTo>
                            <a:pt x="942618" y="345844"/>
                          </a:lnTo>
                          <a:lnTo>
                            <a:pt x="718513" y="529294"/>
                          </a:lnTo>
                          <a:lnTo>
                            <a:pt x="1051889" y="881719"/>
                          </a:lnTo>
                          <a:lnTo>
                            <a:pt x="850187" y="1047399"/>
                          </a:lnTo>
                          <a:lnTo>
                            <a:pt x="540456" y="700442"/>
                          </a:lnTo>
                          <a:lnTo>
                            <a:pt x="309173" y="9161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6" name="그룹 25">
                  <a:extLst>
                    <a:ext uri="{FF2B5EF4-FFF2-40B4-BE49-F238E27FC236}">
                      <a16:creationId xmlns:a16="http://schemas.microsoft.com/office/drawing/2014/main" id="{D5E33D25-827C-49C1-84C3-B7BEC911BB09}"/>
                    </a:ext>
                  </a:extLst>
                </p:cNvPr>
                <p:cNvGrpSpPr/>
                <p:nvPr/>
              </p:nvGrpSpPr>
              <p:grpSpPr>
                <a:xfrm>
                  <a:off x="2850239" y="1537011"/>
                  <a:ext cx="1180835" cy="576000"/>
                  <a:chOff x="2850239" y="1537011"/>
                  <a:chExt cx="1180835" cy="576000"/>
                </a:xfrm>
              </p:grpSpPr>
              <p:sp>
                <p:nvSpPr>
                  <p:cNvPr id="75" name="Right Arrow 75">
                    <a:extLst>
                      <a:ext uri="{FF2B5EF4-FFF2-40B4-BE49-F238E27FC236}">
                        <a16:creationId xmlns:a16="http://schemas.microsoft.com/office/drawing/2014/main" id="{9B03F507-664D-482C-9A1A-45E66DF7BBF9}"/>
                      </a:ext>
                    </a:extLst>
                  </p:cNvPr>
                  <p:cNvSpPr/>
                  <p:nvPr/>
                </p:nvSpPr>
                <p:spPr>
                  <a:xfrm>
                    <a:off x="3743074" y="1699011"/>
                    <a:ext cx="288000" cy="252000"/>
                  </a:xfrm>
                  <a:prstGeom prst="rightArrow">
                    <a:avLst/>
                  </a:prstGeom>
                  <a:solidFill>
                    <a:srgbClr val="33ABD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Freeform 77">
                    <a:extLst>
                      <a:ext uri="{FF2B5EF4-FFF2-40B4-BE49-F238E27FC236}">
                        <a16:creationId xmlns:a16="http://schemas.microsoft.com/office/drawing/2014/main" id="{DCAE86E8-8588-442D-B9DE-DB7B99B09195}"/>
                      </a:ext>
                    </a:extLst>
                  </p:cNvPr>
                  <p:cNvSpPr/>
                  <p:nvPr/>
                </p:nvSpPr>
                <p:spPr>
                  <a:xfrm>
                    <a:off x="2850239" y="1537011"/>
                    <a:ext cx="867241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rgbClr val="33ABD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Rectangle 78">
                    <a:extLst>
                      <a:ext uri="{FF2B5EF4-FFF2-40B4-BE49-F238E27FC236}">
                        <a16:creationId xmlns:a16="http://schemas.microsoft.com/office/drawing/2014/main" id="{5B323DDA-817F-4475-A1AD-55FE052788B7}"/>
                      </a:ext>
                    </a:extLst>
                  </p:cNvPr>
                  <p:cNvSpPr/>
                  <p:nvPr/>
                </p:nvSpPr>
                <p:spPr>
                  <a:xfrm>
                    <a:off x="2972783" y="1646581"/>
                    <a:ext cx="622152" cy="360000"/>
                  </a:xfrm>
                  <a:prstGeom prst="rect">
                    <a:avLst/>
                  </a:prstGeom>
                  <a:solidFill>
                    <a:srgbClr val="33ABD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5" name="Group 141">
                    <a:extLst>
                      <a:ext uri="{FF2B5EF4-FFF2-40B4-BE49-F238E27FC236}">
                        <a16:creationId xmlns:a16="http://schemas.microsoft.com/office/drawing/2014/main" id="{4823EEB8-3FF9-4184-95D4-9BBAA63406BD}"/>
                      </a:ext>
                    </a:extLst>
                  </p:cNvPr>
                  <p:cNvGrpSpPr/>
                  <p:nvPr/>
                </p:nvGrpSpPr>
                <p:grpSpPr>
                  <a:xfrm>
                    <a:off x="3151372" y="1714199"/>
                    <a:ext cx="264975" cy="224765"/>
                    <a:chOff x="3530450" y="2700336"/>
                    <a:chExt cx="1746400" cy="1544713"/>
                  </a:xfrm>
                  <a:solidFill>
                    <a:schemeClr val="bg1"/>
                  </a:solidFill>
                  <a:effectLst/>
                </p:grpSpPr>
                <p:grpSp>
                  <p:nvGrpSpPr>
                    <p:cNvPr id="66" name="Group 142">
                      <a:extLst>
                        <a:ext uri="{FF2B5EF4-FFF2-40B4-BE49-F238E27FC236}">
                          <a16:creationId xmlns:a16="http://schemas.microsoft.com/office/drawing/2014/main" id="{BA60972D-86FB-4DC3-A524-E2E1FDFAAF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30450" y="2700336"/>
                      <a:ext cx="1746400" cy="1544713"/>
                      <a:chOff x="3530450" y="2700336"/>
                      <a:chExt cx="1746400" cy="1544713"/>
                    </a:xfrm>
                    <a:grpFill/>
                  </p:grpSpPr>
                  <p:sp>
                    <p:nvSpPr>
                      <p:cNvPr id="70" name="Freeform 146">
                        <a:extLst>
                          <a:ext uri="{FF2B5EF4-FFF2-40B4-BE49-F238E27FC236}">
                            <a16:creationId xmlns:a16="http://schemas.microsoft.com/office/drawing/2014/main" id="{035E76BF-8E0D-4FD4-ACA2-BAAFB9F541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0450" y="2858310"/>
                        <a:ext cx="1746400" cy="1386739"/>
                      </a:xfrm>
                      <a:custGeom>
                        <a:avLst/>
                        <a:gdLst>
                          <a:gd name="connsiteX0" fmla="*/ 32881 w 1746400"/>
                          <a:gd name="connsiteY0" fmla="*/ 0 h 1386739"/>
                          <a:gd name="connsiteX1" fmla="*/ 64469 w 1746400"/>
                          <a:gd name="connsiteY1" fmla="*/ 0 h 1386739"/>
                          <a:gd name="connsiteX2" fmla="*/ 97350 w 1746400"/>
                          <a:gd name="connsiteY2" fmla="*/ 32881 h 1386739"/>
                          <a:gd name="connsiteX3" fmla="*/ 97350 w 1746400"/>
                          <a:gd name="connsiteY3" fmla="*/ 1289389 h 1386739"/>
                          <a:gd name="connsiteX4" fmla="*/ 1713519 w 1746400"/>
                          <a:gd name="connsiteY4" fmla="*/ 1289389 h 1386739"/>
                          <a:gd name="connsiteX5" fmla="*/ 1746400 w 1746400"/>
                          <a:gd name="connsiteY5" fmla="*/ 1322270 h 1386739"/>
                          <a:gd name="connsiteX6" fmla="*/ 1746400 w 1746400"/>
                          <a:gd name="connsiteY6" fmla="*/ 1353858 h 1386739"/>
                          <a:gd name="connsiteX7" fmla="*/ 1713519 w 1746400"/>
                          <a:gd name="connsiteY7" fmla="*/ 1386739 h 1386739"/>
                          <a:gd name="connsiteX8" fmla="*/ 33436 w 1746400"/>
                          <a:gd name="connsiteY8" fmla="*/ 1386739 h 1386739"/>
                          <a:gd name="connsiteX9" fmla="*/ 555 w 1746400"/>
                          <a:gd name="connsiteY9" fmla="*/ 1353858 h 1386739"/>
                          <a:gd name="connsiteX10" fmla="*/ 555 w 1746400"/>
                          <a:gd name="connsiteY10" fmla="*/ 1344161 h 1386739"/>
                          <a:gd name="connsiteX11" fmla="*/ 0 w 1746400"/>
                          <a:gd name="connsiteY11" fmla="*/ 1342822 h 1386739"/>
                          <a:gd name="connsiteX12" fmla="*/ 0 w 1746400"/>
                          <a:gd name="connsiteY12" fmla="*/ 32881 h 1386739"/>
                          <a:gd name="connsiteX13" fmla="*/ 32881 w 1746400"/>
                          <a:gd name="connsiteY13" fmla="*/ 0 h 13867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746400" h="1386739">
                            <a:moveTo>
                              <a:pt x="32881" y="0"/>
                            </a:moveTo>
                            <a:lnTo>
                              <a:pt x="64469" y="0"/>
                            </a:lnTo>
                            <a:cubicBezTo>
                              <a:pt x="82629" y="0"/>
                              <a:pt x="97350" y="14721"/>
                              <a:pt x="97350" y="32881"/>
                            </a:cubicBezTo>
                            <a:lnTo>
                              <a:pt x="97350" y="1289389"/>
                            </a:lnTo>
                            <a:lnTo>
                              <a:pt x="1713519" y="1289389"/>
                            </a:lnTo>
                            <a:cubicBezTo>
                              <a:pt x="1731679" y="1289389"/>
                              <a:pt x="1746400" y="1304110"/>
                              <a:pt x="1746400" y="1322270"/>
                            </a:cubicBezTo>
                            <a:lnTo>
                              <a:pt x="1746400" y="1353858"/>
                            </a:lnTo>
                            <a:cubicBezTo>
                              <a:pt x="1746400" y="1372018"/>
                              <a:pt x="1731679" y="1386739"/>
                              <a:pt x="1713519" y="1386739"/>
                            </a:cubicBezTo>
                            <a:lnTo>
                              <a:pt x="33436" y="1386739"/>
                            </a:lnTo>
                            <a:cubicBezTo>
                              <a:pt x="15276" y="1386739"/>
                              <a:pt x="555" y="1372018"/>
                              <a:pt x="555" y="1353858"/>
                            </a:cubicBezTo>
                            <a:lnTo>
                              <a:pt x="555" y="1344161"/>
                            </a:lnTo>
                            <a:lnTo>
                              <a:pt x="0" y="1342822"/>
                            </a:lnTo>
                            <a:lnTo>
                              <a:pt x="0" y="32881"/>
                            </a:lnTo>
                            <a:cubicBezTo>
                              <a:pt x="0" y="14721"/>
                              <a:pt x="14721" y="0"/>
                              <a:pt x="32881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" name="Freeform 147">
                        <a:extLst>
                          <a:ext uri="{FF2B5EF4-FFF2-40B4-BE49-F238E27FC236}">
                            <a16:creationId xmlns:a16="http://schemas.microsoft.com/office/drawing/2014/main" id="{D72E038F-9DB9-495C-8A56-D985B39D3B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6654" y="3698519"/>
                        <a:ext cx="292896" cy="380562"/>
                      </a:xfrm>
                      <a:custGeom>
                        <a:avLst/>
                        <a:gdLst>
                          <a:gd name="connsiteX0" fmla="*/ 68582 w 292896"/>
                          <a:gd name="connsiteY0" fmla="*/ 0 h 380562"/>
                          <a:gd name="connsiteX1" fmla="*/ 224314 w 292896"/>
                          <a:gd name="connsiteY1" fmla="*/ 0 h 380562"/>
                          <a:gd name="connsiteX2" fmla="*/ 292896 w 292896"/>
                          <a:gd name="connsiteY2" fmla="*/ 68582 h 380562"/>
                          <a:gd name="connsiteX3" fmla="*/ 292896 w 292896"/>
                          <a:gd name="connsiteY3" fmla="*/ 380562 h 380562"/>
                          <a:gd name="connsiteX4" fmla="*/ 0 w 292896"/>
                          <a:gd name="connsiteY4" fmla="*/ 380562 h 380562"/>
                          <a:gd name="connsiteX5" fmla="*/ 0 w 292896"/>
                          <a:gd name="connsiteY5" fmla="*/ 68582 h 380562"/>
                          <a:gd name="connsiteX6" fmla="*/ 68582 w 292896"/>
                          <a:gd name="connsiteY6" fmla="*/ 0 h 3805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2896" h="380562">
                            <a:moveTo>
                              <a:pt x="68582" y="0"/>
                            </a:moveTo>
                            <a:lnTo>
                              <a:pt x="224314" y="0"/>
                            </a:lnTo>
                            <a:cubicBezTo>
                              <a:pt x="262191" y="0"/>
                              <a:pt x="292896" y="30705"/>
                              <a:pt x="292896" y="68582"/>
                            </a:cubicBezTo>
                            <a:lnTo>
                              <a:pt x="292896" y="380562"/>
                            </a:lnTo>
                            <a:lnTo>
                              <a:pt x="0" y="380562"/>
                            </a:lnTo>
                            <a:lnTo>
                              <a:pt x="0" y="68582"/>
                            </a:lnTo>
                            <a:cubicBezTo>
                              <a:pt x="0" y="30705"/>
                              <a:pt x="30705" y="0"/>
                              <a:pt x="68582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" name="Freeform 148">
                        <a:extLst>
                          <a:ext uri="{FF2B5EF4-FFF2-40B4-BE49-F238E27FC236}">
                            <a16:creationId xmlns:a16="http://schemas.microsoft.com/office/drawing/2014/main" id="{A83378CA-4A4A-4278-A8D3-BC9FA50FE6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7180" y="3509964"/>
                        <a:ext cx="288132" cy="569118"/>
                      </a:xfrm>
                      <a:custGeom>
                        <a:avLst/>
                        <a:gdLst>
                          <a:gd name="connsiteX0" fmla="*/ 50406 w 288132"/>
                          <a:gd name="connsiteY0" fmla="*/ 0 h 569118"/>
                          <a:gd name="connsiteX1" fmla="*/ 237726 w 288132"/>
                          <a:gd name="connsiteY1" fmla="*/ 0 h 569118"/>
                          <a:gd name="connsiteX2" fmla="*/ 288132 w 288132"/>
                          <a:gd name="connsiteY2" fmla="*/ 50406 h 569118"/>
                          <a:gd name="connsiteX3" fmla="*/ 288132 w 288132"/>
                          <a:gd name="connsiteY3" fmla="*/ 569118 h 569118"/>
                          <a:gd name="connsiteX4" fmla="*/ 0 w 288132"/>
                          <a:gd name="connsiteY4" fmla="*/ 569118 h 569118"/>
                          <a:gd name="connsiteX5" fmla="*/ 0 w 288132"/>
                          <a:gd name="connsiteY5" fmla="*/ 50406 h 569118"/>
                          <a:gd name="connsiteX6" fmla="*/ 50406 w 288132"/>
                          <a:gd name="connsiteY6" fmla="*/ 0 h 569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8132" h="569118">
                            <a:moveTo>
                              <a:pt x="50406" y="0"/>
                            </a:moveTo>
                            <a:lnTo>
                              <a:pt x="237726" y="0"/>
                            </a:lnTo>
                            <a:cubicBezTo>
                              <a:pt x="265564" y="0"/>
                              <a:pt x="288132" y="22568"/>
                              <a:pt x="288132" y="50406"/>
                            </a:cubicBezTo>
                            <a:lnTo>
                              <a:pt x="288132" y="569118"/>
                            </a:lnTo>
                            <a:lnTo>
                              <a:pt x="0" y="569118"/>
                            </a:lnTo>
                            <a:lnTo>
                              <a:pt x="0" y="50406"/>
                            </a:lnTo>
                            <a:cubicBezTo>
                              <a:pt x="0" y="22568"/>
                              <a:pt x="22568" y="0"/>
                              <a:pt x="50406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3" name="Freeform 149">
                        <a:extLst>
                          <a:ext uri="{FF2B5EF4-FFF2-40B4-BE49-F238E27FC236}">
                            <a16:creationId xmlns:a16="http://schemas.microsoft.com/office/drawing/2014/main" id="{3C775E67-B3BC-46E1-ABE5-41AA1D6C5B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93994" y="3267074"/>
                        <a:ext cx="294125" cy="814389"/>
                      </a:xfrm>
                      <a:custGeom>
                        <a:avLst/>
                        <a:gdLst>
                          <a:gd name="connsiteX0" fmla="*/ 53787 w 294125"/>
                          <a:gd name="connsiteY0" fmla="*/ 0 h 814389"/>
                          <a:gd name="connsiteX1" fmla="*/ 240338 w 294125"/>
                          <a:gd name="connsiteY1" fmla="*/ 0 h 814389"/>
                          <a:gd name="connsiteX2" fmla="*/ 294125 w 294125"/>
                          <a:gd name="connsiteY2" fmla="*/ 53787 h 814389"/>
                          <a:gd name="connsiteX3" fmla="*/ 294125 w 294125"/>
                          <a:gd name="connsiteY3" fmla="*/ 814389 h 814389"/>
                          <a:gd name="connsiteX4" fmla="*/ 0 w 294125"/>
                          <a:gd name="connsiteY4" fmla="*/ 814389 h 814389"/>
                          <a:gd name="connsiteX5" fmla="*/ 0 w 294125"/>
                          <a:gd name="connsiteY5" fmla="*/ 53787 h 814389"/>
                          <a:gd name="connsiteX6" fmla="*/ 53787 w 294125"/>
                          <a:gd name="connsiteY6" fmla="*/ 0 h 814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4125" h="814389">
                            <a:moveTo>
                              <a:pt x="53787" y="0"/>
                            </a:moveTo>
                            <a:lnTo>
                              <a:pt x="240338" y="0"/>
                            </a:lnTo>
                            <a:cubicBezTo>
                              <a:pt x="270044" y="0"/>
                              <a:pt x="294125" y="24081"/>
                              <a:pt x="294125" y="53787"/>
                            </a:cubicBezTo>
                            <a:lnTo>
                              <a:pt x="294125" y="814389"/>
                            </a:lnTo>
                            <a:lnTo>
                              <a:pt x="0" y="814389"/>
                            </a:lnTo>
                            <a:lnTo>
                              <a:pt x="0" y="53787"/>
                            </a:lnTo>
                            <a:cubicBezTo>
                              <a:pt x="0" y="24081"/>
                              <a:pt x="24081" y="0"/>
                              <a:pt x="53787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" name="Freeform 150">
                        <a:extLst>
                          <a:ext uri="{FF2B5EF4-FFF2-40B4-BE49-F238E27FC236}">
                            <a16:creationId xmlns:a16="http://schemas.microsoft.com/office/drawing/2014/main" id="{EAFE33FB-F26D-4CDE-A382-9D43CB2E1C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281" y="2700336"/>
                        <a:ext cx="294125" cy="1381127"/>
                      </a:xfrm>
                      <a:custGeom>
                        <a:avLst/>
                        <a:gdLst>
                          <a:gd name="connsiteX0" fmla="*/ 53787 w 294125"/>
                          <a:gd name="connsiteY0" fmla="*/ 0 h 1359695"/>
                          <a:gd name="connsiteX1" fmla="*/ 240338 w 294125"/>
                          <a:gd name="connsiteY1" fmla="*/ 0 h 1359695"/>
                          <a:gd name="connsiteX2" fmla="*/ 294125 w 294125"/>
                          <a:gd name="connsiteY2" fmla="*/ 53787 h 1359695"/>
                          <a:gd name="connsiteX3" fmla="*/ 294125 w 294125"/>
                          <a:gd name="connsiteY3" fmla="*/ 1359695 h 1359695"/>
                          <a:gd name="connsiteX4" fmla="*/ 0 w 294125"/>
                          <a:gd name="connsiteY4" fmla="*/ 1359695 h 1359695"/>
                          <a:gd name="connsiteX5" fmla="*/ 0 w 294125"/>
                          <a:gd name="connsiteY5" fmla="*/ 53787 h 1359695"/>
                          <a:gd name="connsiteX6" fmla="*/ 53787 w 294125"/>
                          <a:gd name="connsiteY6" fmla="*/ 0 h 13596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4125" h="1359695">
                            <a:moveTo>
                              <a:pt x="53787" y="0"/>
                            </a:moveTo>
                            <a:lnTo>
                              <a:pt x="240338" y="0"/>
                            </a:lnTo>
                            <a:cubicBezTo>
                              <a:pt x="270044" y="0"/>
                              <a:pt x="294125" y="24081"/>
                              <a:pt x="294125" y="53787"/>
                            </a:cubicBezTo>
                            <a:lnTo>
                              <a:pt x="294125" y="1359695"/>
                            </a:lnTo>
                            <a:lnTo>
                              <a:pt x="0" y="1359695"/>
                            </a:lnTo>
                            <a:lnTo>
                              <a:pt x="0" y="53787"/>
                            </a:lnTo>
                            <a:cubicBezTo>
                              <a:pt x="0" y="24081"/>
                              <a:pt x="24081" y="0"/>
                              <a:pt x="53787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7" name="Group 143">
                      <a:extLst>
                        <a:ext uri="{FF2B5EF4-FFF2-40B4-BE49-F238E27FC236}">
                          <a16:creationId xmlns:a16="http://schemas.microsoft.com/office/drawing/2014/main" id="{740298CA-FEDB-47D5-9FD2-0F70AADA3A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7984" y="2710712"/>
                      <a:ext cx="506922" cy="342049"/>
                      <a:chOff x="4127984" y="2710712"/>
                      <a:chExt cx="506922" cy="342049"/>
                    </a:xfrm>
                    <a:grpFill/>
                  </p:grpSpPr>
                  <p:sp>
                    <p:nvSpPr>
                      <p:cNvPr id="68" name="Freeform 144">
                        <a:extLst>
                          <a:ext uri="{FF2B5EF4-FFF2-40B4-BE49-F238E27FC236}">
                            <a16:creationId xmlns:a16="http://schemas.microsoft.com/office/drawing/2014/main" id="{FD297A04-DAC9-411D-A90C-1C3188811B3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287140" y="2704995"/>
                        <a:ext cx="342049" cy="353483"/>
                      </a:xfrm>
                      <a:custGeom>
                        <a:avLst/>
                        <a:gdLst>
                          <a:gd name="connsiteX0" fmla="*/ 20199 w 413539"/>
                          <a:gd name="connsiteY0" fmla="*/ 0 h 369065"/>
                          <a:gd name="connsiteX1" fmla="*/ 413539 w 413539"/>
                          <a:gd name="connsiteY1" fmla="*/ 0 h 369065"/>
                          <a:gd name="connsiteX2" fmla="*/ 31504 w 413539"/>
                          <a:gd name="connsiteY2" fmla="*/ 369065 h 369065"/>
                          <a:gd name="connsiteX3" fmla="*/ 20199 w 413539"/>
                          <a:gd name="connsiteY3" fmla="*/ 369065 h 369065"/>
                          <a:gd name="connsiteX4" fmla="*/ 0 w 413539"/>
                          <a:gd name="connsiteY4" fmla="*/ 348866 h 369065"/>
                          <a:gd name="connsiteX5" fmla="*/ 0 w 413539"/>
                          <a:gd name="connsiteY5" fmla="*/ 20199 h 369065"/>
                          <a:gd name="connsiteX6" fmla="*/ 20199 w 413539"/>
                          <a:gd name="connsiteY6" fmla="*/ 0 h 369065"/>
                          <a:gd name="connsiteX0" fmla="*/ 20199 w 377820"/>
                          <a:gd name="connsiteY0" fmla="*/ 0 h 369065"/>
                          <a:gd name="connsiteX1" fmla="*/ 377820 w 377820"/>
                          <a:gd name="connsiteY1" fmla="*/ 28575 h 369065"/>
                          <a:gd name="connsiteX2" fmla="*/ 31504 w 377820"/>
                          <a:gd name="connsiteY2" fmla="*/ 369065 h 369065"/>
                          <a:gd name="connsiteX3" fmla="*/ 20199 w 377820"/>
                          <a:gd name="connsiteY3" fmla="*/ 369065 h 369065"/>
                          <a:gd name="connsiteX4" fmla="*/ 0 w 377820"/>
                          <a:gd name="connsiteY4" fmla="*/ 348866 h 369065"/>
                          <a:gd name="connsiteX5" fmla="*/ 0 w 377820"/>
                          <a:gd name="connsiteY5" fmla="*/ 20199 h 369065"/>
                          <a:gd name="connsiteX6" fmla="*/ 20199 w 377820"/>
                          <a:gd name="connsiteY6" fmla="*/ 0 h 369065"/>
                          <a:gd name="connsiteX0" fmla="*/ 20199 w 363532"/>
                          <a:gd name="connsiteY0" fmla="*/ 4763 h 373828"/>
                          <a:gd name="connsiteX1" fmla="*/ 363532 w 363532"/>
                          <a:gd name="connsiteY1" fmla="*/ 0 h 373828"/>
                          <a:gd name="connsiteX2" fmla="*/ 31504 w 363532"/>
                          <a:gd name="connsiteY2" fmla="*/ 373828 h 373828"/>
                          <a:gd name="connsiteX3" fmla="*/ 20199 w 363532"/>
                          <a:gd name="connsiteY3" fmla="*/ 373828 h 373828"/>
                          <a:gd name="connsiteX4" fmla="*/ 0 w 363532"/>
                          <a:gd name="connsiteY4" fmla="*/ 353629 h 373828"/>
                          <a:gd name="connsiteX5" fmla="*/ 0 w 363532"/>
                          <a:gd name="connsiteY5" fmla="*/ 24962 h 373828"/>
                          <a:gd name="connsiteX6" fmla="*/ 20199 w 363532"/>
                          <a:gd name="connsiteY6" fmla="*/ 4763 h 373828"/>
                          <a:gd name="connsiteX0" fmla="*/ 20199 w 363532"/>
                          <a:gd name="connsiteY0" fmla="*/ 0 h 369065"/>
                          <a:gd name="connsiteX1" fmla="*/ 363532 w 363532"/>
                          <a:gd name="connsiteY1" fmla="*/ 0 h 369065"/>
                          <a:gd name="connsiteX2" fmla="*/ 31504 w 363532"/>
                          <a:gd name="connsiteY2" fmla="*/ 369065 h 369065"/>
                          <a:gd name="connsiteX3" fmla="*/ 20199 w 363532"/>
                          <a:gd name="connsiteY3" fmla="*/ 369065 h 369065"/>
                          <a:gd name="connsiteX4" fmla="*/ 0 w 363532"/>
                          <a:gd name="connsiteY4" fmla="*/ 348866 h 369065"/>
                          <a:gd name="connsiteX5" fmla="*/ 0 w 363532"/>
                          <a:gd name="connsiteY5" fmla="*/ 20199 h 369065"/>
                          <a:gd name="connsiteX6" fmla="*/ 20199 w 363532"/>
                          <a:gd name="connsiteY6" fmla="*/ 0 h 369065"/>
                          <a:gd name="connsiteX0" fmla="*/ 20199 w 367933"/>
                          <a:gd name="connsiteY0" fmla="*/ 0 h 369065"/>
                          <a:gd name="connsiteX1" fmla="*/ 363532 w 367933"/>
                          <a:gd name="connsiteY1" fmla="*/ 0 h 369065"/>
                          <a:gd name="connsiteX2" fmla="*/ 363302 w 367933"/>
                          <a:gd name="connsiteY2" fmla="*/ 67884 h 369065"/>
                          <a:gd name="connsiteX3" fmla="*/ 31504 w 367933"/>
                          <a:gd name="connsiteY3" fmla="*/ 369065 h 369065"/>
                          <a:gd name="connsiteX4" fmla="*/ 20199 w 367933"/>
                          <a:gd name="connsiteY4" fmla="*/ 369065 h 369065"/>
                          <a:gd name="connsiteX5" fmla="*/ 0 w 367933"/>
                          <a:gd name="connsiteY5" fmla="*/ 348866 h 369065"/>
                          <a:gd name="connsiteX6" fmla="*/ 0 w 367933"/>
                          <a:gd name="connsiteY6" fmla="*/ 20199 h 369065"/>
                          <a:gd name="connsiteX7" fmla="*/ 20199 w 367933"/>
                          <a:gd name="connsiteY7" fmla="*/ 0 h 369065"/>
                          <a:gd name="connsiteX0" fmla="*/ 20199 w 374159"/>
                          <a:gd name="connsiteY0" fmla="*/ 0 h 369065"/>
                          <a:gd name="connsiteX1" fmla="*/ 363532 w 374159"/>
                          <a:gd name="connsiteY1" fmla="*/ 0 h 369065"/>
                          <a:gd name="connsiteX2" fmla="*/ 363302 w 374159"/>
                          <a:gd name="connsiteY2" fmla="*/ 67884 h 369065"/>
                          <a:gd name="connsiteX3" fmla="*/ 31504 w 374159"/>
                          <a:gd name="connsiteY3" fmla="*/ 369065 h 369065"/>
                          <a:gd name="connsiteX4" fmla="*/ 20199 w 374159"/>
                          <a:gd name="connsiteY4" fmla="*/ 369065 h 369065"/>
                          <a:gd name="connsiteX5" fmla="*/ 0 w 374159"/>
                          <a:gd name="connsiteY5" fmla="*/ 348866 h 369065"/>
                          <a:gd name="connsiteX6" fmla="*/ 0 w 374159"/>
                          <a:gd name="connsiteY6" fmla="*/ 20199 h 369065"/>
                          <a:gd name="connsiteX7" fmla="*/ 20199 w 374159"/>
                          <a:gd name="connsiteY7" fmla="*/ 0 h 369065"/>
                          <a:gd name="connsiteX0" fmla="*/ 20199 w 377064"/>
                          <a:gd name="connsiteY0" fmla="*/ 0 h 369065"/>
                          <a:gd name="connsiteX1" fmla="*/ 363532 w 377064"/>
                          <a:gd name="connsiteY1" fmla="*/ 0 h 369065"/>
                          <a:gd name="connsiteX2" fmla="*/ 363302 w 377064"/>
                          <a:gd name="connsiteY2" fmla="*/ 67884 h 369065"/>
                          <a:gd name="connsiteX3" fmla="*/ 31504 w 377064"/>
                          <a:gd name="connsiteY3" fmla="*/ 369065 h 369065"/>
                          <a:gd name="connsiteX4" fmla="*/ 20199 w 377064"/>
                          <a:gd name="connsiteY4" fmla="*/ 369065 h 369065"/>
                          <a:gd name="connsiteX5" fmla="*/ 0 w 377064"/>
                          <a:gd name="connsiteY5" fmla="*/ 348866 h 369065"/>
                          <a:gd name="connsiteX6" fmla="*/ 0 w 377064"/>
                          <a:gd name="connsiteY6" fmla="*/ 20199 h 369065"/>
                          <a:gd name="connsiteX7" fmla="*/ 20199 w 377064"/>
                          <a:gd name="connsiteY7" fmla="*/ 0 h 369065"/>
                          <a:gd name="connsiteX0" fmla="*/ 20199 w 377064"/>
                          <a:gd name="connsiteY0" fmla="*/ 0 h 369065"/>
                          <a:gd name="connsiteX1" fmla="*/ 363532 w 377064"/>
                          <a:gd name="connsiteY1" fmla="*/ 0 h 369065"/>
                          <a:gd name="connsiteX2" fmla="*/ 363302 w 377064"/>
                          <a:gd name="connsiteY2" fmla="*/ 67884 h 369065"/>
                          <a:gd name="connsiteX3" fmla="*/ 31504 w 377064"/>
                          <a:gd name="connsiteY3" fmla="*/ 369065 h 369065"/>
                          <a:gd name="connsiteX4" fmla="*/ 20199 w 377064"/>
                          <a:gd name="connsiteY4" fmla="*/ 369065 h 369065"/>
                          <a:gd name="connsiteX5" fmla="*/ 0 w 377064"/>
                          <a:gd name="connsiteY5" fmla="*/ 348866 h 369065"/>
                          <a:gd name="connsiteX6" fmla="*/ 0 w 377064"/>
                          <a:gd name="connsiteY6" fmla="*/ 20199 h 369065"/>
                          <a:gd name="connsiteX7" fmla="*/ 20199 w 377064"/>
                          <a:gd name="connsiteY7" fmla="*/ 0 h 369065"/>
                          <a:gd name="connsiteX0" fmla="*/ 20199 w 378540"/>
                          <a:gd name="connsiteY0" fmla="*/ 0 h 369065"/>
                          <a:gd name="connsiteX1" fmla="*/ 363532 w 378540"/>
                          <a:gd name="connsiteY1" fmla="*/ 0 h 369065"/>
                          <a:gd name="connsiteX2" fmla="*/ 365683 w 378540"/>
                          <a:gd name="connsiteY2" fmla="*/ 65503 h 369065"/>
                          <a:gd name="connsiteX3" fmla="*/ 31504 w 378540"/>
                          <a:gd name="connsiteY3" fmla="*/ 369065 h 369065"/>
                          <a:gd name="connsiteX4" fmla="*/ 20199 w 378540"/>
                          <a:gd name="connsiteY4" fmla="*/ 369065 h 369065"/>
                          <a:gd name="connsiteX5" fmla="*/ 0 w 378540"/>
                          <a:gd name="connsiteY5" fmla="*/ 348866 h 369065"/>
                          <a:gd name="connsiteX6" fmla="*/ 0 w 378540"/>
                          <a:gd name="connsiteY6" fmla="*/ 20199 h 369065"/>
                          <a:gd name="connsiteX7" fmla="*/ 20199 w 378540"/>
                          <a:gd name="connsiteY7" fmla="*/ 0 h 369065"/>
                          <a:gd name="connsiteX0" fmla="*/ 20199 w 380109"/>
                          <a:gd name="connsiteY0" fmla="*/ 0 h 369065"/>
                          <a:gd name="connsiteX1" fmla="*/ 363532 w 380109"/>
                          <a:gd name="connsiteY1" fmla="*/ 0 h 369065"/>
                          <a:gd name="connsiteX2" fmla="*/ 368064 w 380109"/>
                          <a:gd name="connsiteY2" fmla="*/ 53597 h 369065"/>
                          <a:gd name="connsiteX3" fmla="*/ 31504 w 380109"/>
                          <a:gd name="connsiteY3" fmla="*/ 369065 h 369065"/>
                          <a:gd name="connsiteX4" fmla="*/ 20199 w 380109"/>
                          <a:gd name="connsiteY4" fmla="*/ 369065 h 369065"/>
                          <a:gd name="connsiteX5" fmla="*/ 0 w 380109"/>
                          <a:gd name="connsiteY5" fmla="*/ 348866 h 369065"/>
                          <a:gd name="connsiteX6" fmla="*/ 0 w 380109"/>
                          <a:gd name="connsiteY6" fmla="*/ 20199 h 369065"/>
                          <a:gd name="connsiteX7" fmla="*/ 20199 w 380109"/>
                          <a:gd name="connsiteY7" fmla="*/ 0 h 369065"/>
                          <a:gd name="connsiteX0" fmla="*/ 20199 w 380109"/>
                          <a:gd name="connsiteY0" fmla="*/ 0 h 369065"/>
                          <a:gd name="connsiteX1" fmla="*/ 363532 w 380109"/>
                          <a:gd name="connsiteY1" fmla="*/ 0 h 369065"/>
                          <a:gd name="connsiteX2" fmla="*/ 368064 w 380109"/>
                          <a:gd name="connsiteY2" fmla="*/ 53597 h 369065"/>
                          <a:gd name="connsiteX3" fmla="*/ 31504 w 380109"/>
                          <a:gd name="connsiteY3" fmla="*/ 369065 h 369065"/>
                          <a:gd name="connsiteX4" fmla="*/ 0 w 380109"/>
                          <a:gd name="connsiteY4" fmla="*/ 348866 h 369065"/>
                          <a:gd name="connsiteX5" fmla="*/ 0 w 380109"/>
                          <a:gd name="connsiteY5" fmla="*/ 20199 h 369065"/>
                          <a:gd name="connsiteX6" fmla="*/ 20199 w 380109"/>
                          <a:gd name="connsiteY6" fmla="*/ 0 h 369065"/>
                          <a:gd name="connsiteX0" fmla="*/ 20215 w 380125"/>
                          <a:gd name="connsiteY0" fmla="*/ 0 h 369065"/>
                          <a:gd name="connsiteX1" fmla="*/ 363548 w 380125"/>
                          <a:gd name="connsiteY1" fmla="*/ 0 h 369065"/>
                          <a:gd name="connsiteX2" fmla="*/ 368080 w 380125"/>
                          <a:gd name="connsiteY2" fmla="*/ 53597 h 369065"/>
                          <a:gd name="connsiteX3" fmla="*/ 31520 w 380125"/>
                          <a:gd name="connsiteY3" fmla="*/ 369065 h 369065"/>
                          <a:gd name="connsiteX4" fmla="*/ 16 w 380125"/>
                          <a:gd name="connsiteY4" fmla="*/ 348866 h 369065"/>
                          <a:gd name="connsiteX5" fmla="*/ 16 w 380125"/>
                          <a:gd name="connsiteY5" fmla="*/ 20199 h 369065"/>
                          <a:gd name="connsiteX6" fmla="*/ 20215 w 380125"/>
                          <a:gd name="connsiteY6" fmla="*/ 0 h 369065"/>
                          <a:gd name="connsiteX0" fmla="*/ 20215 w 380125"/>
                          <a:gd name="connsiteY0" fmla="*/ 0 h 370770"/>
                          <a:gd name="connsiteX1" fmla="*/ 363548 w 380125"/>
                          <a:gd name="connsiteY1" fmla="*/ 0 h 370770"/>
                          <a:gd name="connsiteX2" fmla="*/ 368080 w 380125"/>
                          <a:gd name="connsiteY2" fmla="*/ 53597 h 370770"/>
                          <a:gd name="connsiteX3" fmla="*/ 31520 w 380125"/>
                          <a:gd name="connsiteY3" fmla="*/ 369065 h 370770"/>
                          <a:gd name="connsiteX4" fmla="*/ 16 w 380125"/>
                          <a:gd name="connsiteY4" fmla="*/ 348866 h 370770"/>
                          <a:gd name="connsiteX5" fmla="*/ 16 w 380125"/>
                          <a:gd name="connsiteY5" fmla="*/ 20199 h 370770"/>
                          <a:gd name="connsiteX6" fmla="*/ 20215 w 380125"/>
                          <a:gd name="connsiteY6" fmla="*/ 0 h 370770"/>
                          <a:gd name="connsiteX0" fmla="*/ 20216 w 380126"/>
                          <a:gd name="connsiteY0" fmla="*/ 0 h 372558"/>
                          <a:gd name="connsiteX1" fmla="*/ 363549 w 380126"/>
                          <a:gd name="connsiteY1" fmla="*/ 0 h 372558"/>
                          <a:gd name="connsiteX2" fmla="*/ 368081 w 380126"/>
                          <a:gd name="connsiteY2" fmla="*/ 53597 h 372558"/>
                          <a:gd name="connsiteX3" fmla="*/ 31521 w 380126"/>
                          <a:gd name="connsiteY3" fmla="*/ 369065 h 372558"/>
                          <a:gd name="connsiteX4" fmla="*/ 17 w 380126"/>
                          <a:gd name="connsiteY4" fmla="*/ 348866 h 372558"/>
                          <a:gd name="connsiteX5" fmla="*/ 17 w 380126"/>
                          <a:gd name="connsiteY5" fmla="*/ 20199 h 372558"/>
                          <a:gd name="connsiteX6" fmla="*/ 20216 w 380126"/>
                          <a:gd name="connsiteY6" fmla="*/ 0 h 372558"/>
                          <a:gd name="connsiteX0" fmla="*/ 20216 w 382211"/>
                          <a:gd name="connsiteY0" fmla="*/ 0 h 372558"/>
                          <a:gd name="connsiteX1" fmla="*/ 363549 w 382211"/>
                          <a:gd name="connsiteY1" fmla="*/ 0 h 372558"/>
                          <a:gd name="connsiteX2" fmla="*/ 368081 w 382211"/>
                          <a:gd name="connsiteY2" fmla="*/ 53597 h 372558"/>
                          <a:gd name="connsiteX3" fmla="*/ 31521 w 382211"/>
                          <a:gd name="connsiteY3" fmla="*/ 369065 h 372558"/>
                          <a:gd name="connsiteX4" fmla="*/ 17 w 382211"/>
                          <a:gd name="connsiteY4" fmla="*/ 348866 h 372558"/>
                          <a:gd name="connsiteX5" fmla="*/ 17 w 382211"/>
                          <a:gd name="connsiteY5" fmla="*/ 20199 h 372558"/>
                          <a:gd name="connsiteX6" fmla="*/ 20216 w 382211"/>
                          <a:gd name="connsiteY6" fmla="*/ 0 h 372558"/>
                          <a:gd name="connsiteX0" fmla="*/ 20216 w 382211"/>
                          <a:gd name="connsiteY0" fmla="*/ 0 h 372558"/>
                          <a:gd name="connsiteX1" fmla="*/ 363549 w 382211"/>
                          <a:gd name="connsiteY1" fmla="*/ 0 h 372558"/>
                          <a:gd name="connsiteX2" fmla="*/ 368081 w 382211"/>
                          <a:gd name="connsiteY2" fmla="*/ 53597 h 372558"/>
                          <a:gd name="connsiteX3" fmla="*/ 31521 w 382211"/>
                          <a:gd name="connsiteY3" fmla="*/ 369065 h 372558"/>
                          <a:gd name="connsiteX4" fmla="*/ 17 w 382211"/>
                          <a:gd name="connsiteY4" fmla="*/ 348866 h 372558"/>
                          <a:gd name="connsiteX5" fmla="*/ 17 w 382211"/>
                          <a:gd name="connsiteY5" fmla="*/ 20199 h 372558"/>
                          <a:gd name="connsiteX6" fmla="*/ 20216 w 382211"/>
                          <a:gd name="connsiteY6" fmla="*/ 0 h 372558"/>
                          <a:gd name="connsiteX0" fmla="*/ 20216 w 382536"/>
                          <a:gd name="connsiteY0" fmla="*/ 0 h 372558"/>
                          <a:gd name="connsiteX1" fmla="*/ 363549 w 382536"/>
                          <a:gd name="connsiteY1" fmla="*/ 0 h 372558"/>
                          <a:gd name="connsiteX2" fmla="*/ 368081 w 382536"/>
                          <a:gd name="connsiteY2" fmla="*/ 53597 h 372558"/>
                          <a:gd name="connsiteX3" fmla="*/ 31521 w 382536"/>
                          <a:gd name="connsiteY3" fmla="*/ 369065 h 372558"/>
                          <a:gd name="connsiteX4" fmla="*/ 17 w 382536"/>
                          <a:gd name="connsiteY4" fmla="*/ 348866 h 372558"/>
                          <a:gd name="connsiteX5" fmla="*/ 17 w 382536"/>
                          <a:gd name="connsiteY5" fmla="*/ 20199 h 372558"/>
                          <a:gd name="connsiteX6" fmla="*/ 20216 w 382536"/>
                          <a:gd name="connsiteY6" fmla="*/ 0 h 372558"/>
                          <a:gd name="connsiteX0" fmla="*/ 20216 w 382536"/>
                          <a:gd name="connsiteY0" fmla="*/ 0 h 372558"/>
                          <a:gd name="connsiteX1" fmla="*/ 363549 w 382536"/>
                          <a:gd name="connsiteY1" fmla="*/ 0 h 372558"/>
                          <a:gd name="connsiteX2" fmla="*/ 368081 w 382536"/>
                          <a:gd name="connsiteY2" fmla="*/ 46476 h 372558"/>
                          <a:gd name="connsiteX3" fmla="*/ 31521 w 382536"/>
                          <a:gd name="connsiteY3" fmla="*/ 369065 h 372558"/>
                          <a:gd name="connsiteX4" fmla="*/ 17 w 382536"/>
                          <a:gd name="connsiteY4" fmla="*/ 348866 h 372558"/>
                          <a:gd name="connsiteX5" fmla="*/ 17 w 382536"/>
                          <a:gd name="connsiteY5" fmla="*/ 20199 h 372558"/>
                          <a:gd name="connsiteX6" fmla="*/ 20216 w 382536"/>
                          <a:gd name="connsiteY6" fmla="*/ 0 h 372558"/>
                          <a:gd name="connsiteX0" fmla="*/ 20210 w 382530"/>
                          <a:gd name="connsiteY0" fmla="*/ 0 h 374713"/>
                          <a:gd name="connsiteX1" fmla="*/ 363543 w 382530"/>
                          <a:gd name="connsiteY1" fmla="*/ 0 h 374713"/>
                          <a:gd name="connsiteX2" fmla="*/ 368075 w 382530"/>
                          <a:gd name="connsiteY2" fmla="*/ 46476 h 374713"/>
                          <a:gd name="connsiteX3" fmla="*/ 44839 w 382530"/>
                          <a:gd name="connsiteY3" fmla="*/ 371730 h 374713"/>
                          <a:gd name="connsiteX4" fmla="*/ 11 w 382530"/>
                          <a:gd name="connsiteY4" fmla="*/ 348866 h 374713"/>
                          <a:gd name="connsiteX5" fmla="*/ 11 w 382530"/>
                          <a:gd name="connsiteY5" fmla="*/ 20199 h 374713"/>
                          <a:gd name="connsiteX6" fmla="*/ 20210 w 382530"/>
                          <a:gd name="connsiteY6" fmla="*/ 0 h 374713"/>
                          <a:gd name="connsiteX0" fmla="*/ 20208 w 382528"/>
                          <a:gd name="connsiteY0" fmla="*/ 0 h 376973"/>
                          <a:gd name="connsiteX1" fmla="*/ 363541 w 382528"/>
                          <a:gd name="connsiteY1" fmla="*/ 0 h 376973"/>
                          <a:gd name="connsiteX2" fmla="*/ 368073 w 382528"/>
                          <a:gd name="connsiteY2" fmla="*/ 46476 h 376973"/>
                          <a:gd name="connsiteX3" fmla="*/ 52834 w 382528"/>
                          <a:gd name="connsiteY3" fmla="*/ 374394 h 376973"/>
                          <a:gd name="connsiteX4" fmla="*/ 9 w 382528"/>
                          <a:gd name="connsiteY4" fmla="*/ 348866 h 376973"/>
                          <a:gd name="connsiteX5" fmla="*/ 9 w 382528"/>
                          <a:gd name="connsiteY5" fmla="*/ 20199 h 376973"/>
                          <a:gd name="connsiteX6" fmla="*/ 20208 w 382528"/>
                          <a:gd name="connsiteY6" fmla="*/ 0 h 376973"/>
                          <a:gd name="connsiteX0" fmla="*/ 20199 w 382519"/>
                          <a:gd name="connsiteY0" fmla="*/ 0 h 382809"/>
                          <a:gd name="connsiteX1" fmla="*/ 363532 w 382519"/>
                          <a:gd name="connsiteY1" fmla="*/ 0 h 382809"/>
                          <a:gd name="connsiteX2" fmla="*/ 368064 w 382519"/>
                          <a:gd name="connsiteY2" fmla="*/ 46476 h 382809"/>
                          <a:gd name="connsiteX3" fmla="*/ 52825 w 382519"/>
                          <a:gd name="connsiteY3" fmla="*/ 374394 h 382809"/>
                          <a:gd name="connsiteX4" fmla="*/ 7997 w 382519"/>
                          <a:gd name="connsiteY4" fmla="*/ 367519 h 382809"/>
                          <a:gd name="connsiteX5" fmla="*/ 0 w 382519"/>
                          <a:gd name="connsiteY5" fmla="*/ 20199 h 382809"/>
                          <a:gd name="connsiteX6" fmla="*/ 20199 w 382519"/>
                          <a:gd name="connsiteY6" fmla="*/ 0 h 382809"/>
                          <a:gd name="connsiteX0" fmla="*/ 20199 w 382519"/>
                          <a:gd name="connsiteY0" fmla="*/ 0 h 379334"/>
                          <a:gd name="connsiteX1" fmla="*/ 363532 w 382519"/>
                          <a:gd name="connsiteY1" fmla="*/ 0 h 379334"/>
                          <a:gd name="connsiteX2" fmla="*/ 368064 w 382519"/>
                          <a:gd name="connsiteY2" fmla="*/ 46476 h 379334"/>
                          <a:gd name="connsiteX3" fmla="*/ 52825 w 382519"/>
                          <a:gd name="connsiteY3" fmla="*/ 374394 h 379334"/>
                          <a:gd name="connsiteX4" fmla="*/ 7997 w 382519"/>
                          <a:gd name="connsiteY4" fmla="*/ 359525 h 379334"/>
                          <a:gd name="connsiteX5" fmla="*/ 0 w 382519"/>
                          <a:gd name="connsiteY5" fmla="*/ 20199 h 379334"/>
                          <a:gd name="connsiteX6" fmla="*/ 20199 w 382519"/>
                          <a:gd name="connsiteY6" fmla="*/ 0 h 379334"/>
                          <a:gd name="connsiteX0" fmla="*/ 20199 w 382519"/>
                          <a:gd name="connsiteY0" fmla="*/ 0 h 386377"/>
                          <a:gd name="connsiteX1" fmla="*/ 363532 w 382519"/>
                          <a:gd name="connsiteY1" fmla="*/ 0 h 386377"/>
                          <a:gd name="connsiteX2" fmla="*/ 368064 w 382519"/>
                          <a:gd name="connsiteY2" fmla="*/ 46476 h 386377"/>
                          <a:gd name="connsiteX3" fmla="*/ 52825 w 382519"/>
                          <a:gd name="connsiteY3" fmla="*/ 374394 h 386377"/>
                          <a:gd name="connsiteX4" fmla="*/ 7997 w 382519"/>
                          <a:gd name="connsiteY4" fmla="*/ 359525 h 386377"/>
                          <a:gd name="connsiteX5" fmla="*/ 0 w 382519"/>
                          <a:gd name="connsiteY5" fmla="*/ 20199 h 386377"/>
                          <a:gd name="connsiteX6" fmla="*/ 20199 w 382519"/>
                          <a:gd name="connsiteY6" fmla="*/ 0 h 386377"/>
                          <a:gd name="connsiteX0" fmla="*/ 22861 w 385181"/>
                          <a:gd name="connsiteY0" fmla="*/ 0 h 386377"/>
                          <a:gd name="connsiteX1" fmla="*/ 366194 w 385181"/>
                          <a:gd name="connsiteY1" fmla="*/ 0 h 386377"/>
                          <a:gd name="connsiteX2" fmla="*/ 370726 w 385181"/>
                          <a:gd name="connsiteY2" fmla="*/ 46476 h 386377"/>
                          <a:gd name="connsiteX3" fmla="*/ 55487 w 385181"/>
                          <a:gd name="connsiteY3" fmla="*/ 374394 h 386377"/>
                          <a:gd name="connsiteX4" fmla="*/ 10659 w 385181"/>
                          <a:gd name="connsiteY4" fmla="*/ 359525 h 386377"/>
                          <a:gd name="connsiteX5" fmla="*/ 0 w 385181"/>
                          <a:gd name="connsiteY5" fmla="*/ 22864 h 386377"/>
                          <a:gd name="connsiteX6" fmla="*/ 22861 w 385181"/>
                          <a:gd name="connsiteY6" fmla="*/ 0 h 386377"/>
                          <a:gd name="connsiteX0" fmla="*/ 22861 w 385181"/>
                          <a:gd name="connsiteY0" fmla="*/ 0 h 386377"/>
                          <a:gd name="connsiteX1" fmla="*/ 366194 w 385181"/>
                          <a:gd name="connsiteY1" fmla="*/ 0 h 386377"/>
                          <a:gd name="connsiteX2" fmla="*/ 370726 w 385181"/>
                          <a:gd name="connsiteY2" fmla="*/ 46476 h 386377"/>
                          <a:gd name="connsiteX3" fmla="*/ 55487 w 385181"/>
                          <a:gd name="connsiteY3" fmla="*/ 374394 h 386377"/>
                          <a:gd name="connsiteX4" fmla="*/ 2666 w 385181"/>
                          <a:gd name="connsiteY4" fmla="*/ 359526 h 386377"/>
                          <a:gd name="connsiteX5" fmla="*/ 0 w 385181"/>
                          <a:gd name="connsiteY5" fmla="*/ 22864 h 386377"/>
                          <a:gd name="connsiteX6" fmla="*/ 22861 w 385181"/>
                          <a:gd name="connsiteY6" fmla="*/ 0 h 386377"/>
                          <a:gd name="connsiteX0" fmla="*/ 25525 w 387845"/>
                          <a:gd name="connsiteY0" fmla="*/ 0 h 386377"/>
                          <a:gd name="connsiteX1" fmla="*/ 368858 w 387845"/>
                          <a:gd name="connsiteY1" fmla="*/ 0 h 386377"/>
                          <a:gd name="connsiteX2" fmla="*/ 373390 w 387845"/>
                          <a:gd name="connsiteY2" fmla="*/ 46476 h 386377"/>
                          <a:gd name="connsiteX3" fmla="*/ 58151 w 387845"/>
                          <a:gd name="connsiteY3" fmla="*/ 374394 h 386377"/>
                          <a:gd name="connsiteX4" fmla="*/ 5330 w 387845"/>
                          <a:gd name="connsiteY4" fmla="*/ 359526 h 386377"/>
                          <a:gd name="connsiteX5" fmla="*/ 0 w 387845"/>
                          <a:gd name="connsiteY5" fmla="*/ 22864 h 386377"/>
                          <a:gd name="connsiteX6" fmla="*/ 25525 w 387845"/>
                          <a:gd name="connsiteY6" fmla="*/ 0 h 386377"/>
                          <a:gd name="connsiteX0" fmla="*/ 20452 w 382772"/>
                          <a:gd name="connsiteY0" fmla="*/ 0 h 386377"/>
                          <a:gd name="connsiteX1" fmla="*/ 363785 w 382772"/>
                          <a:gd name="connsiteY1" fmla="*/ 0 h 386377"/>
                          <a:gd name="connsiteX2" fmla="*/ 368317 w 382772"/>
                          <a:gd name="connsiteY2" fmla="*/ 46476 h 386377"/>
                          <a:gd name="connsiteX3" fmla="*/ 53078 w 382772"/>
                          <a:gd name="connsiteY3" fmla="*/ 374394 h 386377"/>
                          <a:gd name="connsiteX4" fmla="*/ 257 w 382772"/>
                          <a:gd name="connsiteY4" fmla="*/ 359526 h 386377"/>
                          <a:gd name="connsiteX5" fmla="*/ 260 w 382772"/>
                          <a:gd name="connsiteY5" fmla="*/ 22864 h 386377"/>
                          <a:gd name="connsiteX6" fmla="*/ 20452 w 382772"/>
                          <a:gd name="connsiteY6" fmla="*/ 0 h 386377"/>
                          <a:gd name="connsiteX0" fmla="*/ 20192 w 382512"/>
                          <a:gd name="connsiteY0" fmla="*/ 0 h 391460"/>
                          <a:gd name="connsiteX1" fmla="*/ 363525 w 382512"/>
                          <a:gd name="connsiteY1" fmla="*/ 0 h 391460"/>
                          <a:gd name="connsiteX2" fmla="*/ 368057 w 382512"/>
                          <a:gd name="connsiteY2" fmla="*/ 46476 h 391460"/>
                          <a:gd name="connsiteX3" fmla="*/ 52818 w 382512"/>
                          <a:gd name="connsiteY3" fmla="*/ 374394 h 391460"/>
                          <a:gd name="connsiteX4" fmla="*/ 5327 w 382512"/>
                          <a:gd name="connsiteY4" fmla="*/ 372849 h 391460"/>
                          <a:gd name="connsiteX5" fmla="*/ 0 w 382512"/>
                          <a:gd name="connsiteY5" fmla="*/ 22864 h 391460"/>
                          <a:gd name="connsiteX6" fmla="*/ 20192 w 382512"/>
                          <a:gd name="connsiteY6" fmla="*/ 0 h 391460"/>
                          <a:gd name="connsiteX0" fmla="*/ 20192 w 382512"/>
                          <a:gd name="connsiteY0" fmla="*/ 0 h 392795"/>
                          <a:gd name="connsiteX1" fmla="*/ 363525 w 382512"/>
                          <a:gd name="connsiteY1" fmla="*/ 0 h 392795"/>
                          <a:gd name="connsiteX2" fmla="*/ 368057 w 382512"/>
                          <a:gd name="connsiteY2" fmla="*/ 46476 h 392795"/>
                          <a:gd name="connsiteX3" fmla="*/ 52818 w 382512"/>
                          <a:gd name="connsiteY3" fmla="*/ 374394 h 392795"/>
                          <a:gd name="connsiteX4" fmla="*/ 2661 w 382512"/>
                          <a:gd name="connsiteY4" fmla="*/ 375514 h 392795"/>
                          <a:gd name="connsiteX5" fmla="*/ 0 w 382512"/>
                          <a:gd name="connsiteY5" fmla="*/ 22864 h 392795"/>
                          <a:gd name="connsiteX6" fmla="*/ 20192 w 382512"/>
                          <a:gd name="connsiteY6" fmla="*/ 0 h 392795"/>
                          <a:gd name="connsiteX0" fmla="*/ 20450 w 382770"/>
                          <a:gd name="connsiteY0" fmla="*/ 0 h 392794"/>
                          <a:gd name="connsiteX1" fmla="*/ 363783 w 382770"/>
                          <a:gd name="connsiteY1" fmla="*/ 0 h 392794"/>
                          <a:gd name="connsiteX2" fmla="*/ 368315 w 382770"/>
                          <a:gd name="connsiteY2" fmla="*/ 46476 h 392794"/>
                          <a:gd name="connsiteX3" fmla="*/ 53076 w 382770"/>
                          <a:gd name="connsiteY3" fmla="*/ 374394 h 392794"/>
                          <a:gd name="connsiteX4" fmla="*/ 256 w 382770"/>
                          <a:gd name="connsiteY4" fmla="*/ 375513 h 392794"/>
                          <a:gd name="connsiteX5" fmla="*/ 258 w 382770"/>
                          <a:gd name="connsiteY5" fmla="*/ 22864 h 392794"/>
                          <a:gd name="connsiteX6" fmla="*/ 20450 w 382770"/>
                          <a:gd name="connsiteY6" fmla="*/ 0 h 392794"/>
                          <a:gd name="connsiteX0" fmla="*/ 20450 w 382770"/>
                          <a:gd name="connsiteY0" fmla="*/ 0 h 395565"/>
                          <a:gd name="connsiteX1" fmla="*/ 363783 w 382770"/>
                          <a:gd name="connsiteY1" fmla="*/ 0 h 395565"/>
                          <a:gd name="connsiteX2" fmla="*/ 368315 w 382770"/>
                          <a:gd name="connsiteY2" fmla="*/ 46476 h 395565"/>
                          <a:gd name="connsiteX3" fmla="*/ 47749 w 382770"/>
                          <a:gd name="connsiteY3" fmla="*/ 379722 h 395565"/>
                          <a:gd name="connsiteX4" fmla="*/ 256 w 382770"/>
                          <a:gd name="connsiteY4" fmla="*/ 375513 h 395565"/>
                          <a:gd name="connsiteX5" fmla="*/ 258 w 382770"/>
                          <a:gd name="connsiteY5" fmla="*/ 22864 h 395565"/>
                          <a:gd name="connsiteX6" fmla="*/ 20450 w 382770"/>
                          <a:gd name="connsiteY6" fmla="*/ 0 h 395565"/>
                          <a:gd name="connsiteX0" fmla="*/ 20450 w 382770"/>
                          <a:gd name="connsiteY0" fmla="*/ 0 h 395565"/>
                          <a:gd name="connsiteX1" fmla="*/ 363783 w 382770"/>
                          <a:gd name="connsiteY1" fmla="*/ 0 h 395565"/>
                          <a:gd name="connsiteX2" fmla="*/ 368315 w 382770"/>
                          <a:gd name="connsiteY2" fmla="*/ 46476 h 395565"/>
                          <a:gd name="connsiteX3" fmla="*/ 42422 w 382770"/>
                          <a:gd name="connsiteY3" fmla="*/ 379721 h 395565"/>
                          <a:gd name="connsiteX4" fmla="*/ 256 w 382770"/>
                          <a:gd name="connsiteY4" fmla="*/ 375513 h 395565"/>
                          <a:gd name="connsiteX5" fmla="*/ 258 w 382770"/>
                          <a:gd name="connsiteY5" fmla="*/ 22864 h 395565"/>
                          <a:gd name="connsiteX6" fmla="*/ 20450 w 382770"/>
                          <a:gd name="connsiteY6" fmla="*/ 0 h 395565"/>
                          <a:gd name="connsiteX0" fmla="*/ 20448 w 382768"/>
                          <a:gd name="connsiteY0" fmla="*/ 0 h 395564"/>
                          <a:gd name="connsiteX1" fmla="*/ 363781 w 382768"/>
                          <a:gd name="connsiteY1" fmla="*/ 0 h 395564"/>
                          <a:gd name="connsiteX2" fmla="*/ 368313 w 382768"/>
                          <a:gd name="connsiteY2" fmla="*/ 46476 h 395564"/>
                          <a:gd name="connsiteX3" fmla="*/ 42420 w 382768"/>
                          <a:gd name="connsiteY3" fmla="*/ 379721 h 395564"/>
                          <a:gd name="connsiteX4" fmla="*/ 257 w 382768"/>
                          <a:gd name="connsiteY4" fmla="*/ 375512 h 395564"/>
                          <a:gd name="connsiteX5" fmla="*/ 256 w 382768"/>
                          <a:gd name="connsiteY5" fmla="*/ 22864 h 395564"/>
                          <a:gd name="connsiteX6" fmla="*/ 20448 w 382768"/>
                          <a:gd name="connsiteY6" fmla="*/ 0 h 395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768" h="395564">
                            <a:moveTo>
                              <a:pt x="20448" y="0"/>
                            </a:moveTo>
                            <a:lnTo>
                              <a:pt x="363781" y="0"/>
                            </a:lnTo>
                            <a:cubicBezTo>
                              <a:pt x="384546" y="1357"/>
                              <a:pt x="391409" y="20673"/>
                              <a:pt x="368313" y="46476"/>
                            </a:cubicBezTo>
                            <a:lnTo>
                              <a:pt x="42420" y="379721"/>
                            </a:lnTo>
                            <a:cubicBezTo>
                              <a:pt x="30903" y="403223"/>
                              <a:pt x="-437" y="399546"/>
                              <a:pt x="257" y="375512"/>
                            </a:cubicBezTo>
                            <a:cubicBezTo>
                              <a:pt x="-632" y="263291"/>
                              <a:pt x="1145" y="135085"/>
                              <a:pt x="256" y="22864"/>
                            </a:cubicBezTo>
                            <a:cubicBezTo>
                              <a:pt x="256" y="11708"/>
                              <a:pt x="9292" y="0"/>
                              <a:pt x="20448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9" name="Rounded Rectangle 145">
                        <a:extLst>
                          <a:ext uri="{FF2B5EF4-FFF2-40B4-BE49-F238E27FC236}">
                            <a16:creationId xmlns:a16="http://schemas.microsoft.com/office/drawing/2014/main" id="{EC4A45A9-D0D6-4383-9110-4B22C664A8B7}"/>
                          </a:ext>
                        </a:extLst>
                      </p:cNvPr>
                      <p:cNvSpPr/>
                      <p:nvPr/>
                    </p:nvSpPr>
                    <p:spPr>
                      <a:xfrm rot="2779118">
                        <a:off x="4289569" y="2798580"/>
                        <a:ext cx="87368" cy="410538"/>
                      </a:xfrm>
                      <a:prstGeom prst="roundRect">
                        <a:avLst>
                          <a:gd name="adj" fmla="val 33829"/>
                        </a:avLst>
                      </a:pr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1" name="그룹 30">
                  <a:extLst>
                    <a:ext uri="{FF2B5EF4-FFF2-40B4-BE49-F238E27FC236}">
                      <a16:creationId xmlns:a16="http://schemas.microsoft.com/office/drawing/2014/main" id="{CD540B7B-99E1-4373-B5F9-3A6A06398F9F}"/>
                    </a:ext>
                  </a:extLst>
                </p:cNvPr>
                <p:cNvGrpSpPr/>
                <p:nvPr/>
              </p:nvGrpSpPr>
              <p:grpSpPr>
                <a:xfrm>
                  <a:off x="5296375" y="1537011"/>
                  <a:ext cx="1180376" cy="576000"/>
                  <a:chOff x="5296375" y="1537011"/>
                  <a:chExt cx="1180376" cy="576000"/>
                </a:xfrm>
              </p:grpSpPr>
              <p:sp>
                <p:nvSpPr>
                  <p:cNvPr id="111" name="Right Arrow 87">
                    <a:extLst>
                      <a:ext uri="{FF2B5EF4-FFF2-40B4-BE49-F238E27FC236}">
                        <a16:creationId xmlns:a16="http://schemas.microsoft.com/office/drawing/2014/main" id="{2F4D1DB3-E535-49BF-9D5A-CDC7B1E3B00E}"/>
                      </a:ext>
                    </a:extLst>
                  </p:cNvPr>
                  <p:cNvSpPr/>
                  <p:nvPr/>
                </p:nvSpPr>
                <p:spPr>
                  <a:xfrm>
                    <a:off x="6188751" y="1699011"/>
                    <a:ext cx="288000" cy="252000"/>
                  </a:xfrm>
                  <a:prstGeom prst="rightArrow">
                    <a:avLst/>
                  </a:prstGeom>
                  <a:solidFill>
                    <a:srgbClr val="187098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Freeform 89">
                    <a:extLst>
                      <a:ext uri="{FF2B5EF4-FFF2-40B4-BE49-F238E27FC236}">
                        <a16:creationId xmlns:a16="http://schemas.microsoft.com/office/drawing/2014/main" id="{49DB55EC-F2DB-4FE6-AA0B-7690F8181A62}"/>
                      </a:ext>
                    </a:extLst>
                  </p:cNvPr>
                  <p:cNvSpPr/>
                  <p:nvPr/>
                </p:nvSpPr>
                <p:spPr>
                  <a:xfrm>
                    <a:off x="5296375" y="1537011"/>
                    <a:ext cx="867241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rgbClr val="187098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Rectangle 90">
                    <a:extLst>
                      <a:ext uri="{FF2B5EF4-FFF2-40B4-BE49-F238E27FC236}">
                        <a16:creationId xmlns:a16="http://schemas.microsoft.com/office/drawing/2014/main" id="{286F85E9-F490-420D-9A4B-C1F0944D6602}"/>
                      </a:ext>
                    </a:extLst>
                  </p:cNvPr>
                  <p:cNvSpPr/>
                  <p:nvPr/>
                </p:nvSpPr>
                <p:spPr>
                  <a:xfrm>
                    <a:off x="5418921" y="1646581"/>
                    <a:ext cx="622151" cy="360000"/>
                  </a:xfrm>
                  <a:prstGeom prst="rect">
                    <a:avLst/>
                  </a:prstGeom>
                  <a:solidFill>
                    <a:srgbClr val="187098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41" name="Group 212">
                    <a:extLst>
                      <a:ext uri="{FF2B5EF4-FFF2-40B4-BE49-F238E27FC236}">
                        <a16:creationId xmlns:a16="http://schemas.microsoft.com/office/drawing/2014/main" id="{FB2BB980-355B-4D9B-A9EC-3A458DB30949}"/>
                      </a:ext>
                    </a:extLst>
                  </p:cNvPr>
                  <p:cNvGrpSpPr/>
                  <p:nvPr/>
                </p:nvGrpSpPr>
                <p:grpSpPr>
                  <a:xfrm>
                    <a:off x="5569092" y="1699433"/>
                    <a:ext cx="324000" cy="252000"/>
                    <a:chOff x="3485967" y="3223136"/>
                    <a:chExt cx="884894" cy="485338"/>
                  </a:xfrm>
                  <a:solidFill>
                    <a:schemeClr val="bg1"/>
                  </a:solidFill>
                  <a:effectLst/>
                </p:grpSpPr>
                <p:grpSp>
                  <p:nvGrpSpPr>
                    <p:cNvPr id="142" name="Group 383">
                      <a:extLst>
                        <a:ext uri="{FF2B5EF4-FFF2-40B4-BE49-F238E27FC236}">
                          <a16:creationId xmlns:a16="http://schemas.microsoft.com/office/drawing/2014/main" id="{91B3310C-A97B-421E-8961-8A3981405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81256" y="3223136"/>
                      <a:ext cx="494236" cy="485338"/>
                      <a:chOff x="-2429678" y="-3238500"/>
                      <a:chExt cx="13663209" cy="13417212"/>
                    </a:xfrm>
                    <a:grpFill/>
                  </p:grpSpPr>
                  <p:sp>
                    <p:nvSpPr>
                      <p:cNvPr id="153" name="Freeform 394">
                        <a:extLst>
                          <a:ext uri="{FF2B5EF4-FFF2-40B4-BE49-F238E27FC236}">
                            <a16:creationId xmlns:a16="http://schemas.microsoft.com/office/drawing/2014/main" id="{8DD66EFC-9720-442F-89E6-BB31F1B8F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0599" y="-3238500"/>
                        <a:ext cx="6825423" cy="7410594"/>
                      </a:xfrm>
                      <a:custGeom>
                        <a:avLst/>
                        <a:gdLst>
                          <a:gd name="connsiteX0" fmla="*/ 3409950 w 6825423"/>
                          <a:gd name="connsiteY0" fmla="*/ 0 h 7410594"/>
                          <a:gd name="connsiteX1" fmla="*/ 6229951 w 6825423"/>
                          <a:gd name="connsiteY1" fmla="*/ 2516401 h 7410594"/>
                          <a:gd name="connsiteX2" fmla="*/ 6238704 w 6825423"/>
                          <a:gd name="connsiteY2" fmla="*/ 2557692 h 7410594"/>
                          <a:gd name="connsiteX3" fmla="*/ 6296533 w 6825423"/>
                          <a:gd name="connsiteY3" fmla="*/ 2595147 h 7410594"/>
                          <a:gd name="connsiteX4" fmla="*/ 6674736 w 6825423"/>
                          <a:gd name="connsiteY4" fmla="*/ 2949584 h 7410594"/>
                          <a:gd name="connsiteX5" fmla="*/ 6674736 w 6825423"/>
                          <a:gd name="connsiteY5" fmla="*/ 4422766 h 7410594"/>
                          <a:gd name="connsiteX6" fmla="*/ 6134530 w 6825423"/>
                          <a:gd name="connsiteY6" fmla="*/ 4903781 h 7410594"/>
                          <a:gd name="connsiteX7" fmla="*/ 6097506 w 6825423"/>
                          <a:gd name="connsiteY7" fmla="*/ 4909551 h 7410594"/>
                          <a:gd name="connsiteX8" fmla="*/ 6054756 w 6825423"/>
                          <a:gd name="connsiteY8" fmla="*/ 5016817 h 7410594"/>
                          <a:gd name="connsiteX9" fmla="*/ 3352800 w 6825423"/>
                          <a:gd name="connsiteY9" fmla="*/ 7410450 h 7410594"/>
                          <a:gd name="connsiteX10" fmla="*/ 799523 w 6825423"/>
                          <a:gd name="connsiteY10" fmla="*/ 5059710 h 7410594"/>
                          <a:gd name="connsiteX11" fmla="*/ 738130 w 6825423"/>
                          <a:gd name="connsiteY11" fmla="*/ 4892092 h 7410594"/>
                          <a:gd name="connsiteX12" fmla="*/ 690893 w 6825423"/>
                          <a:gd name="connsiteY12" fmla="*/ 4884731 h 7410594"/>
                          <a:gd name="connsiteX13" fmla="*/ 150687 w 6825423"/>
                          <a:gd name="connsiteY13" fmla="*/ 4403716 h 7410594"/>
                          <a:gd name="connsiteX14" fmla="*/ 150687 w 6825423"/>
                          <a:gd name="connsiteY14" fmla="*/ 2930534 h 7410594"/>
                          <a:gd name="connsiteX15" fmla="*/ 436548 w 6825423"/>
                          <a:gd name="connsiteY15" fmla="*/ 2646152 h 7410594"/>
                          <a:gd name="connsiteX16" fmla="*/ 522375 w 6825423"/>
                          <a:gd name="connsiteY16" fmla="*/ 2581039 h 7410594"/>
                          <a:gd name="connsiteX17" fmla="*/ 543969 w 6825423"/>
                          <a:gd name="connsiteY17" fmla="*/ 2473931 h 7410594"/>
                          <a:gd name="connsiteX18" fmla="*/ 3409950 w 6825423"/>
                          <a:gd name="connsiteY18" fmla="*/ 0 h 7410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6825423" h="7410594">
                            <a:moveTo>
                              <a:pt x="3409950" y="0"/>
                            </a:moveTo>
                            <a:cubicBezTo>
                              <a:pt x="4734941" y="0"/>
                              <a:pt x="5856099" y="1058526"/>
                              <a:pt x="6229951" y="2516401"/>
                            </a:cubicBezTo>
                            <a:lnTo>
                              <a:pt x="6238704" y="2557692"/>
                            </a:lnTo>
                            <a:lnTo>
                              <a:pt x="6296533" y="2595147"/>
                            </a:lnTo>
                            <a:cubicBezTo>
                              <a:pt x="6416937" y="2679806"/>
                              <a:pt x="6549956" y="2799961"/>
                              <a:pt x="6674736" y="2949584"/>
                            </a:cubicBezTo>
                            <a:cubicBezTo>
                              <a:pt x="6821179" y="3212045"/>
                              <a:pt x="6923689" y="3855505"/>
                              <a:pt x="6674736" y="4422766"/>
                            </a:cubicBezTo>
                            <a:cubicBezTo>
                              <a:pt x="6575328" y="4635424"/>
                              <a:pt x="6329416" y="4856355"/>
                              <a:pt x="6134530" y="4903781"/>
                            </a:cubicBezTo>
                            <a:lnTo>
                              <a:pt x="6097506" y="4909551"/>
                            </a:lnTo>
                            <a:lnTo>
                              <a:pt x="6054756" y="5016817"/>
                            </a:lnTo>
                            <a:cubicBezTo>
                              <a:pt x="5478809" y="6376352"/>
                              <a:pt x="4218682" y="7424738"/>
                              <a:pt x="3352800" y="7410450"/>
                            </a:cubicBezTo>
                            <a:cubicBezTo>
                              <a:pt x="2486918" y="7396163"/>
                              <a:pt x="1360736" y="6426399"/>
                              <a:pt x="799523" y="5059710"/>
                            </a:cubicBezTo>
                            <a:lnTo>
                              <a:pt x="738130" y="4892092"/>
                            </a:lnTo>
                            <a:lnTo>
                              <a:pt x="690893" y="4884731"/>
                            </a:lnTo>
                            <a:cubicBezTo>
                              <a:pt x="496007" y="4837305"/>
                              <a:pt x="250095" y="4616374"/>
                              <a:pt x="150687" y="4403716"/>
                            </a:cubicBezTo>
                            <a:cubicBezTo>
                              <a:pt x="-98266" y="3836455"/>
                              <a:pt x="4244" y="3192995"/>
                              <a:pt x="150687" y="2930534"/>
                            </a:cubicBezTo>
                            <a:cubicBezTo>
                              <a:pt x="244273" y="2818317"/>
                              <a:pt x="342492" y="2722675"/>
                              <a:pt x="436548" y="2646152"/>
                            </a:cubicBezTo>
                            <a:lnTo>
                              <a:pt x="522375" y="2581039"/>
                            </a:lnTo>
                            <a:lnTo>
                              <a:pt x="543969" y="2473931"/>
                            </a:lnTo>
                            <a:cubicBezTo>
                              <a:pt x="882058" y="983022"/>
                              <a:pt x="2084958" y="0"/>
                              <a:pt x="3409950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" name="Rectangle 92">
                        <a:extLst>
                          <a:ext uri="{FF2B5EF4-FFF2-40B4-BE49-F238E27FC236}">
                            <a16:creationId xmlns:a16="http://schemas.microsoft.com/office/drawing/2014/main" id="{4F7ECFA5-D8D8-49EA-8B09-506ACCC852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429678" y="3891431"/>
                        <a:ext cx="13663209" cy="6287281"/>
                      </a:xfrm>
                      <a:custGeom>
                        <a:avLst/>
                        <a:gdLst>
                          <a:gd name="connsiteX0" fmla="*/ 0 w 13620364"/>
                          <a:gd name="connsiteY0" fmla="*/ 0 h 6310100"/>
                          <a:gd name="connsiteX1" fmla="*/ 13620364 w 13620364"/>
                          <a:gd name="connsiteY1" fmla="*/ 0 h 6310100"/>
                          <a:gd name="connsiteX2" fmla="*/ 13620364 w 13620364"/>
                          <a:gd name="connsiteY2" fmla="*/ 6310100 h 6310100"/>
                          <a:gd name="connsiteX3" fmla="*/ 0 w 13620364"/>
                          <a:gd name="connsiteY3" fmla="*/ 6310100 h 6310100"/>
                          <a:gd name="connsiteX4" fmla="*/ 0 w 13620364"/>
                          <a:gd name="connsiteY4" fmla="*/ 0 h 6310100"/>
                          <a:gd name="connsiteX0" fmla="*/ 0 w 13620364"/>
                          <a:gd name="connsiteY0" fmla="*/ 1 h 6310101"/>
                          <a:gd name="connsiteX1" fmla="*/ 6914764 w 13620364"/>
                          <a:gd name="connsiteY1" fmla="*/ 0 h 6310101"/>
                          <a:gd name="connsiteX2" fmla="*/ 13620364 w 13620364"/>
                          <a:gd name="connsiteY2" fmla="*/ 1 h 6310101"/>
                          <a:gd name="connsiteX3" fmla="*/ 13620364 w 13620364"/>
                          <a:gd name="connsiteY3" fmla="*/ 6310101 h 6310101"/>
                          <a:gd name="connsiteX4" fmla="*/ 0 w 13620364"/>
                          <a:gd name="connsiteY4" fmla="*/ 6310101 h 6310101"/>
                          <a:gd name="connsiteX5" fmla="*/ 0 w 13620364"/>
                          <a:gd name="connsiteY5" fmla="*/ 1 h 6310101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3620364 w 13620364"/>
                          <a:gd name="connsiteY2" fmla="*/ 0 h 6310100"/>
                          <a:gd name="connsiteX3" fmla="*/ 13620364 w 13620364"/>
                          <a:gd name="connsiteY3" fmla="*/ 6310100 h 6310100"/>
                          <a:gd name="connsiteX4" fmla="*/ 0 w 13620364"/>
                          <a:gd name="connsiteY4" fmla="*/ 6310100 h 6310100"/>
                          <a:gd name="connsiteX5" fmla="*/ 0 w 13620364"/>
                          <a:gd name="connsiteY5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0994394 w 13620364"/>
                          <a:gd name="connsiteY2" fmla="*/ 18522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9235932 w 13620364"/>
                          <a:gd name="connsiteY2" fmla="*/ 234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2108302 w 13620364"/>
                          <a:gd name="connsiteY1" fmla="*/ 1547446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0 w 13620364"/>
                          <a:gd name="connsiteY7" fmla="*/ 6310100 h 6310100"/>
                          <a:gd name="connsiteX8" fmla="*/ 0 w 13620364"/>
                          <a:gd name="connsiteY8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9681410 w 13620364"/>
                          <a:gd name="connsiteY7" fmla="*/ 6283569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30461"/>
                          <a:gd name="connsiteX1" fmla="*/ 4406025 w 13620364"/>
                          <a:gd name="connsiteY1" fmla="*/ 46892 h 6330461"/>
                          <a:gd name="connsiteX2" fmla="*/ 6774087 w 13620364"/>
                          <a:gd name="connsiteY2" fmla="*/ 5017476 h 6330461"/>
                          <a:gd name="connsiteX3" fmla="*/ 9235932 w 13620364"/>
                          <a:gd name="connsiteY3" fmla="*/ 23446 h 6330461"/>
                          <a:gd name="connsiteX4" fmla="*/ 13620364 w 13620364"/>
                          <a:gd name="connsiteY4" fmla="*/ 0 h 6330461"/>
                          <a:gd name="connsiteX5" fmla="*/ 13620364 w 13620364"/>
                          <a:gd name="connsiteY5" fmla="*/ 6310100 h 6330461"/>
                          <a:gd name="connsiteX6" fmla="*/ 10830271 w 13620364"/>
                          <a:gd name="connsiteY6" fmla="*/ 6307015 h 6330461"/>
                          <a:gd name="connsiteX7" fmla="*/ 10220671 w 13620364"/>
                          <a:gd name="connsiteY7" fmla="*/ 6330461 h 6330461"/>
                          <a:gd name="connsiteX8" fmla="*/ 0 w 13620364"/>
                          <a:gd name="connsiteY8" fmla="*/ 6310100 h 6330461"/>
                          <a:gd name="connsiteX9" fmla="*/ 0 w 13620364"/>
                          <a:gd name="connsiteY9" fmla="*/ 0 h 6330461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7594702 w 13620364"/>
                          <a:gd name="connsiteY7" fmla="*/ 6213230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384794 w 13620364"/>
                          <a:gd name="connsiteY7" fmla="*/ 6283569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4 w 13620364"/>
                          <a:gd name="connsiteY7" fmla="*/ 4032738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783380 w 13620364"/>
                          <a:gd name="connsiteY7" fmla="*/ 4056184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8931133 w 13620364"/>
                          <a:gd name="connsiteY8" fmla="*/ 5322276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56942"/>
                          <a:gd name="connsiteY0" fmla="*/ 0 h 6310100"/>
                          <a:gd name="connsiteX1" fmla="*/ 4406025 w 13656942"/>
                          <a:gd name="connsiteY1" fmla="*/ 46892 h 6310100"/>
                          <a:gd name="connsiteX2" fmla="*/ 6774087 w 13656942"/>
                          <a:gd name="connsiteY2" fmla="*/ 5017476 h 6310100"/>
                          <a:gd name="connsiteX3" fmla="*/ 9235932 w 13656942"/>
                          <a:gd name="connsiteY3" fmla="*/ 23446 h 6310100"/>
                          <a:gd name="connsiteX4" fmla="*/ 12213595 w 13656942"/>
                          <a:gd name="connsiteY4" fmla="*/ 1430215 h 6310100"/>
                          <a:gd name="connsiteX5" fmla="*/ 13620364 w 13656942"/>
                          <a:gd name="connsiteY5" fmla="*/ 6310100 h 6310100"/>
                          <a:gd name="connsiteX6" fmla="*/ 10877164 w 13656942"/>
                          <a:gd name="connsiteY6" fmla="*/ 6307015 h 6310100"/>
                          <a:gd name="connsiteX7" fmla="*/ 10877165 w 13656942"/>
                          <a:gd name="connsiteY7" fmla="*/ 4103077 h 6310100"/>
                          <a:gd name="connsiteX8" fmla="*/ 10197225 w 13656942"/>
                          <a:gd name="connsiteY8" fmla="*/ 4267200 h 6310100"/>
                          <a:gd name="connsiteX9" fmla="*/ 10173779 w 13656942"/>
                          <a:gd name="connsiteY9" fmla="*/ 6307015 h 6310100"/>
                          <a:gd name="connsiteX10" fmla="*/ 0 w 13656942"/>
                          <a:gd name="connsiteY10" fmla="*/ 6310100 h 6310100"/>
                          <a:gd name="connsiteX11" fmla="*/ 0 w 13656942"/>
                          <a:gd name="connsiteY11" fmla="*/ 0 h 6310100"/>
                          <a:gd name="connsiteX0" fmla="*/ 0 w 13688189"/>
                          <a:gd name="connsiteY0" fmla="*/ 0 h 6310100"/>
                          <a:gd name="connsiteX1" fmla="*/ 4406025 w 13688189"/>
                          <a:gd name="connsiteY1" fmla="*/ 46892 h 6310100"/>
                          <a:gd name="connsiteX2" fmla="*/ 6774087 w 13688189"/>
                          <a:gd name="connsiteY2" fmla="*/ 5017476 h 6310100"/>
                          <a:gd name="connsiteX3" fmla="*/ 9235932 w 13688189"/>
                          <a:gd name="connsiteY3" fmla="*/ 23446 h 6310100"/>
                          <a:gd name="connsiteX4" fmla="*/ 12213595 w 13688189"/>
                          <a:gd name="connsiteY4" fmla="*/ 1430215 h 6310100"/>
                          <a:gd name="connsiteX5" fmla="*/ 13620364 w 13688189"/>
                          <a:gd name="connsiteY5" fmla="*/ 6310100 h 6310100"/>
                          <a:gd name="connsiteX6" fmla="*/ 10877164 w 13688189"/>
                          <a:gd name="connsiteY6" fmla="*/ 6307015 h 6310100"/>
                          <a:gd name="connsiteX7" fmla="*/ 10877165 w 13688189"/>
                          <a:gd name="connsiteY7" fmla="*/ 4103077 h 6310100"/>
                          <a:gd name="connsiteX8" fmla="*/ 10197225 w 13688189"/>
                          <a:gd name="connsiteY8" fmla="*/ 4267200 h 6310100"/>
                          <a:gd name="connsiteX9" fmla="*/ 10173779 w 13688189"/>
                          <a:gd name="connsiteY9" fmla="*/ 6307015 h 6310100"/>
                          <a:gd name="connsiteX10" fmla="*/ 0 w 13688189"/>
                          <a:gd name="connsiteY10" fmla="*/ 6310100 h 6310100"/>
                          <a:gd name="connsiteX11" fmla="*/ 0 w 13688189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0 w 13623187"/>
                          <a:gd name="connsiteY10" fmla="*/ 6310100 h 6310100"/>
                          <a:gd name="connsiteX11" fmla="*/ 0 w 13623187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00671 w 13623187"/>
                          <a:gd name="connsiteY10" fmla="*/ 6283569 h 6310100"/>
                          <a:gd name="connsiteX11" fmla="*/ 0 w 13623187"/>
                          <a:gd name="connsiteY11" fmla="*/ 6310100 h 6310100"/>
                          <a:gd name="connsiteX12" fmla="*/ 0 w 13623187"/>
                          <a:gd name="connsiteY12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4 w 13623187"/>
                          <a:gd name="connsiteY10" fmla="*/ 6283569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47564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4570148 w 13623187"/>
                          <a:gd name="connsiteY10" fmla="*/ 4759569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27501 w 13623187"/>
                          <a:gd name="connsiteY10" fmla="*/ 4243753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5976918 w 13623187"/>
                          <a:gd name="connsiteY10" fmla="*/ 5040922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5 w 13623187"/>
                          <a:gd name="connsiteY10" fmla="*/ 6236676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53906"/>
                          <a:gd name="connsiteX1" fmla="*/ 4406025 w 13623187"/>
                          <a:gd name="connsiteY1" fmla="*/ 46892 h 6353906"/>
                          <a:gd name="connsiteX2" fmla="*/ 6774087 w 13623187"/>
                          <a:gd name="connsiteY2" fmla="*/ 5017476 h 6353906"/>
                          <a:gd name="connsiteX3" fmla="*/ 9235932 w 13623187"/>
                          <a:gd name="connsiteY3" fmla="*/ 23446 h 6353906"/>
                          <a:gd name="connsiteX4" fmla="*/ 12213595 w 13623187"/>
                          <a:gd name="connsiteY4" fmla="*/ 1430215 h 6353906"/>
                          <a:gd name="connsiteX5" fmla="*/ 13620364 w 13623187"/>
                          <a:gd name="connsiteY5" fmla="*/ 6310100 h 6353906"/>
                          <a:gd name="connsiteX6" fmla="*/ 10877164 w 13623187"/>
                          <a:gd name="connsiteY6" fmla="*/ 6307015 h 6353906"/>
                          <a:gd name="connsiteX7" fmla="*/ 10877165 w 13623187"/>
                          <a:gd name="connsiteY7" fmla="*/ 4103077 h 6353906"/>
                          <a:gd name="connsiteX8" fmla="*/ 10197225 w 13623187"/>
                          <a:gd name="connsiteY8" fmla="*/ 4267200 h 6353906"/>
                          <a:gd name="connsiteX9" fmla="*/ 10173779 w 13623187"/>
                          <a:gd name="connsiteY9" fmla="*/ 6307015 h 6353906"/>
                          <a:gd name="connsiteX10" fmla="*/ 3374395 w 13623187"/>
                          <a:gd name="connsiteY10" fmla="*/ 6353906 h 6353906"/>
                          <a:gd name="connsiteX11" fmla="*/ 3327501 w 13623187"/>
                          <a:gd name="connsiteY11" fmla="*/ 4243753 h 6353906"/>
                          <a:gd name="connsiteX12" fmla="*/ 2647564 w 13623187"/>
                          <a:gd name="connsiteY12" fmla="*/ 4220308 h 6353906"/>
                          <a:gd name="connsiteX13" fmla="*/ 2647564 w 13623187"/>
                          <a:gd name="connsiteY13" fmla="*/ 6283569 h 6353906"/>
                          <a:gd name="connsiteX14" fmla="*/ 0 w 13623187"/>
                          <a:gd name="connsiteY14" fmla="*/ 6310100 h 6353906"/>
                          <a:gd name="connsiteX15" fmla="*/ 0 w 13623187"/>
                          <a:gd name="connsiteY15" fmla="*/ 0 h 6353906"/>
                          <a:gd name="connsiteX0" fmla="*/ 0 w 13623187"/>
                          <a:gd name="connsiteY0" fmla="*/ 0 h 6377352"/>
                          <a:gd name="connsiteX1" fmla="*/ 4406025 w 13623187"/>
                          <a:gd name="connsiteY1" fmla="*/ 46892 h 6377352"/>
                          <a:gd name="connsiteX2" fmla="*/ 6774087 w 13623187"/>
                          <a:gd name="connsiteY2" fmla="*/ 5017476 h 6377352"/>
                          <a:gd name="connsiteX3" fmla="*/ 9235932 w 13623187"/>
                          <a:gd name="connsiteY3" fmla="*/ 23446 h 6377352"/>
                          <a:gd name="connsiteX4" fmla="*/ 12213595 w 13623187"/>
                          <a:gd name="connsiteY4" fmla="*/ 1430215 h 6377352"/>
                          <a:gd name="connsiteX5" fmla="*/ 13620364 w 13623187"/>
                          <a:gd name="connsiteY5" fmla="*/ 6310100 h 6377352"/>
                          <a:gd name="connsiteX6" fmla="*/ 10877164 w 13623187"/>
                          <a:gd name="connsiteY6" fmla="*/ 6307015 h 6377352"/>
                          <a:gd name="connsiteX7" fmla="*/ 10877165 w 13623187"/>
                          <a:gd name="connsiteY7" fmla="*/ 4103077 h 6377352"/>
                          <a:gd name="connsiteX8" fmla="*/ 10197225 w 13623187"/>
                          <a:gd name="connsiteY8" fmla="*/ 4267200 h 6377352"/>
                          <a:gd name="connsiteX9" fmla="*/ 10173779 w 13623187"/>
                          <a:gd name="connsiteY9" fmla="*/ 6307015 h 6377352"/>
                          <a:gd name="connsiteX10" fmla="*/ 3350949 w 13623187"/>
                          <a:gd name="connsiteY10" fmla="*/ 6377352 h 6377352"/>
                          <a:gd name="connsiteX11" fmla="*/ 3327501 w 13623187"/>
                          <a:gd name="connsiteY11" fmla="*/ 4243753 h 6377352"/>
                          <a:gd name="connsiteX12" fmla="*/ 2647564 w 13623187"/>
                          <a:gd name="connsiteY12" fmla="*/ 4220308 h 6377352"/>
                          <a:gd name="connsiteX13" fmla="*/ 2647564 w 13623187"/>
                          <a:gd name="connsiteY13" fmla="*/ 6283569 h 6377352"/>
                          <a:gd name="connsiteX14" fmla="*/ 0 w 13623187"/>
                          <a:gd name="connsiteY14" fmla="*/ 6310100 h 6377352"/>
                          <a:gd name="connsiteX15" fmla="*/ 0 w 13623187"/>
                          <a:gd name="connsiteY15" fmla="*/ 0 h 6377352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327501 w 13623187"/>
                          <a:gd name="connsiteY11" fmla="*/ 4243753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85552 h 6323089"/>
                          <a:gd name="connsiteX1" fmla="*/ 4406025 w 13623187"/>
                          <a:gd name="connsiteY1" fmla="*/ 39521 h 6323089"/>
                          <a:gd name="connsiteX2" fmla="*/ 6774087 w 13623187"/>
                          <a:gd name="connsiteY2" fmla="*/ 5010105 h 6323089"/>
                          <a:gd name="connsiteX3" fmla="*/ 9235932 w 13623187"/>
                          <a:gd name="connsiteY3" fmla="*/ 16075 h 6323089"/>
                          <a:gd name="connsiteX4" fmla="*/ 12213595 w 13623187"/>
                          <a:gd name="connsiteY4" fmla="*/ 1422844 h 6323089"/>
                          <a:gd name="connsiteX5" fmla="*/ 13620364 w 13623187"/>
                          <a:gd name="connsiteY5" fmla="*/ 6302729 h 6323089"/>
                          <a:gd name="connsiteX6" fmla="*/ 10877164 w 13623187"/>
                          <a:gd name="connsiteY6" fmla="*/ 6299644 h 6323089"/>
                          <a:gd name="connsiteX7" fmla="*/ 10877165 w 13623187"/>
                          <a:gd name="connsiteY7" fmla="*/ 4095706 h 6323089"/>
                          <a:gd name="connsiteX8" fmla="*/ 10197225 w 13623187"/>
                          <a:gd name="connsiteY8" fmla="*/ 4259829 h 6323089"/>
                          <a:gd name="connsiteX9" fmla="*/ 10173779 w 13623187"/>
                          <a:gd name="connsiteY9" fmla="*/ 6299644 h 6323089"/>
                          <a:gd name="connsiteX10" fmla="*/ 3397841 w 13623187"/>
                          <a:gd name="connsiteY10" fmla="*/ 6323089 h 6323089"/>
                          <a:gd name="connsiteX11" fmla="*/ 3421286 w 13623187"/>
                          <a:gd name="connsiteY11" fmla="*/ 4212936 h 6323089"/>
                          <a:gd name="connsiteX12" fmla="*/ 2647564 w 13623187"/>
                          <a:gd name="connsiteY12" fmla="*/ 4212937 h 6323089"/>
                          <a:gd name="connsiteX13" fmla="*/ 2647564 w 13623187"/>
                          <a:gd name="connsiteY13" fmla="*/ 6276198 h 6323089"/>
                          <a:gd name="connsiteX14" fmla="*/ 0 w 13623187"/>
                          <a:gd name="connsiteY14" fmla="*/ 6302729 h 6323089"/>
                          <a:gd name="connsiteX15" fmla="*/ 914400 w 13623187"/>
                          <a:gd name="connsiteY15" fmla="*/ 1985552 h 6323089"/>
                          <a:gd name="connsiteX0" fmla="*/ 937847 w 13646634"/>
                          <a:gd name="connsiteY0" fmla="*/ 1985552 h 6323089"/>
                          <a:gd name="connsiteX1" fmla="*/ 4429472 w 13646634"/>
                          <a:gd name="connsiteY1" fmla="*/ 39521 h 6323089"/>
                          <a:gd name="connsiteX2" fmla="*/ 6797534 w 13646634"/>
                          <a:gd name="connsiteY2" fmla="*/ 5010105 h 6323089"/>
                          <a:gd name="connsiteX3" fmla="*/ 9259379 w 13646634"/>
                          <a:gd name="connsiteY3" fmla="*/ 16075 h 6323089"/>
                          <a:gd name="connsiteX4" fmla="*/ 12237042 w 13646634"/>
                          <a:gd name="connsiteY4" fmla="*/ 1422844 h 6323089"/>
                          <a:gd name="connsiteX5" fmla="*/ 13643811 w 13646634"/>
                          <a:gd name="connsiteY5" fmla="*/ 6302729 h 6323089"/>
                          <a:gd name="connsiteX6" fmla="*/ 10900611 w 13646634"/>
                          <a:gd name="connsiteY6" fmla="*/ 6299644 h 6323089"/>
                          <a:gd name="connsiteX7" fmla="*/ 10900612 w 13646634"/>
                          <a:gd name="connsiteY7" fmla="*/ 4095706 h 6323089"/>
                          <a:gd name="connsiteX8" fmla="*/ 10220672 w 13646634"/>
                          <a:gd name="connsiteY8" fmla="*/ 4259829 h 6323089"/>
                          <a:gd name="connsiteX9" fmla="*/ 10197226 w 13646634"/>
                          <a:gd name="connsiteY9" fmla="*/ 6299644 h 6323089"/>
                          <a:gd name="connsiteX10" fmla="*/ 3421288 w 13646634"/>
                          <a:gd name="connsiteY10" fmla="*/ 6323089 h 6323089"/>
                          <a:gd name="connsiteX11" fmla="*/ 3444733 w 13646634"/>
                          <a:gd name="connsiteY11" fmla="*/ 4212936 h 6323089"/>
                          <a:gd name="connsiteX12" fmla="*/ 2671011 w 13646634"/>
                          <a:gd name="connsiteY12" fmla="*/ 4212937 h 6323089"/>
                          <a:gd name="connsiteX13" fmla="*/ 2671011 w 13646634"/>
                          <a:gd name="connsiteY13" fmla="*/ 6276198 h 6323089"/>
                          <a:gd name="connsiteX14" fmla="*/ 0 w 13646634"/>
                          <a:gd name="connsiteY14" fmla="*/ 6232390 h 6323089"/>
                          <a:gd name="connsiteX15" fmla="*/ 937847 w 13646634"/>
                          <a:gd name="connsiteY15" fmla="*/ 1985552 h 6323089"/>
                          <a:gd name="connsiteX0" fmla="*/ 867509 w 13576296"/>
                          <a:gd name="connsiteY0" fmla="*/ 1985552 h 6323089"/>
                          <a:gd name="connsiteX1" fmla="*/ 4359134 w 13576296"/>
                          <a:gd name="connsiteY1" fmla="*/ 39521 h 6323089"/>
                          <a:gd name="connsiteX2" fmla="*/ 6727196 w 13576296"/>
                          <a:gd name="connsiteY2" fmla="*/ 5010105 h 6323089"/>
                          <a:gd name="connsiteX3" fmla="*/ 9189041 w 13576296"/>
                          <a:gd name="connsiteY3" fmla="*/ 16075 h 6323089"/>
                          <a:gd name="connsiteX4" fmla="*/ 12166704 w 13576296"/>
                          <a:gd name="connsiteY4" fmla="*/ 1422844 h 6323089"/>
                          <a:gd name="connsiteX5" fmla="*/ 13573473 w 13576296"/>
                          <a:gd name="connsiteY5" fmla="*/ 6302729 h 6323089"/>
                          <a:gd name="connsiteX6" fmla="*/ 10830273 w 13576296"/>
                          <a:gd name="connsiteY6" fmla="*/ 6299644 h 6323089"/>
                          <a:gd name="connsiteX7" fmla="*/ 10830274 w 13576296"/>
                          <a:gd name="connsiteY7" fmla="*/ 4095706 h 6323089"/>
                          <a:gd name="connsiteX8" fmla="*/ 10150334 w 13576296"/>
                          <a:gd name="connsiteY8" fmla="*/ 4259829 h 6323089"/>
                          <a:gd name="connsiteX9" fmla="*/ 10126888 w 13576296"/>
                          <a:gd name="connsiteY9" fmla="*/ 6299644 h 6323089"/>
                          <a:gd name="connsiteX10" fmla="*/ 3350950 w 13576296"/>
                          <a:gd name="connsiteY10" fmla="*/ 6323089 h 6323089"/>
                          <a:gd name="connsiteX11" fmla="*/ 3374395 w 13576296"/>
                          <a:gd name="connsiteY11" fmla="*/ 4212936 h 6323089"/>
                          <a:gd name="connsiteX12" fmla="*/ 2600673 w 13576296"/>
                          <a:gd name="connsiteY12" fmla="*/ 4212937 h 6323089"/>
                          <a:gd name="connsiteX13" fmla="*/ 2600673 w 13576296"/>
                          <a:gd name="connsiteY13" fmla="*/ 6276198 h 6323089"/>
                          <a:gd name="connsiteX14" fmla="*/ 0 w 13576296"/>
                          <a:gd name="connsiteY14" fmla="*/ 6302729 h 6323089"/>
                          <a:gd name="connsiteX15" fmla="*/ 867509 w 13576296"/>
                          <a:gd name="connsiteY15" fmla="*/ 1985552 h 6323089"/>
                          <a:gd name="connsiteX0" fmla="*/ 875123 w 13583910"/>
                          <a:gd name="connsiteY0" fmla="*/ 1985552 h 6323089"/>
                          <a:gd name="connsiteX1" fmla="*/ 4366748 w 13583910"/>
                          <a:gd name="connsiteY1" fmla="*/ 39521 h 6323089"/>
                          <a:gd name="connsiteX2" fmla="*/ 6734810 w 13583910"/>
                          <a:gd name="connsiteY2" fmla="*/ 5010105 h 6323089"/>
                          <a:gd name="connsiteX3" fmla="*/ 9196655 w 13583910"/>
                          <a:gd name="connsiteY3" fmla="*/ 16075 h 6323089"/>
                          <a:gd name="connsiteX4" fmla="*/ 12174318 w 13583910"/>
                          <a:gd name="connsiteY4" fmla="*/ 1422844 h 6323089"/>
                          <a:gd name="connsiteX5" fmla="*/ 13581087 w 13583910"/>
                          <a:gd name="connsiteY5" fmla="*/ 6302729 h 6323089"/>
                          <a:gd name="connsiteX6" fmla="*/ 10837887 w 13583910"/>
                          <a:gd name="connsiteY6" fmla="*/ 6299644 h 6323089"/>
                          <a:gd name="connsiteX7" fmla="*/ 10837888 w 13583910"/>
                          <a:gd name="connsiteY7" fmla="*/ 4095706 h 6323089"/>
                          <a:gd name="connsiteX8" fmla="*/ 10157948 w 13583910"/>
                          <a:gd name="connsiteY8" fmla="*/ 4259829 h 6323089"/>
                          <a:gd name="connsiteX9" fmla="*/ 10134502 w 13583910"/>
                          <a:gd name="connsiteY9" fmla="*/ 6299644 h 6323089"/>
                          <a:gd name="connsiteX10" fmla="*/ 3358564 w 13583910"/>
                          <a:gd name="connsiteY10" fmla="*/ 6323089 h 6323089"/>
                          <a:gd name="connsiteX11" fmla="*/ 3382009 w 13583910"/>
                          <a:gd name="connsiteY11" fmla="*/ 4212936 h 6323089"/>
                          <a:gd name="connsiteX12" fmla="*/ 2608287 w 13583910"/>
                          <a:gd name="connsiteY12" fmla="*/ 4212937 h 6323089"/>
                          <a:gd name="connsiteX13" fmla="*/ 2608287 w 13583910"/>
                          <a:gd name="connsiteY13" fmla="*/ 6276198 h 6323089"/>
                          <a:gd name="connsiteX14" fmla="*/ 7614 w 13583910"/>
                          <a:gd name="connsiteY14" fmla="*/ 6302729 h 6323089"/>
                          <a:gd name="connsiteX15" fmla="*/ 875123 w 13583910"/>
                          <a:gd name="connsiteY15" fmla="*/ 1985552 h 6323089"/>
                          <a:gd name="connsiteX0" fmla="*/ 1154365 w 13581798"/>
                          <a:gd name="connsiteY0" fmla="*/ 1654535 h 6343764"/>
                          <a:gd name="connsiteX1" fmla="*/ 4364636 w 13581798"/>
                          <a:gd name="connsiteY1" fmla="*/ 60196 h 6343764"/>
                          <a:gd name="connsiteX2" fmla="*/ 6732698 w 13581798"/>
                          <a:gd name="connsiteY2" fmla="*/ 5030780 h 6343764"/>
                          <a:gd name="connsiteX3" fmla="*/ 9194543 w 13581798"/>
                          <a:gd name="connsiteY3" fmla="*/ 36750 h 6343764"/>
                          <a:gd name="connsiteX4" fmla="*/ 12172206 w 13581798"/>
                          <a:gd name="connsiteY4" fmla="*/ 1443519 h 6343764"/>
                          <a:gd name="connsiteX5" fmla="*/ 13578975 w 13581798"/>
                          <a:gd name="connsiteY5" fmla="*/ 6323404 h 6343764"/>
                          <a:gd name="connsiteX6" fmla="*/ 10835775 w 13581798"/>
                          <a:gd name="connsiteY6" fmla="*/ 6320319 h 6343764"/>
                          <a:gd name="connsiteX7" fmla="*/ 10835776 w 13581798"/>
                          <a:gd name="connsiteY7" fmla="*/ 4116381 h 6343764"/>
                          <a:gd name="connsiteX8" fmla="*/ 10155836 w 13581798"/>
                          <a:gd name="connsiteY8" fmla="*/ 4280504 h 6343764"/>
                          <a:gd name="connsiteX9" fmla="*/ 10132390 w 13581798"/>
                          <a:gd name="connsiteY9" fmla="*/ 6320319 h 6343764"/>
                          <a:gd name="connsiteX10" fmla="*/ 3356452 w 13581798"/>
                          <a:gd name="connsiteY10" fmla="*/ 6343764 h 6343764"/>
                          <a:gd name="connsiteX11" fmla="*/ 3379897 w 13581798"/>
                          <a:gd name="connsiteY11" fmla="*/ 4233611 h 6343764"/>
                          <a:gd name="connsiteX12" fmla="*/ 2606175 w 13581798"/>
                          <a:gd name="connsiteY12" fmla="*/ 4233612 h 6343764"/>
                          <a:gd name="connsiteX13" fmla="*/ 2606175 w 13581798"/>
                          <a:gd name="connsiteY13" fmla="*/ 6296873 h 6343764"/>
                          <a:gd name="connsiteX14" fmla="*/ 5502 w 13581798"/>
                          <a:gd name="connsiteY14" fmla="*/ 6323404 h 6343764"/>
                          <a:gd name="connsiteX15" fmla="*/ 1154365 w 13581798"/>
                          <a:gd name="connsiteY15" fmla="*/ 1654535 h 6343764"/>
                          <a:gd name="connsiteX0" fmla="*/ 1154012 w 13581445"/>
                          <a:gd name="connsiteY0" fmla="*/ 1654535 h 6343764"/>
                          <a:gd name="connsiteX1" fmla="*/ 4364283 w 13581445"/>
                          <a:gd name="connsiteY1" fmla="*/ 60196 h 6343764"/>
                          <a:gd name="connsiteX2" fmla="*/ 6732345 w 13581445"/>
                          <a:gd name="connsiteY2" fmla="*/ 5030780 h 6343764"/>
                          <a:gd name="connsiteX3" fmla="*/ 9194190 w 13581445"/>
                          <a:gd name="connsiteY3" fmla="*/ 36750 h 6343764"/>
                          <a:gd name="connsiteX4" fmla="*/ 12171853 w 13581445"/>
                          <a:gd name="connsiteY4" fmla="*/ 1443519 h 6343764"/>
                          <a:gd name="connsiteX5" fmla="*/ 13578622 w 13581445"/>
                          <a:gd name="connsiteY5" fmla="*/ 6323404 h 6343764"/>
                          <a:gd name="connsiteX6" fmla="*/ 10835422 w 13581445"/>
                          <a:gd name="connsiteY6" fmla="*/ 6320319 h 6343764"/>
                          <a:gd name="connsiteX7" fmla="*/ 10835423 w 13581445"/>
                          <a:gd name="connsiteY7" fmla="*/ 4116381 h 6343764"/>
                          <a:gd name="connsiteX8" fmla="*/ 10155483 w 13581445"/>
                          <a:gd name="connsiteY8" fmla="*/ 4280504 h 6343764"/>
                          <a:gd name="connsiteX9" fmla="*/ 10132037 w 13581445"/>
                          <a:gd name="connsiteY9" fmla="*/ 6320319 h 6343764"/>
                          <a:gd name="connsiteX10" fmla="*/ 3356099 w 13581445"/>
                          <a:gd name="connsiteY10" fmla="*/ 6343764 h 6343764"/>
                          <a:gd name="connsiteX11" fmla="*/ 3379544 w 13581445"/>
                          <a:gd name="connsiteY11" fmla="*/ 4233611 h 6343764"/>
                          <a:gd name="connsiteX12" fmla="*/ 2605822 w 13581445"/>
                          <a:gd name="connsiteY12" fmla="*/ 4233612 h 6343764"/>
                          <a:gd name="connsiteX13" fmla="*/ 2605822 w 13581445"/>
                          <a:gd name="connsiteY13" fmla="*/ 6296873 h 6343764"/>
                          <a:gd name="connsiteX14" fmla="*/ 5149 w 13581445"/>
                          <a:gd name="connsiteY14" fmla="*/ 6323404 h 6343764"/>
                          <a:gd name="connsiteX15" fmla="*/ 1154012 w 13581445"/>
                          <a:gd name="connsiteY15" fmla="*/ 1654535 h 6343764"/>
                          <a:gd name="connsiteX0" fmla="*/ 1227606 w 13655039"/>
                          <a:gd name="connsiteY0" fmla="*/ 1654535 h 6343764"/>
                          <a:gd name="connsiteX1" fmla="*/ 4437877 w 13655039"/>
                          <a:gd name="connsiteY1" fmla="*/ 60196 h 6343764"/>
                          <a:gd name="connsiteX2" fmla="*/ 6805939 w 13655039"/>
                          <a:gd name="connsiteY2" fmla="*/ 5030780 h 6343764"/>
                          <a:gd name="connsiteX3" fmla="*/ 9267784 w 13655039"/>
                          <a:gd name="connsiteY3" fmla="*/ 36750 h 6343764"/>
                          <a:gd name="connsiteX4" fmla="*/ 12245447 w 13655039"/>
                          <a:gd name="connsiteY4" fmla="*/ 1443519 h 6343764"/>
                          <a:gd name="connsiteX5" fmla="*/ 13652216 w 13655039"/>
                          <a:gd name="connsiteY5" fmla="*/ 6323404 h 6343764"/>
                          <a:gd name="connsiteX6" fmla="*/ 10909016 w 13655039"/>
                          <a:gd name="connsiteY6" fmla="*/ 6320319 h 6343764"/>
                          <a:gd name="connsiteX7" fmla="*/ 10909017 w 13655039"/>
                          <a:gd name="connsiteY7" fmla="*/ 4116381 h 6343764"/>
                          <a:gd name="connsiteX8" fmla="*/ 10229077 w 13655039"/>
                          <a:gd name="connsiteY8" fmla="*/ 4280504 h 6343764"/>
                          <a:gd name="connsiteX9" fmla="*/ 10205631 w 13655039"/>
                          <a:gd name="connsiteY9" fmla="*/ 6320319 h 6343764"/>
                          <a:gd name="connsiteX10" fmla="*/ 3429693 w 13655039"/>
                          <a:gd name="connsiteY10" fmla="*/ 6343764 h 6343764"/>
                          <a:gd name="connsiteX11" fmla="*/ 3453138 w 13655039"/>
                          <a:gd name="connsiteY11" fmla="*/ 4233611 h 6343764"/>
                          <a:gd name="connsiteX12" fmla="*/ 2679416 w 13655039"/>
                          <a:gd name="connsiteY12" fmla="*/ 4233612 h 6343764"/>
                          <a:gd name="connsiteX13" fmla="*/ 2679416 w 13655039"/>
                          <a:gd name="connsiteY13" fmla="*/ 6296873 h 6343764"/>
                          <a:gd name="connsiteX14" fmla="*/ 78743 w 13655039"/>
                          <a:gd name="connsiteY14" fmla="*/ 6323404 h 6343764"/>
                          <a:gd name="connsiteX15" fmla="*/ 1227606 w 13655039"/>
                          <a:gd name="connsiteY15" fmla="*/ 1654535 h 6343764"/>
                          <a:gd name="connsiteX0" fmla="*/ 1227606 w 13655039"/>
                          <a:gd name="connsiteY0" fmla="*/ 1626092 h 6315321"/>
                          <a:gd name="connsiteX1" fmla="*/ 4437877 w 13655039"/>
                          <a:gd name="connsiteY1" fmla="*/ 31753 h 6315321"/>
                          <a:gd name="connsiteX2" fmla="*/ 6805939 w 13655039"/>
                          <a:gd name="connsiteY2" fmla="*/ 5002337 h 6315321"/>
                          <a:gd name="connsiteX3" fmla="*/ 9267784 w 13655039"/>
                          <a:gd name="connsiteY3" fmla="*/ 8307 h 6315321"/>
                          <a:gd name="connsiteX4" fmla="*/ 12245447 w 13655039"/>
                          <a:gd name="connsiteY4" fmla="*/ 1415076 h 6315321"/>
                          <a:gd name="connsiteX5" fmla="*/ 13652216 w 13655039"/>
                          <a:gd name="connsiteY5" fmla="*/ 6294961 h 6315321"/>
                          <a:gd name="connsiteX6" fmla="*/ 10909016 w 13655039"/>
                          <a:gd name="connsiteY6" fmla="*/ 6291876 h 6315321"/>
                          <a:gd name="connsiteX7" fmla="*/ 10909017 w 13655039"/>
                          <a:gd name="connsiteY7" fmla="*/ 4087938 h 6315321"/>
                          <a:gd name="connsiteX8" fmla="*/ 10229077 w 13655039"/>
                          <a:gd name="connsiteY8" fmla="*/ 4252061 h 6315321"/>
                          <a:gd name="connsiteX9" fmla="*/ 10205631 w 13655039"/>
                          <a:gd name="connsiteY9" fmla="*/ 6291876 h 6315321"/>
                          <a:gd name="connsiteX10" fmla="*/ 3429693 w 13655039"/>
                          <a:gd name="connsiteY10" fmla="*/ 6315321 h 6315321"/>
                          <a:gd name="connsiteX11" fmla="*/ 3453138 w 13655039"/>
                          <a:gd name="connsiteY11" fmla="*/ 4205168 h 6315321"/>
                          <a:gd name="connsiteX12" fmla="*/ 2679416 w 13655039"/>
                          <a:gd name="connsiteY12" fmla="*/ 4205169 h 6315321"/>
                          <a:gd name="connsiteX13" fmla="*/ 2679416 w 13655039"/>
                          <a:gd name="connsiteY13" fmla="*/ 6268430 h 6315321"/>
                          <a:gd name="connsiteX14" fmla="*/ 78743 w 13655039"/>
                          <a:gd name="connsiteY14" fmla="*/ 6294961 h 6315321"/>
                          <a:gd name="connsiteX15" fmla="*/ 1227606 w 13655039"/>
                          <a:gd name="connsiteY15" fmla="*/ 1626092 h 6315321"/>
                          <a:gd name="connsiteX0" fmla="*/ 1227606 w 13655039"/>
                          <a:gd name="connsiteY0" fmla="*/ 1618416 h 6307645"/>
                          <a:gd name="connsiteX1" fmla="*/ 4437877 w 13655039"/>
                          <a:gd name="connsiteY1" fmla="*/ 24077 h 6307645"/>
                          <a:gd name="connsiteX2" fmla="*/ 6805939 w 13655039"/>
                          <a:gd name="connsiteY2" fmla="*/ 4994661 h 6307645"/>
                          <a:gd name="connsiteX3" fmla="*/ 9267784 w 13655039"/>
                          <a:gd name="connsiteY3" fmla="*/ 631 h 6307645"/>
                          <a:gd name="connsiteX4" fmla="*/ 12245447 w 13655039"/>
                          <a:gd name="connsiteY4" fmla="*/ 1407400 h 6307645"/>
                          <a:gd name="connsiteX5" fmla="*/ 13652216 w 13655039"/>
                          <a:gd name="connsiteY5" fmla="*/ 6287285 h 6307645"/>
                          <a:gd name="connsiteX6" fmla="*/ 10909016 w 13655039"/>
                          <a:gd name="connsiteY6" fmla="*/ 6284200 h 6307645"/>
                          <a:gd name="connsiteX7" fmla="*/ 10909017 w 13655039"/>
                          <a:gd name="connsiteY7" fmla="*/ 4080262 h 6307645"/>
                          <a:gd name="connsiteX8" fmla="*/ 10229077 w 13655039"/>
                          <a:gd name="connsiteY8" fmla="*/ 4244385 h 6307645"/>
                          <a:gd name="connsiteX9" fmla="*/ 10205631 w 13655039"/>
                          <a:gd name="connsiteY9" fmla="*/ 6284200 h 6307645"/>
                          <a:gd name="connsiteX10" fmla="*/ 3429693 w 13655039"/>
                          <a:gd name="connsiteY10" fmla="*/ 6307645 h 6307645"/>
                          <a:gd name="connsiteX11" fmla="*/ 3453138 w 13655039"/>
                          <a:gd name="connsiteY11" fmla="*/ 4197492 h 6307645"/>
                          <a:gd name="connsiteX12" fmla="*/ 2679416 w 13655039"/>
                          <a:gd name="connsiteY12" fmla="*/ 4197493 h 6307645"/>
                          <a:gd name="connsiteX13" fmla="*/ 2679416 w 13655039"/>
                          <a:gd name="connsiteY13" fmla="*/ 6260754 h 6307645"/>
                          <a:gd name="connsiteX14" fmla="*/ 78743 w 13655039"/>
                          <a:gd name="connsiteY14" fmla="*/ 6287285 h 6307645"/>
                          <a:gd name="connsiteX15" fmla="*/ 1227606 w 1365503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33981 w 13663209"/>
                          <a:gd name="connsiteY11" fmla="*/ 4197491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33981 w 13663209"/>
                          <a:gd name="connsiteY11" fmla="*/ 4197491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74421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293981"/>
                          <a:gd name="connsiteX1" fmla="*/ 4446047 w 13663209"/>
                          <a:gd name="connsiteY1" fmla="*/ 24077 h 6293981"/>
                          <a:gd name="connsiteX2" fmla="*/ 6814109 w 13663209"/>
                          <a:gd name="connsiteY2" fmla="*/ 4994661 h 6293981"/>
                          <a:gd name="connsiteX3" fmla="*/ 9275954 w 13663209"/>
                          <a:gd name="connsiteY3" fmla="*/ 631 h 6293981"/>
                          <a:gd name="connsiteX4" fmla="*/ 12253617 w 13663209"/>
                          <a:gd name="connsiteY4" fmla="*/ 1407400 h 6293981"/>
                          <a:gd name="connsiteX5" fmla="*/ 13660386 w 13663209"/>
                          <a:gd name="connsiteY5" fmla="*/ 6287285 h 6293981"/>
                          <a:gd name="connsiteX6" fmla="*/ 10917186 w 13663209"/>
                          <a:gd name="connsiteY6" fmla="*/ 6284200 h 6293981"/>
                          <a:gd name="connsiteX7" fmla="*/ 10917187 w 13663209"/>
                          <a:gd name="connsiteY7" fmla="*/ 4080262 h 6293981"/>
                          <a:gd name="connsiteX8" fmla="*/ 10237247 w 13663209"/>
                          <a:gd name="connsiteY8" fmla="*/ 4244385 h 6293981"/>
                          <a:gd name="connsiteX9" fmla="*/ 10213801 w 13663209"/>
                          <a:gd name="connsiteY9" fmla="*/ 6284200 h 6293981"/>
                          <a:gd name="connsiteX10" fmla="*/ 3437863 w 13663209"/>
                          <a:gd name="connsiteY10" fmla="*/ 6293981 h 6293981"/>
                          <a:gd name="connsiteX11" fmla="*/ 3433981 w 13663209"/>
                          <a:gd name="connsiteY11" fmla="*/ 4197491 h 6293981"/>
                          <a:gd name="connsiteX12" fmla="*/ 2687586 w 13663209"/>
                          <a:gd name="connsiteY12" fmla="*/ 4197493 h 6293981"/>
                          <a:gd name="connsiteX13" fmla="*/ 2687586 w 13663209"/>
                          <a:gd name="connsiteY13" fmla="*/ 6274421 h 6293981"/>
                          <a:gd name="connsiteX14" fmla="*/ 86913 w 13663209"/>
                          <a:gd name="connsiteY14" fmla="*/ 6287285 h 6293981"/>
                          <a:gd name="connsiteX15" fmla="*/ 1235776 w 13663209"/>
                          <a:gd name="connsiteY15" fmla="*/ 1618416 h 6293981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37247 w 13663209"/>
                          <a:gd name="connsiteY8" fmla="*/ 4244385 h 6287284"/>
                          <a:gd name="connsiteX9" fmla="*/ 10213801 w 13663209"/>
                          <a:gd name="connsiteY9" fmla="*/ 6284200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37247 w 13663209"/>
                          <a:gd name="connsiteY8" fmla="*/ 4244385 h 6287284"/>
                          <a:gd name="connsiteX9" fmla="*/ 10227468 w 13663209"/>
                          <a:gd name="connsiteY9" fmla="*/ 6284198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37247 w 13663209"/>
                          <a:gd name="connsiteY8" fmla="*/ 4244385 h 6287284"/>
                          <a:gd name="connsiteX9" fmla="*/ 10241132 w 13663209"/>
                          <a:gd name="connsiteY9" fmla="*/ 6270534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97862"/>
                          <a:gd name="connsiteX1" fmla="*/ 4446047 w 13663209"/>
                          <a:gd name="connsiteY1" fmla="*/ 24077 h 6297862"/>
                          <a:gd name="connsiteX2" fmla="*/ 6814109 w 13663209"/>
                          <a:gd name="connsiteY2" fmla="*/ 4994661 h 6297862"/>
                          <a:gd name="connsiteX3" fmla="*/ 9275954 w 13663209"/>
                          <a:gd name="connsiteY3" fmla="*/ 631 h 6297862"/>
                          <a:gd name="connsiteX4" fmla="*/ 12253617 w 13663209"/>
                          <a:gd name="connsiteY4" fmla="*/ 1407400 h 6297862"/>
                          <a:gd name="connsiteX5" fmla="*/ 13660386 w 13663209"/>
                          <a:gd name="connsiteY5" fmla="*/ 6287285 h 6297862"/>
                          <a:gd name="connsiteX6" fmla="*/ 10917186 w 13663209"/>
                          <a:gd name="connsiteY6" fmla="*/ 6284200 h 6297862"/>
                          <a:gd name="connsiteX7" fmla="*/ 10917187 w 13663209"/>
                          <a:gd name="connsiteY7" fmla="*/ 4080262 h 6297862"/>
                          <a:gd name="connsiteX8" fmla="*/ 10237247 w 13663209"/>
                          <a:gd name="connsiteY8" fmla="*/ 4244385 h 6297862"/>
                          <a:gd name="connsiteX9" fmla="*/ 10254796 w 13663209"/>
                          <a:gd name="connsiteY9" fmla="*/ 6297862 h 6297862"/>
                          <a:gd name="connsiteX10" fmla="*/ 3437863 w 13663209"/>
                          <a:gd name="connsiteY10" fmla="*/ 6280317 h 6297862"/>
                          <a:gd name="connsiteX11" fmla="*/ 3433981 w 13663209"/>
                          <a:gd name="connsiteY11" fmla="*/ 4197491 h 6297862"/>
                          <a:gd name="connsiteX12" fmla="*/ 2687586 w 13663209"/>
                          <a:gd name="connsiteY12" fmla="*/ 4197493 h 6297862"/>
                          <a:gd name="connsiteX13" fmla="*/ 2687586 w 13663209"/>
                          <a:gd name="connsiteY13" fmla="*/ 6274421 h 6297862"/>
                          <a:gd name="connsiteX14" fmla="*/ 86913 w 13663209"/>
                          <a:gd name="connsiteY14" fmla="*/ 6287285 h 6297862"/>
                          <a:gd name="connsiteX15" fmla="*/ 1235776 w 13663209"/>
                          <a:gd name="connsiteY15" fmla="*/ 1618416 h 6297862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37247 w 13663209"/>
                          <a:gd name="connsiteY8" fmla="*/ 4244385 h 6287284"/>
                          <a:gd name="connsiteX9" fmla="*/ 10241132 w 13663209"/>
                          <a:gd name="connsiteY9" fmla="*/ 6270534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37247 w 13663209"/>
                          <a:gd name="connsiteY8" fmla="*/ 4244385 h 6287284"/>
                          <a:gd name="connsiteX9" fmla="*/ 10227468 w 13663209"/>
                          <a:gd name="connsiteY9" fmla="*/ 6284198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23582 w 13663209"/>
                          <a:gd name="connsiteY8" fmla="*/ 4230721 h 6287284"/>
                          <a:gd name="connsiteX9" fmla="*/ 10227468 w 13663209"/>
                          <a:gd name="connsiteY9" fmla="*/ 6284198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  <a:gd name="connsiteX0" fmla="*/ 1235776 w 13663209"/>
                          <a:gd name="connsiteY0" fmla="*/ 1618416 h 6287284"/>
                          <a:gd name="connsiteX1" fmla="*/ 4446047 w 13663209"/>
                          <a:gd name="connsiteY1" fmla="*/ 24077 h 6287284"/>
                          <a:gd name="connsiteX2" fmla="*/ 6814109 w 13663209"/>
                          <a:gd name="connsiteY2" fmla="*/ 4994661 h 6287284"/>
                          <a:gd name="connsiteX3" fmla="*/ 9275954 w 13663209"/>
                          <a:gd name="connsiteY3" fmla="*/ 631 h 6287284"/>
                          <a:gd name="connsiteX4" fmla="*/ 12253617 w 13663209"/>
                          <a:gd name="connsiteY4" fmla="*/ 1407400 h 6287284"/>
                          <a:gd name="connsiteX5" fmla="*/ 13660386 w 13663209"/>
                          <a:gd name="connsiteY5" fmla="*/ 6287285 h 6287284"/>
                          <a:gd name="connsiteX6" fmla="*/ 10917186 w 13663209"/>
                          <a:gd name="connsiteY6" fmla="*/ 6284200 h 6287284"/>
                          <a:gd name="connsiteX7" fmla="*/ 10917187 w 13663209"/>
                          <a:gd name="connsiteY7" fmla="*/ 4080262 h 6287284"/>
                          <a:gd name="connsiteX8" fmla="*/ 10223582 w 13663209"/>
                          <a:gd name="connsiteY8" fmla="*/ 4230721 h 6287284"/>
                          <a:gd name="connsiteX9" fmla="*/ 10227468 w 13663209"/>
                          <a:gd name="connsiteY9" fmla="*/ 6284198 h 6287284"/>
                          <a:gd name="connsiteX10" fmla="*/ 3437863 w 13663209"/>
                          <a:gd name="connsiteY10" fmla="*/ 6280317 h 6287284"/>
                          <a:gd name="connsiteX11" fmla="*/ 3433981 w 13663209"/>
                          <a:gd name="connsiteY11" fmla="*/ 4197491 h 6287284"/>
                          <a:gd name="connsiteX12" fmla="*/ 2687586 w 13663209"/>
                          <a:gd name="connsiteY12" fmla="*/ 4197493 h 6287284"/>
                          <a:gd name="connsiteX13" fmla="*/ 2687586 w 13663209"/>
                          <a:gd name="connsiteY13" fmla="*/ 6274421 h 6287284"/>
                          <a:gd name="connsiteX14" fmla="*/ 86913 w 13663209"/>
                          <a:gd name="connsiteY14" fmla="*/ 6287285 h 6287284"/>
                          <a:gd name="connsiteX15" fmla="*/ 1235776 w 13663209"/>
                          <a:gd name="connsiteY15" fmla="*/ 1618416 h 62872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3663209" h="6287284">
                            <a:moveTo>
                              <a:pt x="1235776" y="1618416"/>
                            </a:moveTo>
                            <a:cubicBezTo>
                              <a:pt x="2071405" y="758724"/>
                              <a:pt x="3727649" y="-30631"/>
                              <a:pt x="4446047" y="24077"/>
                            </a:cubicBezTo>
                            <a:lnTo>
                              <a:pt x="6814109" y="4994661"/>
                            </a:lnTo>
                            <a:lnTo>
                              <a:pt x="9275954" y="631"/>
                            </a:lnTo>
                            <a:cubicBezTo>
                              <a:pt x="9705800" y="-22816"/>
                              <a:pt x="11401739" y="610230"/>
                              <a:pt x="12253617" y="1407400"/>
                            </a:cubicBezTo>
                            <a:cubicBezTo>
                              <a:pt x="13590047" y="2776120"/>
                              <a:pt x="13683833" y="5176472"/>
                              <a:pt x="13660386" y="6287285"/>
                            </a:cubicBezTo>
                            <a:lnTo>
                              <a:pt x="10917186" y="6284200"/>
                            </a:lnTo>
                            <a:cubicBezTo>
                              <a:pt x="10917186" y="5549554"/>
                              <a:pt x="10917187" y="4814908"/>
                              <a:pt x="10917187" y="4080262"/>
                            </a:cubicBezTo>
                            <a:cubicBezTo>
                              <a:pt x="10901555" y="3759831"/>
                              <a:pt x="10256759" y="3449182"/>
                              <a:pt x="10223582" y="4230721"/>
                            </a:cubicBezTo>
                            <a:cubicBezTo>
                              <a:pt x="10220322" y="4910659"/>
                              <a:pt x="10230728" y="5604260"/>
                              <a:pt x="10227468" y="6284198"/>
                            </a:cubicBezTo>
                            <a:lnTo>
                              <a:pt x="3437863" y="6280317"/>
                            </a:lnTo>
                            <a:cubicBezTo>
                              <a:pt x="3432014" y="5535940"/>
                              <a:pt x="3426166" y="4900875"/>
                              <a:pt x="3433981" y="4197491"/>
                            </a:cubicBezTo>
                            <a:cubicBezTo>
                              <a:pt x="3340197" y="3540999"/>
                              <a:pt x="2617248" y="3869247"/>
                              <a:pt x="2687586" y="4197493"/>
                            </a:cubicBezTo>
                            <a:lnTo>
                              <a:pt x="2687586" y="6274421"/>
                            </a:lnTo>
                            <a:lnTo>
                              <a:pt x="86913" y="6287285"/>
                            </a:lnTo>
                            <a:cubicBezTo>
                              <a:pt x="-327301" y="3183549"/>
                              <a:pt x="852822" y="2189967"/>
                              <a:pt x="1235776" y="1618416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5" name="Freeform 14">
                        <a:extLst>
                          <a:ext uri="{FF2B5EF4-FFF2-40B4-BE49-F238E27FC236}">
                            <a16:creationId xmlns:a16="http://schemas.microsoft.com/office/drawing/2014/main" id="{A6CB4DC2-F115-42C9-A2CA-259AB289ED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28198" y="4385784"/>
                        <a:ext cx="1081196" cy="1133975"/>
                      </a:xfrm>
                      <a:custGeom>
                        <a:avLst/>
                        <a:gdLst>
                          <a:gd name="T0" fmla="*/ 7 w 7"/>
                          <a:gd name="T1" fmla="*/ 2 h 7"/>
                          <a:gd name="T2" fmla="*/ 7 w 7"/>
                          <a:gd name="T3" fmla="*/ 2 h 7"/>
                          <a:gd name="T4" fmla="*/ 7 w 7"/>
                          <a:gd name="T5" fmla="*/ 4 h 7"/>
                          <a:gd name="T6" fmla="*/ 4 w 7"/>
                          <a:gd name="T7" fmla="*/ 7 h 7"/>
                          <a:gd name="T8" fmla="*/ 2 w 7"/>
                          <a:gd name="T9" fmla="*/ 7 h 7"/>
                          <a:gd name="T10" fmla="*/ 2 w 7"/>
                          <a:gd name="T11" fmla="*/ 5 h 7"/>
                          <a:gd name="T12" fmla="*/ 0 w 7"/>
                          <a:gd name="T13" fmla="*/ 2 h 7"/>
                          <a:gd name="T14" fmla="*/ 0 w 7"/>
                          <a:gd name="T15" fmla="*/ 2 h 7"/>
                          <a:gd name="T16" fmla="*/ 0 w 7"/>
                          <a:gd name="T17" fmla="*/ 0 h 7"/>
                          <a:gd name="T18" fmla="*/ 7 w 7"/>
                          <a:gd name="T19" fmla="*/ 2 h 7"/>
                          <a:gd name="connsiteX0" fmla="*/ 10000 w 10000"/>
                          <a:gd name="connsiteY0" fmla="*/ 2857 h 10000"/>
                          <a:gd name="connsiteX1" fmla="*/ 10000 w 10000"/>
                          <a:gd name="connsiteY1" fmla="*/ 2857 h 10000"/>
                          <a:gd name="connsiteX2" fmla="*/ 10000 w 10000"/>
                          <a:gd name="connsiteY2" fmla="*/ 5714 h 10000"/>
                          <a:gd name="connsiteX3" fmla="*/ 5714 w 10000"/>
                          <a:gd name="connsiteY3" fmla="*/ 10000 h 10000"/>
                          <a:gd name="connsiteX4" fmla="*/ 2857 w 10000"/>
                          <a:gd name="connsiteY4" fmla="*/ 10000 h 10000"/>
                          <a:gd name="connsiteX5" fmla="*/ 2857 w 10000"/>
                          <a:gd name="connsiteY5" fmla="*/ 7143 h 10000"/>
                          <a:gd name="connsiteX6" fmla="*/ 0 w 10000"/>
                          <a:gd name="connsiteY6" fmla="*/ 2857 h 10000"/>
                          <a:gd name="connsiteX7" fmla="*/ 0 w 10000"/>
                          <a:gd name="connsiteY7" fmla="*/ 0 h 10000"/>
                          <a:gd name="connsiteX8" fmla="*/ 10000 w 10000"/>
                          <a:gd name="connsiteY8" fmla="*/ 2857 h 10000"/>
                          <a:gd name="connsiteX0" fmla="*/ 10495 w 10495"/>
                          <a:gd name="connsiteY0" fmla="*/ 2857 h 10000"/>
                          <a:gd name="connsiteX1" fmla="*/ 10495 w 10495"/>
                          <a:gd name="connsiteY1" fmla="*/ 2857 h 10000"/>
                          <a:gd name="connsiteX2" fmla="*/ 10495 w 10495"/>
                          <a:gd name="connsiteY2" fmla="*/ 5714 h 10000"/>
                          <a:gd name="connsiteX3" fmla="*/ 6209 w 10495"/>
                          <a:gd name="connsiteY3" fmla="*/ 10000 h 10000"/>
                          <a:gd name="connsiteX4" fmla="*/ 3352 w 10495"/>
                          <a:gd name="connsiteY4" fmla="*/ 10000 h 10000"/>
                          <a:gd name="connsiteX5" fmla="*/ 3352 w 10495"/>
                          <a:gd name="connsiteY5" fmla="*/ 7143 h 10000"/>
                          <a:gd name="connsiteX6" fmla="*/ 495 w 10495"/>
                          <a:gd name="connsiteY6" fmla="*/ 2857 h 10000"/>
                          <a:gd name="connsiteX7" fmla="*/ 495 w 10495"/>
                          <a:gd name="connsiteY7" fmla="*/ 0 h 10000"/>
                          <a:gd name="connsiteX8" fmla="*/ 10495 w 10495"/>
                          <a:gd name="connsiteY8" fmla="*/ 2857 h 10000"/>
                          <a:gd name="connsiteX0" fmla="*/ 10746 w 10746"/>
                          <a:gd name="connsiteY0" fmla="*/ 2857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8" fmla="*/ 10746 w 10746"/>
                          <a:gd name="connsiteY8" fmla="*/ 2857 h 10000"/>
                          <a:gd name="connsiteX0" fmla="*/ 10746 w 10746"/>
                          <a:gd name="connsiteY0" fmla="*/ 2998 h 10141"/>
                          <a:gd name="connsiteX1" fmla="*/ 10746 w 10746"/>
                          <a:gd name="connsiteY1" fmla="*/ 2998 h 10141"/>
                          <a:gd name="connsiteX2" fmla="*/ 10746 w 10746"/>
                          <a:gd name="connsiteY2" fmla="*/ 5855 h 10141"/>
                          <a:gd name="connsiteX3" fmla="*/ 6460 w 10746"/>
                          <a:gd name="connsiteY3" fmla="*/ 10141 h 10141"/>
                          <a:gd name="connsiteX4" fmla="*/ 3603 w 10746"/>
                          <a:gd name="connsiteY4" fmla="*/ 10141 h 10141"/>
                          <a:gd name="connsiteX5" fmla="*/ 3603 w 10746"/>
                          <a:gd name="connsiteY5" fmla="*/ 7284 h 10141"/>
                          <a:gd name="connsiteX6" fmla="*/ 746 w 10746"/>
                          <a:gd name="connsiteY6" fmla="*/ 2998 h 10141"/>
                          <a:gd name="connsiteX7" fmla="*/ 746 w 10746"/>
                          <a:gd name="connsiteY7" fmla="*/ 141 h 10141"/>
                          <a:gd name="connsiteX8" fmla="*/ 10746 w 10746"/>
                          <a:gd name="connsiteY8" fmla="*/ 2998 h 10141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173 h 10173"/>
                          <a:gd name="connsiteX1" fmla="*/ 10746 w 10746"/>
                          <a:gd name="connsiteY1" fmla="*/ 3030 h 10173"/>
                          <a:gd name="connsiteX2" fmla="*/ 10746 w 10746"/>
                          <a:gd name="connsiteY2" fmla="*/ 5887 h 10173"/>
                          <a:gd name="connsiteX3" fmla="*/ 6460 w 10746"/>
                          <a:gd name="connsiteY3" fmla="*/ 10173 h 10173"/>
                          <a:gd name="connsiteX4" fmla="*/ 3603 w 10746"/>
                          <a:gd name="connsiteY4" fmla="*/ 10173 h 10173"/>
                          <a:gd name="connsiteX5" fmla="*/ 3603 w 10746"/>
                          <a:gd name="connsiteY5" fmla="*/ 7316 h 10173"/>
                          <a:gd name="connsiteX6" fmla="*/ 746 w 10746"/>
                          <a:gd name="connsiteY6" fmla="*/ 3030 h 10173"/>
                          <a:gd name="connsiteX7" fmla="*/ 746 w 10746"/>
                          <a:gd name="connsiteY7" fmla="*/ 173 h 10173"/>
                          <a:gd name="connsiteX0" fmla="*/ 746 w 11186"/>
                          <a:gd name="connsiteY0" fmla="*/ 173 h 10173"/>
                          <a:gd name="connsiteX1" fmla="*/ 10746 w 11186"/>
                          <a:gd name="connsiteY1" fmla="*/ 3030 h 10173"/>
                          <a:gd name="connsiteX2" fmla="*/ 10746 w 11186"/>
                          <a:gd name="connsiteY2" fmla="*/ 5887 h 10173"/>
                          <a:gd name="connsiteX3" fmla="*/ 6460 w 11186"/>
                          <a:gd name="connsiteY3" fmla="*/ 10173 h 10173"/>
                          <a:gd name="connsiteX4" fmla="*/ 3603 w 11186"/>
                          <a:gd name="connsiteY4" fmla="*/ 10173 h 10173"/>
                          <a:gd name="connsiteX5" fmla="*/ 3603 w 11186"/>
                          <a:gd name="connsiteY5" fmla="*/ 7316 h 10173"/>
                          <a:gd name="connsiteX6" fmla="*/ 746 w 11186"/>
                          <a:gd name="connsiteY6" fmla="*/ 3030 h 10173"/>
                          <a:gd name="connsiteX7" fmla="*/ 746 w 11186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3603 w 11634"/>
                          <a:gd name="connsiteY5" fmla="*/ 7316 h 10173"/>
                          <a:gd name="connsiteX6" fmla="*/ 746 w 11634"/>
                          <a:gd name="connsiteY6" fmla="*/ 3030 h 10173"/>
                          <a:gd name="connsiteX7" fmla="*/ 746 w 11634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781"/>
                          <a:gd name="connsiteY0" fmla="*/ 278 h 10278"/>
                          <a:gd name="connsiteX1" fmla="*/ 10994 w 11781"/>
                          <a:gd name="connsiteY1" fmla="*/ 2143 h 10278"/>
                          <a:gd name="connsiteX2" fmla="*/ 10746 w 11781"/>
                          <a:gd name="connsiteY2" fmla="*/ 5992 h 10278"/>
                          <a:gd name="connsiteX3" fmla="*/ 6460 w 11781"/>
                          <a:gd name="connsiteY3" fmla="*/ 10278 h 10278"/>
                          <a:gd name="connsiteX4" fmla="*/ 5090 w 11781"/>
                          <a:gd name="connsiteY4" fmla="*/ 10154 h 10278"/>
                          <a:gd name="connsiteX5" fmla="*/ 746 w 11781"/>
                          <a:gd name="connsiteY5" fmla="*/ 3135 h 10278"/>
                          <a:gd name="connsiteX6" fmla="*/ 746 w 11781"/>
                          <a:gd name="connsiteY6" fmla="*/ 278 h 10278"/>
                          <a:gd name="connsiteX0" fmla="*/ 746 w 11625"/>
                          <a:gd name="connsiteY0" fmla="*/ 278 h 10278"/>
                          <a:gd name="connsiteX1" fmla="*/ 10994 w 11625"/>
                          <a:gd name="connsiteY1" fmla="*/ 2143 h 10278"/>
                          <a:gd name="connsiteX2" fmla="*/ 10746 w 11625"/>
                          <a:gd name="connsiteY2" fmla="*/ 5992 h 10278"/>
                          <a:gd name="connsiteX3" fmla="*/ 6460 w 11625"/>
                          <a:gd name="connsiteY3" fmla="*/ 10278 h 10278"/>
                          <a:gd name="connsiteX4" fmla="*/ 5090 w 11625"/>
                          <a:gd name="connsiteY4" fmla="*/ 10154 h 10278"/>
                          <a:gd name="connsiteX5" fmla="*/ 746 w 11625"/>
                          <a:gd name="connsiteY5" fmla="*/ 3135 h 10278"/>
                          <a:gd name="connsiteX6" fmla="*/ 746 w 11625"/>
                          <a:gd name="connsiteY6" fmla="*/ 278 h 10278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3086 w 13965"/>
                          <a:gd name="connsiteY0" fmla="*/ 278 h 10526"/>
                          <a:gd name="connsiteX1" fmla="*/ 13334 w 13965"/>
                          <a:gd name="connsiteY1" fmla="*/ 2143 h 10526"/>
                          <a:gd name="connsiteX2" fmla="*/ 13086 w 13965"/>
                          <a:gd name="connsiteY2" fmla="*/ 5992 h 10526"/>
                          <a:gd name="connsiteX3" fmla="*/ 8304 w 13965"/>
                          <a:gd name="connsiteY3" fmla="*/ 10526 h 10526"/>
                          <a:gd name="connsiteX4" fmla="*/ 7430 w 13965"/>
                          <a:gd name="connsiteY4" fmla="*/ 10154 h 10526"/>
                          <a:gd name="connsiteX5" fmla="*/ 239 w 13965"/>
                          <a:gd name="connsiteY5" fmla="*/ 4287 h 10526"/>
                          <a:gd name="connsiteX6" fmla="*/ 3086 w 13965"/>
                          <a:gd name="connsiteY6" fmla="*/ 278 h 10526"/>
                          <a:gd name="connsiteX0" fmla="*/ 3600 w 13937"/>
                          <a:gd name="connsiteY0" fmla="*/ 135 h 12078"/>
                          <a:gd name="connsiteX1" fmla="*/ 13306 w 13937"/>
                          <a:gd name="connsiteY1" fmla="*/ 3695 h 12078"/>
                          <a:gd name="connsiteX2" fmla="*/ 13058 w 13937"/>
                          <a:gd name="connsiteY2" fmla="*/ 7544 h 12078"/>
                          <a:gd name="connsiteX3" fmla="*/ 8276 w 13937"/>
                          <a:gd name="connsiteY3" fmla="*/ 12078 h 12078"/>
                          <a:gd name="connsiteX4" fmla="*/ 7402 w 13937"/>
                          <a:gd name="connsiteY4" fmla="*/ 11706 h 12078"/>
                          <a:gd name="connsiteX5" fmla="*/ 211 w 13937"/>
                          <a:gd name="connsiteY5" fmla="*/ 5839 h 12078"/>
                          <a:gd name="connsiteX6" fmla="*/ 3600 w 13937"/>
                          <a:gd name="connsiteY6" fmla="*/ 135 h 12078"/>
                          <a:gd name="connsiteX0" fmla="*/ 3600 w 14355"/>
                          <a:gd name="connsiteY0" fmla="*/ 392 h 12335"/>
                          <a:gd name="connsiteX1" fmla="*/ 13916 w 14355"/>
                          <a:gd name="connsiteY1" fmla="*/ 1715 h 12335"/>
                          <a:gd name="connsiteX2" fmla="*/ 13058 w 14355"/>
                          <a:gd name="connsiteY2" fmla="*/ 7801 h 12335"/>
                          <a:gd name="connsiteX3" fmla="*/ 8276 w 14355"/>
                          <a:gd name="connsiteY3" fmla="*/ 12335 h 12335"/>
                          <a:gd name="connsiteX4" fmla="*/ 7402 w 14355"/>
                          <a:gd name="connsiteY4" fmla="*/ 11963 h 12335"/>
                          <a:gd name="connsiteX5" fmla="*/ 211 w 14355"/>
                          <a:gd name="connsiteY5" fmla="*/ 6096 h 12335"/>
                          <a:gd name="connsiteX6" fmla="*/ 3600 w 14355"/>
                          <a:gd name="connsiteY6" fmla="*/ 392 h 12335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8276 w 14355"/>
                          <a:gd name="connsiteY3" fmla="*/ 12335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9971 w 14355"/>
                          <a:gd name="connsiteY3" fmla="*/ 13148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3658"/>
                          <a:gd name="connsiteX1" fmla="*/ 13916 w 14355"/>
                          <a:gd name="connsiteY1" fmla="*/ 1715 h 13658"/>
                          <a:gd name="connsiteX2" fmla="*/ 13058 w 14355"/>
                          <a:gd name="connsiteY2" fmla="*/ 7801 h 13658"/>
                          <a:gd name="connsiteX3" fmla="*/ 9971 w 14355"/>
                          <a:gd name="connsiteY3" fmla="*/ 13148 h 13658"/>
                          <a:gd name="connsiteX4" fmla="*/ 5504 w 14355"/>
                          <a:gd name="connsiteY4" fmla="*/ 13658 h 13658"/>
                          <a:gd name="connsiteX5" fmla="*/ 211 w 14355"/>
                          <a:gd name="connsiteY5" fmla="*/ 6096 h 13658"/>
                          <a:gd name="connsiteX6" fmla="*/ 3600 w 14355"/>
                          <a:gd name="connsiteY6" fmla="*/ 392 h 13658"/>
                          <a:gd name="connsiteX0" fmla="*/ 3600 w 14355"/>
                          <a:gd name="connsiteY0" fmla="*/ 392 h 14551"/>
                          <a:gd name="connsiteX1" fmla="*/ 13916 w 14355"/>
                          <a:gd name="connsiteY1" fmla="*/ 1715 h 14551"/>
                          <a:gd name="connsiteX2" fmla="*/ 13058 w 14355"/>
                          <a:gd name="connsiteY2" fmla="*/ 7801 h 14551"/>
                          <a:gd name="connsiteX3" fmla="*/ 9971 w 14355"/>
                          <a:gd name="connsiteY3" fmla="*/ 13148 h 14551"/>
                          <a:gd name="connsiteX4" fmla="*/ 5504 w 14355"/>
                          <a:gd name="connsiteY4" fmla="*/ 13658 h 14551"/>
                          <a:gd name="connsiteX5" fmla="*/ 211 w 14355"/>
                          <a:gd name="connsiteY5" fmla="*/ 6096 h 14551"/>
                          <a:gd name="connsiteX6" fmla="*/ 3600 w 14355"/>
                          <a:gd name="connsiteY6" fmla="*/ 392 h 14551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605"/>
                          <a:gd name="connsiteY0" fmla="*/ 392 h 14908"/>
                          <a:gd name="connsiteX1" fmla="*/ 13916 w 14605"/>
                          <a:gd name="connsiteY1" fmla="*/ 1715 h 14908"/>
                          <a:gd name="connsiteX2" fmla="*/ 13804 w 14605"/>
                          <a:gd name="connsiteY2" fmla="*/ 7462 h 14908"/>
                          <a:gd name="connsiteX3" fmla="*/ 9971 w 14605"/>
                          <a:gd name="connsiteY3" fmla="*/ 13148 h 14908"/>
                          <a:gd name="connsiteX4" fmla="*/ 5504 w 14605"/>
                          <a:gd name="connsiteY4" fmla="*/ 13658 h 14908"/>
                          <a:gd name="connsiteX5" fmla="*/ 211 w 14605"/>
                          <a:gd name="connsiteY5" fmla="*/ 6096 h 14908"/>
                          <a:gd name="connsiteX6" fmla="*/ 3600 w 14605"/>
                          <a:gd name="connsiteY6" fmla="*/ 392 h 14908"/>
                          <a:gd name="connsiteX0" fmla="*/ 3600 w 14605"/>
                          <a:gd name="connsiteY0" fmla="*/ 784 h 15300"/>
                          <a:gd name="connsiteX1" fmla="*/ 13916 w 14605"/>
                          <a:gd name="connsiteY1" fmla="*/ 2107 h 15300"/>
                          <a:gd name="connsiteX2" fmla="*/ 13804 w 14605"/>
                          <a:gd name="connsiteY2" fmla="*/ 7854 h 15300"/>
                          <a:gd name="connsiteX3" fmla="*/ 9971 w 14605"/>
                          <a:gd name="connsiteY3" fmla="*/ 13540 h 15300"/>
                          <a:gd name="connsiteX4" fmla="*/ 5504 w 14605"/>
                          <a:gd name="connsiteY4" fmla="*/ 14050 h 15300"/>
                          <a:gd name="connsiteX5" fmla="*/ 211 w 14605"/>
                          <a:gd name="connsiteY5" fmla="*/ 6488 h 15300"/>
                          <a:gd name="connsiteX6" fmla="*/ 3600 w 14605"/>
                          <a:gd name="connsiteY6" fmla="*/ 784 h 15300"/>
                          <a:gd name="connsiteX0" fmla="*/ 3600 w 14630"/>
                          <a:gd name="connsiteY0" fmla="*/ 784 h 15300"/>
                          <a:gd name="connsiteX1" fmla="*/ 13916 w 14630"/>
                          <a:gd name="connsiteY1" fmla="*/ 2107 h 15300"/>
                          <a:gd name="connsiteX2" fmla="*/ 13804 w 14630"/>
                          <a:gd name="connsiteY2" fmla="*/ 7854 h 15300"/>
                          <a:gd name="connsiteX3" fmla="*/ 9971 w 14630"/>
                          <a:gd name="connsiteY3" fmla="*/ 13540 h 15300"/>
                          <a:gd name="connsiteX4" fmla="*/ 5504 w 14630"/>
                          <a:gd name="connsiteY4" fmla="*/ 14050 h 15300"/>
                          <a:gd name="connsiteX5" fmla="*/ 211 w 14630"/>
                          <a:gd name="connsiteY5" fmla="*/ 6488 h 15300"/>
                          <a:gd name="connsiteX6" fmla="*/ 3600 w 14630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558 w 14588"/>
                          <a:gd name="connsiteY0" fmla="*/ 784 h 15300"/>
                          <a:gd name="connsiteX1" fmla="*/ 13874 w 14588"/>
                          <a:gd name="connsiteY1" fmla="*/ 2107 h 15300"/>
                          <a:gd name="connsiteX2" fmla="*/ 13762 w 14588"/>
                          <a:gd name="connsiteY2" fmla="*/ 7854 h 15300"/>
                          <a:gd name="connsiteX3" fmla="*/ 9929 w 14588"/>
                          <a:gd name="connsiteY3" fmla="*/ 13540 h 15300"/>
                          <a:gd name="connsiteX4" fmla="*/ 5462 w 14588"/>
                          <a:gd name="connsiteY4" fmla="*/ 14050 h 15300"/>
                          <a:gd name="connsiteX5" fmla="*/ 169 w 14588"/>
                          <a:gd name="connsiteY5" fmla="*/ 6488 h 15300"/>
                          <a:gd name="connsiteX6" fmla="*/ 3558 w 14588"/>
                          <a:gd name="connsiteY6" fmla="*/ 784 h 1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588" h="15300">
                            <a:moveTo>
                              <a:pt x="3558" y="784"/>
                            </a:moveTo>
                            <a:cubicBezTo>
                              <a:pt x="5225" y="40"/>
                              <a:pt x="11719" y="-1001"/>
                              <a:pt x="13874" y="2107"/>
                            </a:cubicBezTo>
                            <a:cubicBezTo>
                              <a:pt x="14865" y="3679"/>
                              <a:pt x="14822" y="5908"/>
                              <a:pt x="13762" y="7854"/>
                            </a:cubicBezTo>
                            <a:cubicBezTo>
                              <a:pt x="12733" y="9636"/>
                              <a:pt x="11771" y="11283"/>
                              <a:pt x="9929" y="13540"/>
                            </a:cubicBezTo>
                            <a:cubicBezTo>
                              <a:pt x="8915" y="15201"/>
                              <a:pt x="6070" y="16253"/>
                              <a:pt x="5462" y="14050"/>
                            </a:cubicBezTo>
                            <a:cubicBezTo>
                              <a:pt x="4113" y="9698"/>
                              <a:pt x="1951" y="9841"/>
                              <a:pt x="169" y="6488"/>
                            </a:cubicBezTo>
                            <a:cubicBezTo>
                              <a:pt x="-471" y="3888"/>
                              <a:pt x="724" y="2189"/>
                              <a:pt x="3558" y="784"/>
                            </a:cubicBez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u="sng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56" name="Diamond 100">
                        <a:extLst>
                          <a:ext uri="{FF2B5EF4-FFF2-40B4-BE49-F238E27FC236}">
                            <a16:creationId xmlns:a16="http://schemas.microsoft.com/office/drawing/2014/main" id="{E207DDC6-502B-4560-ABA5-AE60180B43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7128" y="5289038"/>
                        <a:ext cx="1453487" cy="2961033"/>
                      </a:xfrm>
                      <a:custGeom>
                        <a:avLst/>
                        <a:gdLst>
                          <a:gd name="connsiteX0" fmla="*/ 0 w 1255594"/>
                          <a:gd name="connsiteY0" fmla="*/ 1330657 h 2661314"/>
                          <a:gd name="connsiteX1" fmla="*/ 627797 w 1255594"/>
                          <a:gd name="connsiteY1" fmla="*/ 0 h 2661314"/>
                          <a:gd name="connsiteX2" fmla="*/ 1255594 w 1255594"/>
                          <a:gd name="connsiteY2" fmla="*/ 1330657 h 2661314"/>
                          <a:gd name="connsiteX3" fmla="*/ 627797 w 1255594"/>
                          <a:gd name="connsiteY3" fmla="*/ 2661314 h 2661314"/>
                          <a:gd name="connsiteX4" fmla="*/ 0 w 1255594"/>
                          <a:gd name="connsiteY4" fmla="*/ 1330657 h 2661314"/>
                          <a:gd name="connsiteX0" fmla="*/ 0 w 1439839"/>
                          <a:gd name="connsiteY0" fmla="*/ 1330657 h 2661314"/>
                          <a:gd name="connsiteX1" fmla="*/ 627797 w 1439839"/>
                          <a:gd name="connsiteY1" fmla="*/ 0 h 2661314"/>
                          <a:gd name="connsiteX2" fmla="*/ 1439839 w 1439839"/>
                          <a:gd name="connsiteY2" fmla="*/ 1235122 h 2661314"/>
                          <a:gd name="connsiteX3" fmla="*/ 627797 w 1439839"/>
                          <a:gd name="connsiteY3" fmla="*/ 2661314 h 2661314"/>
                          <a:gd name="connsiteX4" fmla="*/ 0 w 1439839"/>
                          <a:gd name="connsiteY4" fmla="*/ 133065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1453487 w 1453487"/>
                          <a:gd name="connsiteY2" fmla="*/ 1235122 h 2661314"/>
                          <a:gd name="connsiteX3" fmla="*/ 641445 w 1453487"/>
                          <a:gd name="connsiteY3" fmla="*/ 2661314 h 2661314"/>
                          <a:gd name="connsiteX4" fmla="*/ 0 w 1453487"/>
                          <a:gd name="connsiteY4" fmla="*/ 124194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887105 w 1453487"/>
                          <a:gd name="connsiteY2" fmla="*/ 368490 h 2661314"/>
                          <a:gd name="connsiteX3" fmla="*/ 1453487 w 1453487"/>
                          <a:gd name="connsiteY3" fmla="*/ 1235122 h 2661314"/>
                          <a:gd name="connsiteX4" fmla="*/ 641445 w 1453487"/>
                          <a:gd name="connsiteY4" fmla="*/ 2661314 h 2661314"/>
                          <a:gd name="connsiteX5" fmla="*/ 0 w 1453487"/>
                          <a:gd name="connsiteY5" fmla="*/ 1241947 h 2661314"/>
                          <a:gd name="connsiteX0" fmla="*/ 0 w 1453487"/>
                          <a:gd name="connsiteY0" fmla="*/ 1514901 h 2934268"/>
                          <a:gd name="connsiteX1" fmla="*/ 641445 w 1453487"/>
                          <a:gd name="connsiteY1" fmla="*/ 272954 h 2934268"/>
                          <a:gd name="connsiteX2" fmla="*/ 1173708 w 1453487"/>
                          <a:gd name="connsiteY2" fmla="*/ 0 h 2934268"/>
                          <a:gd name="connsiteX3" fmla="*/ 1453487 w 1453487"/>
                          <a:gd name="connsiteY3" fmla="*/ 1508076 h 2934268"/>
                          <a:gd name="connsiteX4" fmla="*/ 641445 w 1453487"/>
                          <a:gd name="connsiteY4" fmla="*/ 2934268 h 2934268"/>
                          <a:gd name="connsiteX5" fmla="*/ 0 w 1453487"/>
                          <a:gd name="connsiteY5" fmla="*/ 1514901 h 2934268"/>
                          <a:gd name="connsiteX0" fmla="*/ 0 w 1453487"/>
                          <a:gd name="connsiteY0" fmla="*/ 1514901 h 2934268"/>
                          <a:gd name="connsiteX1" fmla="*/ 334371 w 1453487"/>
                          <a:gd name="connsiteY1" fmla="*/ 859808 h 2934268"/>
                          <a:gd name="connsiteX2" fmla="*/ 641445 w 1453487"/>
                          <a:gd name="connsiteY2" fmla="*/ 272954 h 2934268"/>
                          <a:gd name="connsiteX3" fmla="*/ 1173708 w 1453487"/>
                          <a:gd name="connsiteY3" fmla="*/ 0 h 2934268"/>
                          <a:gd name="connsiteX4" fmla="*/ 1453487 w 1453487"/>
                          <a:gd name="connsiteY4" fmla="*/ 1508076 h 2934268"/>
                          <a:gd name="connsiteX5" fmla="*/ 641445 w 1453487"/>
                          <a:gd name="connsiteY5" fmla="*/ 2934268 h 2934268"/>
                          <a:gd name="connsiteX6" fmla="*/ 0 w 1453487"/>
                          <a:gd name="connsiteY6" fmla="*/ 1514901 h 2934268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641445 w 1453487"/>
                          <a:gd name="connsiteY2" fmla="*/ 279779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846162 w 1453487"/>
                          <a:gd name="connsiteY3" fmla="*/ 14330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3112 w 1453487"/>
                          <a:gd name="connsiteY3" fmla="*/ 26613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7587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1890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9886 w 1453487"/>
                          <a:gd name="connsiteY2" fmla="*/ 272423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1000263 w 1453487"/>
                          <a:gd name="connsiteY3" fmla="*/ 268982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4566 w 1453487"/>
                          <a:gd name="connsiteY3" fmla="*/ 271831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53487" h="2961033">
                            <a:moveTo>
                              <a:pt x="0" y="1541666"/>
                            </a:moveTo>
                            <a:lnTo>
                              <a:pt x="364516" y="0"/>
                            </a:lnTo>
                            <a:lnTo>
                              <a:pt x="547038" y="269574"/>
                            </a:lnTo>
                            <a:lnTo>
                              <a:pt x="994566" y="271831"/>
                            </a:lnTo>
                            <a:lnTo>
                              <a:pt x="1173708" y="26765"/>
                            </a:lnTo>
                            <a:lnTo>
                              <a:pt x="1453487" y="1534841"/>
                            </a:lnTo>
                            <a:lnTo>
                              <a:pt x="641445" y="2961033"/>
                            </a:lnTo>
                            <a:lnTo>
                              <a:pt x="0" y="154166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43" name="Group 384">
                      <a:extLst>
                        <a:ext uri="{FF2B5EF4-FFF2-40B4-BE49-F238E27FC236}">
                          <a16:creationId xmlns:a16="http://schemas.microsoft.com/office/drawing/2014/main" id="{FDD11B81-B7EC-4E03-93F2-DA169CCE66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5967" y="3257084"/>
                      <a:ext cx="318921" cy="343896"/>
                      <a:chOff x="-7791742" y="-2283273"/>
                      <a:chExt cx="8816598" cy="9507034"/>
                    </a:xfrm>
                    <a:grpFill/>
                  </p:grpSpPr>
                  <p:sp>
                    <p:nvSpPr>
                      <p:cNvPr id="149" name="Freeform 390">
                        <a:extLst>
                          <a:ext uri="{FF2B5EF4-FFF2-40B4-BE49-F238E27FC236}">
                            <a16:creationId xmlns:a16="http://schemas.microsoft.com/office/drawing/2014/main" id="{3A26EFE5-C8BF-4FE7-BA5C-EEE3EF9189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241118" y="-2283273"/>
                        <a:ext cx="4888752" cy="5307884"/>
                      </a:xfrm>
                      <a:custGeom>
                        <a:avLst/>
                        <a:gdLst>
                          <a:gd name="connsiteX0" fmla="*/ 3409950 w 6825423"/>
                          <a:gd name="connsiteY0" fmla="*/ 0 h 7410594"/>
                          <a:gd name="connsiteX1" fmla="*/ 6229951 w 6825423"/>
                          <a:gd name="connsiteY1" fmla="*/ 2516401 h 7410594"/>
                          <a:gd name="connsiteX2" fmla="*/ 6238704 w 6825423"/>
                          <a:gd name="connsiteY2" fmla="*/ 2557692 h 7410594"/>
                          <a:gd name="connsiteX3" fmla="*/ 6296533 w 6825423"/>
                          <a:gd name="connsiteY3" fmla="*/ 2595147 h 7410594"/>
                          <a:gd name="connsiteX4" fmla="*/ 6674736 w 6825423"/>
                          <a:gd name="connsiteY4" fmla="*/ 2949584 h 7410594"/>
                          <a:gd name="connsiteX5" fmla="*/ 6674736 w 6825423"/>
                          <a:gd name="connsiteY5" fmla="*/ 4422766 h 7410594"/>
                          <a:gd name="connsiteX6" fmla="*/ 6134530 w 6825423"/>
                          <a:gd name="connsiteY6" fmla="*/ 4903781 h 7410594"/>
                          <a:gd name="connsiteX7" fmla="*/ 6097506 w 6825423"/>
                          <a:gd name="connsiteY7" fmla="*/ 4909551 h 7410594"/>
                          <a:gd name="connsiteX8" fmla="*/ 6054756 w 6825423"/>
                          <a:gd name="connsiteY8" fmla="*/ 5016817 h 7410594"/>
                          <a:gd name="connsiteX9" fmla="*/ 3352800 w 6825423"/>
                          <a:gd name="connsiteY9" fmla="*/ 7410450 h 7410594"/>
                          <a:gd name="connsiteX10" fmla="*/ 799523 w 6825423"/>
                          <a:gd name="connsiteY10" fmla="*/ 5059710 h 7410594"/>
                          <a:gd name="connsiteX11" fmla="*/ 738130 w 6825423"/>
                          <a:gd name="connsiteY11" fmla="*/ 4892092 h 7410594"/>
                          <a:gd name="connsiteX12" fmla="*/ 690893 w 6825423"/>
                          <a:gd name="connsiteY12" fmla="*/ 4884731 h 7410594"/>
                          <a:gd name="connsiteX13" fmla="*/ 150687 w 6825423"/>
                          <a:gd name="connsiteY13" fmla="*/ 4403716 h 7410594"/>
                          <a:gd name="connsiteX14" fmla="*/ 150687 w 6825423"/>
                          <a:gd name="connsiteY14" fmla="*/ 2930534 h 7410594"/>
                          <a:gd name="connsiteX15" fmla="*/ 436548 w 6825423"/>
                          <a:gd name="connsiteY15" fmla="*/ 2646152 h 7410594"/>
                          <a:gd name="connsiteX16" fmla="*/ 522375 w 6825423"/>
                          <a:gd name="connsiteY16" fmla="*/ 2581039 h 7410594"/>
                          <a:gd name="connsiteX17" fmla="*/ 543969 w 6825423"/>
                          <a:gd name="connsiteY17" fmla="*/ 2473931 h 7410594"/>
                          <a:gd name="connsiteX18" fmla="*/ 3409950 w 6825423"/>
                          <a:gd name="connsiteY18" fmla="*/ 0 h 7410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6825423" h="7410594">
                            <a:moveTo>
                              <a:pt x="3409950" y="0"/>
                            </a:moveTo>
                            <a:cubicBezTo>
                              <a:pt x="4734941" y="0"/>
                              <a:pt x="5856099" y="1058526"/>
                              <a:pt x="6229951" y="2516401"/>
                            </a:cubicBezTo>
                            <a:lnTo>
                              <a:pt x="6238704" y="2557692"/>
                            </a:lnTo>
                            <a:lnTo>
                              <a:pt x="6296533" y="2595147"/>
                            </a:lnTo>
                            <a:cubicBezTo>
                              <a:pt x="6416937" y="2679806"/>
                              <a:pt x="6549956" y="2799961"/>
                              <a:pt x="6674736" y="2949584"/>
                            </a:cubicBezTo>
                            <a:cubicBezTo>
                              <a:pt x="6821179" y="3212045"/>
                              <a:pt x="6923689" y="3855505"/>
                              <a:pt x="6674736" y="4422766"/>
                            </a:cubicBezTo>
                            <a:cubicBezTo>
                              <a:pt x="6575328" y="4635424"/>
                              <a:pt x="6329416" y="4856355"/>
                              <a:pt x="6134530" y="4903781"/>
                            </a:cubicBezTo>
                            <a:lnTo>
                              <a:pt x="6097506" y="4909551"/>
                            </a:lnTo>
                            <a:lnTo>
                              <a:pt x="6054756" y="5016817"/>
                            </a:lnTo>
                            <a:cubicBezTo>
                              <a:pt x="5478809" y="6376352"/>
                              <a:pt x="4218682" y="7424738"/>
                              <a:pt x="3352800" y="7410450"/>
                            </a:cubicBezTo>
                            <a:cubicBezTo>
                              <a:pt x="2486918" y="7396163"/>
                              <a:pt x="1360736" y="6426399"/>
                              <a:pt x="799523" y="5059710"/>
                            </a:cubicBezTo>
                            <a:lnTo>
                              <a:pt x="738130" y="4892092"/>
                            </a:lnTo>
                            <a:lnTo>
                              <a:pt x="690893" y="4884731"/>
                            </a:lnTo>
                            <a:cubicBezTo>
                              <a:pt x="496007" y="4837305"/>
                              <a:pt x="250095" y="4616374"/>
                              <a:pt x="150687" y="4403716"/>
                            </a:cubicBezTo>
                            <a:cubicBezTo>
                              <a:pt x="-98266" y="3836455"/>
                              <a:pt x="4244" y="3192995"/>
                              <a:pt x="150687" y="2930534"/>
                            </a:cubicBezTo>
                            <a:cubicBezTo>
                              <a:pt x="244273" y="2818317"/>
                              <a:pt x="342492" y="2722675"/>
                              <a:pt x="436548" y="2646152"/>
                            </a:cubicBezTo>
                            <a:lnTo>
                              <a:pt x="522375" y="2581039"/>
                            </a:lnTo>
                            <a:lnTo>
                              <a:pt x="543969" y="2473931"/>
                            </a:lnTo>
                            <a:cubicBezTo>
                              <a:pt x="882058" y="983022"/>
                              <a:pt x="2084958" y="0"/>
                              <a:pt x="3409950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0" name="Rectangle 92">
                        <a:extLst>
                          <a:ext uri="{FF2B5EF4-FFF2-40B4-BE49-F238E27FC236}">
                            <a16:creationId xmlns:a16="http://schemas.microsoft.com/office/drawing/2014/main" id="{CB60A229-DC30-47B9-AD12-39DFF89AF4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791742" y="2783937"/>
                        <a:ext cx="8816598" cy="4439824"/>
                      </a:xfrm>
                      <a:custGeom>
                        <a:avLst/>
                        <a:gdLst>
                          <a:gd name="connsiteX0" fmla="*/ 0 w 13620364"/>
                          <a:gd name="connsiteY0" fmla="*/ 0 h 6310100"/>
                          <a:gd name="connsiteX1" fmla="*/ 13620364 w 13620364"/>
                          <a:gd name="connsiteY1" fmla="*/ 0 h 6310100"/>
                          <a:gd name="connsiteX2" fmla="*/ 13620364 w 13620364"/>
                          <a:gd name="connsiteY2" fmla="*/ 6310100 h 6310100"/>
                          <a:gd name="connsiteX3" fmla="*/ 0 w 13620364"/>
                          <a:gd name="connsiteY3" fmla="*/ 6310100 h 6310100"/>
                          <a:gd name="connsiteX4" fmla="*/ 0 w 13620364"/>
                          <a:gd name="connsiteY4" fmla="*/ 0 h 6310100"/>
                          <a:gd name="connsiteX0" fmla="*/ 0 w 13620364"/>
                          <a:gd name="connsiteY0" fmla="*/ 1 h 6310101"/>
                          <a:gd name="connsiteX1" fmla="*/ 6914764 w 13620364"/>
                          <a:gd name="connsiteY1" fmla="*/ 0 h 6310101"/>
                          <a:gd name="connsiteX2" fmla="*/ 13620364 w 13620364"/>
                          <a:gd name="connsiteY2" fmla="*/ 1 h 6310101"/>
                          <a:gd name="connsiteX3" fmla="*/ 13620364 w 13620364"/>
                          <a:gd name="connsiteY3" fmla="*/ 6310101 h 6310101"/>
                          <a:gd name="connsiteX4" fmla="*/ 0 w 13620364"/>
                          <a:gd name="connsiteY4" fmla="*/ 6310101 h 6310101"/>
                          <a:gd name="connsiteX5" fmla="*/ 0 w 13620364"/>
                          <a:gd name="connsiteY5" fmla="*/ 1 h 6310101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3620364 w 13620364"/>
                          <a:gd name="connsiteY2" fmla="*/ 0 h 6310100"/>
                          <a:gd name="connsiteX3" fmla="*/ 13620364 w 13620364"/>
                          <a:gd name="connsiteY3" fmla="*/ 6310100 h 6310100"/>
                          <a:gd name="connsiteX4" fmla="*/ 0 w 13620364"/>
                          <a:gd name="connsiteY4" fmla="*/ 6310100 h 6310100"/>
                          <a:gd name="connsiteX5" fmla="*/ 0 w 13620364"/>
                          <a:gd name="connsiteY5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0994394 w 13620364"/>
                          <a:gd name="connsiteY2" fmla="*/ 18522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9235932 w 13620364"/>
                          <a:gd name="connsiteY2" fmla="*/ 234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2108302 w 13620364"/>
                          <a:gd name="connsiteY1" fmla="*/ 1547446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0 w 13620364"/>
                          <a:gd name="connsiteY7" fmla="*/ 6310100 h 6310100"/>
                          <a:gd name="connsiteX8" fmla="*/ 0 w 13620364"/>
                          <a:gd name="connsiteY8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9681410 w 13620364"/>
                          <a:gd name="connsiteY7" fmla="*/ 6283569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30461"/>
                          <a:gd name="connsiteX1" fmla="*/ 4406025 w 13620364"/>
                          <a:gd name="connsiteY1" fmla="*/ 46892 h 6330461"/>
                          <a:gd name="connsiteX2" fmla="*/ 6774087 w 13620364"/>
                          <a:gd name="connsiteY2" fmla="*/ 5017476 h 6330461"/>
                          <a:gd name="connsiteX3" fmla="*/ 9235932 w 13620364"/>
                          <a:gd name="connsiteY3" fmla="*/ 23446 h 6330461"/>
                          <a:gd name="connsiteX4" fmla="*/ 13620364 w 13620364"/>
                          <a:gd name="connsiteY4" fmla="*/ 0 h 6330461"/>
                          <a:gd name="connsiteX5" fmla="*/ 13620364 w 13620364"/>
                          <a:gd name="connsiteY5" fmla="*/ 6310100 h 6330461"/>
                          <a:gd name="connsiteX6" fmla="*/ 10830271 w 13620364"/>
                          <a:gd name="connsiteY6" fmla="*/ 6307015 h 6330461"/>
                          <a:gd name="connsiteX7" fmla="*/ 10220671 w 13620364"/>
                          <a:gd name="connsiteY7" fmla="*/ 6330461 h 6330461"/>
                          <a:gd name="connsiteX8" fmla="*/ 0 w 13620364"/>
                          <a:gd name="connsiteY8" fmla="*/ 6310100 h 6330461"/>
                          <a:gd name="connsiteX9" fmla="*/ 0 w 13620364"/>
                          <a:gd name="connsiteY9" fmla="*/ 0 h 6330461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7594702 w 13620364"/>
                          <a:gd name="connsiteY7" fmla="*/ 6213230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384794 w 13620364"/>
                          <a:gd name="connsiteY7" fmla="*/ 6283569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4 w 13620364"/>
                          <a:gd name="connsiteY7" fmla="*/ 4032738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783380 w 13620364"/>
                          <a:gd name="connsiteY7" fmla="*/ 4056184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8931133 w 13620364"/>
                          <a:gd name="connsiteY8" fmla="*/ 5322276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56942"/>
                          <a:gd name="connsiteY0" fmla="*/ 0 h 6310100"/>
                          <a:gd name="connsiteX1" fmla="*/ 4406025 w 13656942"/>
                          <a:gd name="connsiteY1" fmla="*/ 46892 h 6310100"/>
                          <a:gd name="connsiteX2" fmla="*/ 6774087 w 13656942"/>
                          <a:gd name="connsiteY2" fmla="*/ 5017476 h 6310100"/>
                          <a:gd name="connsiteX3" fmla="*/ 9235932 w 13656942"/>
                          <a:gd name="connsiteY3" fmla="*/ 23446 h 6310100"/>
                          <a:gd name="connsiteX4" fmla="*/ 12213595 w 13656942"/>
                          <a:gd name="connsiteY4" fmla="*/ 1430215 h 6310100"/>
                          <a:gd name="connsiteX5" fmla="*/ 13620364 w 13656942"/>
                          <a:gd name="connsiteY5" fmla="*/ 6310100 h 6310100"/>
                          <a:gd name="connsiteX6" fmla="*/ 10877164 w 13656942"/>
                          <a:gd name="connsiteY6" fmla="*/ 6307015 h 6310100"/>
                          <a:gd name="connsiteX7" fmla="*/ 10877165 w 13656942"/>
                          <a:gd name="connsiteY7" fmla="*/ 4103077 h 6310100"/>
                          <a:gd name="connsiteX8" fmla="*/ 10197225 w 13656942"/>
                          <a:gd name="connsiteY8" fmla="*/ 4267200 h 6310100"/>
                          <a:gd name="connsiteX9" fmla="*/ 10173779 w 13656942"/>
                          <a:gd name="connsiteY9" fmla="*/ 6307015 h 6310100"/>
                          <a:gd name="connsiteX10" fmla="*/ 0 w 13656942"/>
                          <a:gd name="connsiteY10" fmla="*/ 6310100 h 6310100"/>
                          <a:gd name="connsiteX11" fmla="*/ 0 w 13656942"/>
                          <a:gd name="connsiteY11" fmla="*/ 0 h 6310100"/>
                          <a:gd name="connsiteX0" fmla="*/ 0 w 13688189"/>
                          <a:gd name="connsiteY0" fmla="*/ 0 h 6310100"/>
                          <a:gd name="connsiteX1" fmla="*/ 4406025 w 13688189"/>
                          <a:gd name="connsiteY1" fmla="*/ 46892 h 6310100"/>
                          <a:gd name="connsiteX2" fmla="*/ 6774087 w 13688189"/>
                          <a:gd name="connsiteY2" fmla="*/ 5017476 h 6310100"/>
                          <a:gd name="connsiteX3" fmla="*/ 9235932 w 13688189"/>
                          <a:gd name="connsiteY3" fmla="*/ 23446 h 6310100"/>
                          <a:gd name="connsiteX4" fmla="*/ 12213595 w 13688189"/>
                          <a:gd name="connsiteY4" fmla="*/ 1430215 h 6310100"/>
                          <a:gd name="connsiteX5" fmla="*/ 13620364 w 13688189"/>
                          <a:gd name="connsiteY5" fmla="*/ 6310100 h 6310100"/>
                          <a:gd name="connsiteX6" fmla="*/ 10877164 w 13688189"/>
                          <a:gd name="connsiteY6" fmla="*/ 6307015 h 6310100"/>
                          <a:gd name="connsiteX7" fmla="*/ 10877165 w 13688189"/>
                          <a:gd name="connsiteY7" fmla="*/ 4103077 h 6310100"/>
                          <a:gd name="connsiteX8" fmla="*/ 10197225 w 13688189"/>
                          <a:gd name="connsiteY8" fmla="*/ 4267200 h 6310100"/>
                          <a:gd name="connsiteX9" fmla="*/ 10173779 w 13688189"/>
                          <a:gd name="connsiteY9" fmla="*/ 6307015 h 6310100"/>
                          <a:gd name="connsiteX10" fmla="*/ 0 w 13688189"/>
                          <a:gd name="connsiteY10" fmla="*/ 6310100 h 6310100"/>
                          <a:gd name="connsiteX11" fmla="*/ 0 w 13688189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0 w 13623187"/>
                          <a:gd name="connsiteY10" fmla="*/ 6310100 h 6310100"/>
                          <a:gd name="connsiteX11" fmla="*/ 0 w 13623187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00671 w 13623187"/>
                          <a:gd name="connsiteY10" fmla="*/ 6283569 h 6310100"/>
                          <a:gd name="connsiteX11" fmla="*/ 0 w 13623187"/>
                          <a:gd name="connsiteY11" fmla="*/ 6310100 h 6310100"/>
                          <a:gd name="connsiteX12" fmla="*/ 0 w 13623187"/>
                          <a:gd name="connsiteY12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4 w 13623187"/>
                          <a:gd name="connsiteY10" fmla="*/ 6283569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47564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4570148 w 13623187"/>
                          <a:gd name="connsiteY10" fmla="*/ 4759569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27501 w 13623187"/>
                          <a:gd name="connsiteY10" fmla="*/ 4243753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5976918 w 13623187"/>
                          <a:gd name="connsiteY10" fmla="*/ 5040922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5 w 13623187"/>
                          <a:gd name="connsiteY10" fmla="*/ 6236676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53906"/>
                          <a:gd name="connsiteX1" fmla="*/ 4406025 w 13623187"/>
                          <a:gd name="connsiteY1" fmla="*/ 46892 h 6353906"/>
                          <a:gd name="connsiteX2" fmla="*/ 6774087 w 13623187"/>
                          <a:gd name="connsiteY2" fmla="*/ 5017476 h 6353906"/>
                          <a:gd name="connsiteX3" fmla="*/ 9235932 w 13623187"/>
                          <a:gd name="connsiteY3" fmla="*/ 23446 h 6353906"/>
                          <a:gd name="connsiteX4" fmla="*/ 12213595 w 13623187"/>
                          <a:gd name="connsiteY4" fmla="*/ 1430215 h 6353906"/>
                          <a:gd name="connsiteX5" fmla="*/ 13620364 w 13623187"/>
                          <a:gd name="connsiteY5" fmla="*/ 6310100 h 6353906"/>
                          <a:gd name="connsiteX6" fmla="*/ 10877164 w 13623187"/>
                          <a:gd name="connsiteY6" fmla="*/ 6307015 h 6353906"/>
                          <a:gd name="connsiteX7" fmla="*/ 10877165 w 13623187"/>
                          <a:gd name="connsiteY7" fmla="*/ 4103077 h 6353906"/>
                          <a:gd name="connsiteX8" fmla="*/ 10197225 w 13623187"/>
                          <a:gd name="connsiteY8" fmla="*/ 4267200 h 6353906"/>
                          <a:gd name="connsiteX9" fmla="*/ 10173779 w 13623187"/>
                          <a:gd name="connsiteY9" fmla="*/ 6307015 h 6353906"/>
                          <a:gd name="connsiteX10" fmla="*/ 3374395 w 13623187"/>
                          <a:gd name="connsiteY10" fmla="*/ 6353906 h 6353906"/>
                          <a:gd name="connsiteX11" fmla="*/ 3327501 w 13623187"/>
                          <a:gd name="connsiteY11" fmla="*/ 4243753 h 6353906"/>
                          <a:gd name="connsiteX12" fmla="*/ 2647564 w 13623187"/>
                          <a:gd name="connsiteY12" fmla="*/ 4220308 h 6353906"/>
                          <a:gd name="connsiteX13" fmla="*/ 2647564 w 13623187"/>
                          <a:gd name="connsiteY13" fmla="*/ 6283569 h 6353906"/>
                          <a:gd name="connsiteX14" fmla="*/ 0 w 13623187"/>
                          <a:gd name="connsiteY14" fmla="*/ 6310100 h 6353906"/>
                          <a:gd name="connsiteX15" fmla="*/ 0 w 13623187"/>
                          <a:gd name="connsiteY15" fmla="*/ 0 h 6353906"/>
                          <a:gd name="connsiteX0" fmla="*/ 0 w 13623187"/>
                          <a:gd name="connsiteY0" fmla="*/ 0 h 6377352"/>
                          <a:gd name="connsiteX1" fmla="*/ 4406025 w 13623187"/>
                          <a:gd name="connsiteY1" fmla="*/ 46892 h 6377352"/>
                          <a:gd name="connsiteX2" fmla="*/ 6774087 w 13623187"/>
                          <a:gd name="connsiteY2" fmla="*/ 5017476 h 6377352"/>
                          <a:gd name="connsiteX3" fmla="*/ 9235932 w 13623187"/>
                          <a:gd name="connsiteY3" fmla="*/ 23446 h 6377352"/>
                          <a:gd name="connsiteX4" fmla="*/ 12213595 w 13623187"/>
                          <a:gd name="connsiteY4" fmla="*/ 1430215 h 6377352"/>
                          <a:gd name="connsiteX5" fmla="*/ 13620364 w 13623187"/>
                          <a:gd name="connsiteY5" fmla="*/ 6310100 h 6377352"/>
                          <a:gd name="connsiteX6" fmla="*/ 10877164 w 13623187"/>
                          <a:gd name="connsiteY6" fmla="*/ 6307015 h 6377352"/>
                          <a:gd name="connsiteX7" fmla="*/ 10877165 w 13623187"/>
                          <a:gd name="connsiteY7" fmla="*/ 4103077 h 6377352"/>
                          <a:gd name="connsiteX8" fmla="*/ 10197225 w 13623187"/>
                          <a:gd name="connsiteY8" fmla="*/ 4267200 h 6377352"/>
                          <a:gd name="connsiteX9" fmla="*/ 10173779 w 13623187"/>
                          <a:gd name="connsiteY9" fmla="*/ 6307015 h 6377352"/>
                          <a:gd name="connsiteX10" fmla="*/ 3350949 w 13623187"/>
                          <a:gd name="connsiteY10" fmla="*/ 6377352 h 6377352"/>
                          <a:gd name="connsiteX11" fmla="*/ 3327501 w 13623187"/>
                          <a:gd name="connsiteY11" fmla="*/ 4243753 h 6377352"/>
                          <a:gd name="connsiteX12" fmla="*/ 2647564 w 13623187"/>
                          <a:gd name="connsiteY12" fmla="*/ 4220308 h 6377352"/>
                          <a:gd name="connsiteX13" fmla="*/ 2647564 w 13623187"/>
                          <a:gd name="connsiteY13" fmla="*/ 6283569 h 6377352"/>
                          <a:gd name="connsiteX14" fmla="*/ 0 w 13623187"/>
                          <a:gd name="connsiteY14" fmla="*/ 6310100 h 6377352"/>
                          <a:gd name="connsiteX15" fmla="*/ 0 w 13623187"/>
                          <a:gd name="connsiteY15" fmla="*/ 0 h 6377352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327501 w 13623187"/>
                          <a:gd name="connsiteY11" fmla="*/ 4243753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85552 h 6323089"/>
                          <a:gd name="connsiteX1" fmla="*/ 4406025 w 13623187"/>
                          <a:gd name="connsiteY1" fmla="*/ 39521 h 6323089"/>
                          <a:gd name="connsiteX2" fmla="*/ 6774087 w 13623187"/>
                          <a:gd name="connsiteY2" fmla="*/ 5010105 h 6323089"/>
                          <a:gd name="connsiteX3" fmla="*/ 9235932 w 13623187"/>
                          <a:gd name="connsiteY3" fmla="*/ 16075 h 6323089"/>
                          <a:gd name="connsiteX4" fmla="*/ 12213595 w 13623187"/>
                          <a:gd name="connsiteY4" fmla="*/ 1422844 h 6323089"/>
                          <a:gd name="connsiteX5" fmla="*/ 13620364 w 13623187"/>
                          <a:gd name="connsiteY5" fmla="*/ 6302729 h 6323089"/>
                          <a:gd name="connsiteX6" fmla="*/ 10877164 w 13623187"/>
                          <a:gd name="connsiteY6" fmla="*/ 6299644 h 6323089"/>
                          <a:gd name="connsiteX7" fmla="*/ 10877165 w 13623187"/>
                          <a:gd name="connsiteY7" fmla="*/ 4095706 h 6323089"/>
                          <a:gd name="connsiteX8" fmla="*/ 10197225 w 13623187"/>
                          <a:gd name="connsiteY8" fmla="*/ 4259829 h 6323089"/>
                          <a:gd name="connsiteX9" fmla="*/ 10173779 w 13623187"/>
                          <a:gd name="connsiteY9" fmla="*/ 6299644 h 6323089"/>
                          <a:gd name="connsiteX10" fmla="*/ 3397841 w 13623187"/>
                          <a:gd name="connsiteY10" fmla="*/ 6323089 h 6323089"/>
                          <a:gd name="connsiteX11" fmla="*/ 3421286 w 13623187"/>
                          <a:gd name="connsiteY11" fmla="*/ 4212936 h 6323089"/>
                          <a:gd name="connsiteX12" fmla="*/ 2647564 w 13623187"/>
                          <a:gd name="connsiteY12" fmla="*/ 4212937 h 6323089"/>
                          <a:gd name="connsiteX13" fmla="*/ 2647564 w 13623187"/>
                          <a:gd name="connsiteY13" fmla="*/ 6276198 h 6323089"/>
                          <a:gd name="connsiteX14" fmla="*/ 0 w 13623187"/>
                          <a:gd name="connsiteY14" fmla="*/ 6302729 h 6323089"/>
                          <a:gd name="connsiteX15" fmla="*/ 914400 w 13623187"/>
                          <a:gd name="connsiteY15" fmla="*/ 1985552 h 6323089"/>
                          <a:gd name="connsiteX0" fmla="*/ 937847 w 13646634"/>
                          <a:gd name="connsiteY0" fmla="*/ 1985552 h 6323089"/>
                          <a:gd name="connsiteX1" fmla="*/ 4429472 w 13646634"/>
                          <a:gd name="connsiteY1" fmla="*/ 39521 h 6323089"/>
                          <a:gd name="connsiteX2" fmla="*/ 6797534 w 13646634"/>
                          <a:gd name="connsiteY2" fmla="*/ 5010105 h 6323089"/>
                          <a:gd name="connsiteX3" fmla="*/ 9259379 w 13646634"/>
                          <a:gd name="connsiteY3" fmla="*/ 16075 h 6323089"/>
                          <a:gd name="connsiteX4" fmla="*/ 12237042 w 13646634"/>
                          <a:gd name="connsiteY4" fmla="*/ 1422844 h 6323089"/>
                          <a:gd name="connsiteX5" fmla="*/ 13643811 w 13646634"/>
                          <a:gd name="connsiteY5" fmla="*/ 6302729 h 6323089"/>
                          <a:gd name="connsiteX6" fmla="*/ 10900611 w 13646634"/>
                          <a:gd name="connsiteY6" fmla="*/ 6299644 h 6323089"/>
                          <a:gd name="connsiteX7" fmla="*/ 10900612 w 13646634"/>
                          <a:gd name="connsiteY7" fmla="*/ 4095706 h 6323089"/>
                          <a:gd name="connsiteX8" fmla="*/ 10220672 w 13646634"/>
                          <a:gd name="connsiteY8" fmla="*/ 4259829 h 6323089"/>
                          <a:gd name="connsiteX9" fmla="*/ 10197226 w 13646634"/>
                          <a:gd name="connsiteY9" fmla="*/ 6299644 h 6323089"/>
                          <a:gd name="connsiteX10" fmla="*/ 3421288 w 13646634"/>
                          <a:gd name="connsiteY10" fmla="*/ 6323089 h 6323089"/>
                          <a:gd name="connsiteX11" fmla="*/ 3444733 w 13646634"/>
                          <a:gd name="connsiteY11" fmla="*/ 4212936 h 6323089"/>
                          <a:gd name="connsiteX12" fmla="*/ 2671011 w 13646634"/>
                          <a:gd name="connsiteY12" fmla="*/ 4212937 h 6323089"/>
                          <a:gd name="connsiteX13" fmla="*/ 2671011 w 13646634"/>
                          <a:gd name="connsiteY13" fmla="*/ 6276198 h 6323089"/>
                          <a:gd name="connsiteX14" fmla="*/ 0 w 13646634"/>
                          <a:gd name="connsiteY14" fmla="*/ 6232390 h 6323089"/>
                          <a:gd name="connsiteX15" fmla="*/ 937847 w 13646634"/>
                          <a:gd name="connsiteY15" fmla="*/ 1985552 h 6323089"/>
                          <a:gd name="connsiteX0" fmla="*/ 867509 w 13576296"/>
                          <a:gd name="connsiteY0" fmla="*/ 1985552 h 6323089"/>
                          <a:gd name="connsiteX1" fmla="*/ 4359134 w 13576296"/>
                          <a:gd name="connsiteY1" fmla="*/ 39521 h 6323089"/>
                          <a:gd name="connsiteX2" fmla="*/ 6727196 w 13576296"/>
                          <a:gd name="connsiteY2" fmla="*/ 5010105 h 6323089"/>
                          <a:gd name="connsiteX3" fmla="*/ 9189041 w 13576296"/>
                          <a:gd name="connsiteY3" fmla="*/ 16075 h 6323089"/>
                          <a:gd name="connsiteX4" fmla="*/ 12166704 w 13576296"/>
                          <a:gd name="connsiteY4" fmla="*/ 1422844 h 6323089"/>
                          <a:gd name="connsiteX5" fmla="*/ 13573473 w 13576296"/>
                          <a:gd name="connsiteY5" fmla="*/ 6302729 h 6323089"/>
                          <a:gd name="connsiteX6" fmla="*/ 10830273 w 13576296"/>
                          <a:gd name="connsiteY6" fmla="*/ 6299644 h 6323089"/>
                          <a:gd name="connsiteX7" fmla="*/ 10830274 w 13576296"/>
                          <a:gd name="connsiteY7" fmla="*/ 4095706 h 6323089"/>
                          <a:gd name="connsiteX8" fmla="*/ 10150334 w 13576296"/>
                          <a:gd name="connsiteY8" fmla="*/ 4259829 h 6323089"/>
                          <a:gd name="connsiteX9" fmla="*/ 10126888 w 13576296"/>
                          <a:gd name="connsiteY9" fmla="*/ 6299644 h 6323089"/>
                          <a:gd name="connsiteX10" fmla="*/ 3350950 w 13576296"/>
                          <a:gd name="connsiteY10" fmla="*/ 6323089 h 6323089"/>
                          <a:gd name="connsiteX11" fmla="*/ 3374395 w 13576296"/>
                          <a:gd name="connsiteY11" fmla="*/ 4212936 h 6323089"/>
                          <a:gd name="connsiteX12" fmla="*/ 2600673 w 13576296"/>
                          <a:gd name="connsiteY12" fmla="*/ 4212937 h 6323089"/>
                          <a:gd name="connsiteX13" fmla="*/ 2600673 w 13576296"/>
                          <a:gd name="connsiteY13" fmla="*/ 6276198 h 6323089"/>
                          <a:gd name="connsiteX14" fmla="*/ 0 w 13576296"/>
                          <a:gd name="connsiteY14" fmla="*/ 6302729 h 6323089"/>
                          <a:gd name="connsiteX15" fmla="*/ 867509 w 13576296"/>
                          <a:gd name="connsiteY15" fmla="*/ 1985552 h 6323089"/>
                          <a:gd name="connsiteX0" fmla="*/ 875123 w 13583910"/>
                          <a:gd name="connsiteY0" fmla="*/ 1985552 h 6323089"/>
                          <a:gd name="connsiteX1" fmla="*/ 4366748 w 13583910"/>
                          <a:gd name="connsiteY1" fmla="*/ 39521 h 6323089"/>
                          <a:gd name="connsiteX2" fmla="*/ 6734810 w 13583910"/>
                          <a:gd name="connsiteY2" fmla="*/ 5010105 h 6323089"/>
                          <a:gd name="connsiteX3" fmla="*/ 9196655 w 13583910"/>
                          <a:gd name="connsiteY3" fmla="*/ 16075 h 6323089"/>
                          <a:gd name="connsiteX4" fmla="*/ 12174318 w 13583910"/>
                          <a:gd name="connsiteY4" fmla="*/ 1422844 h 6323089"/>
                          <a:gd name="connsiteX5" fmla="*/ 13581087 w 13583910"/>
                          <a:gd name="connsiteY5" fmla="*/ 6302729 h 6323089"/>
                          <a:gd name="connsiteX6" fmla="*/ 10837887 w 13583910"/>
                          <a:gd name="connsiteY6" fmla="*/ 6299644 h 6323089"/>
                          <a:gd name="connsiteX7" fmla="*/ 10837888 w 13583910"/>
                          <a:gd name="connsiteY7" fmla="*/ 4095706 h 6323089"/>
                          <a:gd name="connsiteX8" fmla="*/ 10157948 w 13583910"/>
                          <a:gd name="connsiteY8" fmla="*/ 4259829 h 6323089"/>
                          <a:gd name="connsiteX9" fmla="*/ 10134502 w 13583910"/>
                          <a:gd name="connsiteY9" fmla="*/ 6299644 h 6323089"/>
                          <a:gd name="connsiteX10" fmla="*/ 3358564 w 13583910"/>
                          <a:gd name="connsiteY10" fmla="*/ 6323089 h 6323089"/>
                          <a:gd name="connsiteX11" fmla="*/ 3382009 w 13583910"/>
                          <a:gd name="connsiteY11" fmla="*/ 4212936 h 6323089"/>
                          <a:gd name="connsiteX12" fmla="*/ 2608287 w 13583910"/>
                          <a:gd name="connsiteY12" fmla="*/ 4212937 h 6323089"/>
                          <a:gd name="connsiteX13" fmla="*/ 2608287 w 13583910"/>
                          <a:gd name="connsiteY13" fmla="*/ 6276198 h 6323089"/>
                          <a:gd name="connsiteX14" fmla="*/ 7614 w 13583910"/>
                          <a:gd name="connsiteY14" fmla="*/ 6302729 h 6323089"/>
                          <a:gd name="connsiteX15" fmla="*/ 875123 w 13583910"/>
                          <a:gd name="connsiteY15" fmla="*/ 1985552 h 6323089"/>
                          <a:gd name="connsiteX0" fmla="*/ 1154365 w 13581798"/>
                          <a:gd name="connsiteY0" fmla="*/ 1654535 h 6343764"/>
                          <a:gd name="connsiteX1" fmla="*/ 4364636 w 13581798"/>
                          <a:gd name="connsiteY1" fmla="*/ 60196 h 6343764"/>
                          <a:gd name="connsiteX2" fmla="*/ 6732698 w 13581798"/>
                          <a:gd name="connsiteY2" fmla="*/ 5030780 h 6343764"/>
                          <a:gd name="connsiteX3" fmla="*/ 9194543 w 13581798"/>
                          <a:gd name="connsiteY3" fmla="*/ 36750 h 6343764"/>
                          <a:gd name="connsiteX4" fmla="*/ 12172206 w 13581798"/>
                          <a:gd name="connsiteY4" fmla="*/ 1443519 h 6343764"/>
                          <a:gd name="connsiteX5" fmla="*/ 13578975 w 13581798"/>
                          <a:gd name="connsiteY5" fmla="*/ 6323404 h 6343764"/>
                          <a:gd name="connsiteX6" fmla="*/ 10835775 w 13581798"/>
                          <a:gd name="connsiteY6" fmla="*/ 6320319 h 6343764"/>
                          <a:gd name="connsiteX7" fmla="*/ 10835776 w 13581798"/>
                          <a:gd name="connsiteY7" fmla="*/ 4116381 h 6343764"/>
                          <a:gd name="connsiteX8" fmla="*/ 10155836 w 13581798"/>
                          <a:gd name="connsiteY8" fmla="*/ 4280504 h 6343764"/>
                          <a:gd name="connsiteX9" fmla="*/ 10132390 w 13581798"/>
                          <a:gd name="connsiteY9" fmla="*/ 6320319 h 6343764"/>
                          <a:gd name="connsiteX10" fmla="*/ 3356452 w 13581798"/>
                          <a:gd name="connsiteY10" fmla="*/ 6343764 h 6343764"/>
                          <a:gd name="connsiteX11" fmla="*/ 3379897 w 13581798"/>
                          <a:gd name="connsiteY11" fmla="*/ 4233611 h 6343764"/>
                          <a:gd name="connsiteX12" fmla="*/ 2606175 w 13581798"/>
                          <a:gd name="connsiteY12" fmla="*/ 4233612 h 6343764"/>
                          <a:gd name="connsiteX13" fmla="*/ 2606175 w 13581798"/>
                          <a:gd name="connsiteY13" fmla="*/ 6296873 h 6343764"/>
                          <a:gd name="connsiteX14" fmla="*/ 5502 w 13581798"/>
                          <a:gd name="connsiteY14" fmla="*/ 6323404 h 6343764"/>
                          <a:gd name="connsiteX15" fmla="*/ 1154365 w 13581798"/>
                          <a:gd name="connsiteY15" fmla="*/ 1654535 h 6343764"/>
                          <a:gd name="connsiteX0" fmla="*/ 1154012 w 13581445"/>
                          <a:gd name="connsiteY0" fmla="*/ 1654535 h 6343764"/>
                          <a:gd name="connsiteX1" fmla="*/ 4364283 w 13581445"/>
                          <a:gd name="connsiteY1" fmla="*/ 60196 h 6343764"/>
                          <a:gd name="connsiteX2" fmla="*/ 6732345 w 13581445"/>
                          <a:gd name="connsiteY2" fmla="*/ 5030780 h 6343764"/>
                          <a:gd name="connsiteX3" fmla="*/ 9194190 w 13581445"/>
                          <a:gd name="connsiteY3" fmla="*/ 36750 h 6343764"/>
                          <a:gd name="connsiteX4" fmla="*/ 12171853 w 13581445"/>
                          <a:gd name="connsiteY4" fmla="*/ 1443519 h 6343764"/>
                          <a:gd name="connsiteX5" fmla="*/ 13578622 w 13581445"/>
                          <a:gd name="connsiteY5" fmla="*/ 6323404 h 6343764"/>
                          <a:gd name="connsiteX6" fmla="*/ 10835422 w 13581445"/>
                          <a:gd name="connsiteY6" fmla="*/ 6320319 h 6343764"/>
                          <a:gd name="connsiteX7" fmla="*/ 10835423 w 13581445"/>
                          <a:gd name="connsiteY7" fmla="*/ 4116381 h 6343764"/>
                          <a:gd name="connsiteX8" fmla="*/ 10155483 w 13581445"/>
                          <a:gd name="connsiteY8" fmla="*/ 4280504 h 6343764"/>
                          <a:gd name="connsiteX9" fmla="*/ 10132037 w 13581445"/>
                          <a:gd name="connsiteY9" fmla="*/ 6320319 h 6343764"/>
                          <a:gd name="connsiteX10" fmla="*/ 3356099 w 13581445"/>
                          <a:gd name="connsiteY10" fmla="*/ 6343764 h 6343764"/>
                          <a:gd name="connsiteX11" fmla="*/ 3379544 w 13581445"/>
                          <a:gd name="connsiteY11" fmla="*/ 4233611 h 6343764"/>
                          <a:gd name="connsiteX12" fmla="*/ 2605822 w 13581445"/>
                          <a:gd name="connsiteY12" fmla="*/ 4233612 h 6343764"/>
                          <a:gd name="connsiteX13" fmla="*/ 2605822 w 13581445"/>
                          <a:gd name="connsiteY13" fmla="*/ 6296873 h 6343764"/>
                          <a:gd name="connsiteX14" fmla="*/ 5149 w 13581445"/>
                          <a:gd name="connsiteY14" fmla="*/ 6323404 h 6343764"/>
                          <a:gd name="connsiteX15" fmla="*/ 1154012 w 13581445"/>
                          <a:gd name="connsiteY15" fmla="*/ 1654535 h 6343764"/>
                          <a:gd name="connsiteX0" fmla="*/ 1227606 w 13655039"/>
                          <a:gd name="connsiteY0" fmla="*/ 1654535 h 6343764"/>
                          <a:gd name="connsiteX1" fmla="*/ 4437877 w 13655039"/>
                          <a:gd name="connsiteY1" fmla="*/ 60196 h 6343764"/>
                          <a:gd name="connsiteX2" fmla="*/ 6805939 w 13655039"/>
                          <a:gd name="connsiteY2" fmla="*/ 5030780 h 6343764"/>
                          <a:gd name="connsiteX3" fmla="*/ 9267784 w 13655039"/>
                          <a:gd name="connsiteY3" fmla="*/ 36750 h 6343764"/>
                          <a:gd name="connsiteX4" fmla="*/ 12245447 w 13655039"/>
                          <a:gd name="connsiteY4" fmla="*/ 1443519 h 6343764"/>
                          <a:gd name="connsiteX5" fmla="*/ 13652216 w 13655039"/>
                          <a:gd name="connsiteY5" fmla="*/ 6323404 h 6343764"/>
                          <a:gd name="connsiteX6" fmla="*/ 10909016 w 13655039"/>
                          <a:gd name="connsiteY6" fmla="*/ 6320319 h 6343764"/>
                          <a:gd name="connsiteX7" fmla="*/ 10909017 w 13655039"/>
                          <a:gd name="connsiteY7" fmla="*/ 4116381 h 6343764"/>
                          <a:gd name="connsiteX8" fmla="*/ 10229077 w 13655039"/>
                          <a:gd name="connsiteY8" fmla="*/ 4280504 h 6343764"/>
                          <a:gd name="connsiteX9" fmla="*/ 10205631 w 13655039"/>
                          <a:gd name="connsiteY9" fmla="*/ 6320319 h 6343764"/>
                          <a:gd name="connsiteX10" fmla="*/ 3429693 w 13655039"/>
                          <a:gd name="connsiteY10" fmla="*/ 6343764 h 6343764"/>
                          <a:gd name="connsiteX11" fmla="*/ 3453138 w 13655039"/>
                          <a:gd name="connsiteY11" fmla="*/ 4233611 h 6343764"/>
                          <a:gd name="connsiteX12" fmla="*/ 2679416 w 13655039"/>
                          <a:gd name="connsiteY12" fmla="*/ 4233612 h 6343764"/>
                          <a:gd name="connsiteX13" fmla="*/ 2679416 w 13655039"/>
                          <a:gd name="connsiteY13" fmla="*/ 6296873 h 6343764"/>
                          <a:gd name="connsiteX14" fmla="*/ 78743 w 13655039"/>
                          <a:gd name="connsiteY14" fmla="*/ 6323404 h 6343764"/>
                          <a:gd name="connsiteX15" fmla="*/ 1227606 w 13655039"/>
                          <a:gd name="connsiteY15" fmla="*/ 1654535 h 6343764"/>
                          <a:gd name="connsiteX0" fmla="*/ 1227606 w 13655039"/>
                          <a:gd name="connsiteY0" fmla="*/ 1626092 h 6315321"/>
                          <a:gd name="connsiteX1" fmla="*/ 4437877 w 13655039"/>
                          <a:gd name="connsiteY1" fmla="*/ 31753 h 6315321"/>
                          <a:gd name="connsiteX2" fmla="*/ 6805939 w 13655039"/>
                          <a:gd name="connsiteY2" fmla="*/ 5002337 h 6315321"/>
                          <a:gd name="connsiteX3" fmla="*/ 9267784 w 13655039"/>
                          <a:gd name="connsiteY3" fmla="*/ 8307 h 6315321"/>
                          <a:gd name="connsiteX4" fmla="*/ 12245447 w 13655039"/>
                          <a:gd name="connsiteY4" fmla="*/ 1415076 h 6315321"/>
                          <a:gd name="connsiteX5" fmla="*/ 13652216 w 13655039"/>
                          <a:gd name="connsiteY5" fmla="*/ 6294961 h 6315321"/>
                          <a:gd name="connsiteX6" fmla="*/ 10909016 w 13655039"/>
                          <a:gd name="connsiteY6" fmla="*/ 6291876 h 6315321"/>
                          <a:gd name="connsiteX7" fmla="*/ 10909017 w 13655039"/>
                          <a:gd name="connsiteY7" fmla="*/ 4087938 h 6315321"/>
                          <a:gd name="connsiteX8" fmla="*/ 10229077 w 13655039"/>
                          <a:gd name="connsiteY8" fmla="*/ 4252061 h 6315321"/>
                          <a:gd name="connsiteX9" fmla="*/ 10205631 w 13655039"/>
                          <a:gd name="connsiteY9" fmla="*/ 6291876 h 6315321"/>
                          <a:gd name="connsiteX10" fmla="*/ 3429693 w 13655039"/>
                          <a:gd name="connsiteY10" fmla="*/ 6315321 h 6315321"/>
                          <a:gd name="connsiteX11" fmla="*/ 3453138 w 13655039"/>
                          <a:gd name="connsiteY11" fmla="*/ 4205168 h 6315321"/>
                          <a:gd name="connsiteX12" fmla="*/ 2679416 w 13655039"/>
                          <a:gd name="connsiteY12" fmla="*/ 4205169 h 6315321"/>
                          <a:gd name="connsiteX13" fmla="*/ 2679416 w 13655039"/>
                          <a:gd name="connsiteY13" fmla="*/ 6268430 h 6315321"/>
                          <a:gd name="connsiteX14" fmla="*/ 78743 w 13655039"/>
                          <a:gd name="connsiteY14" fmla="*/ 6294961 h 6315321"/>
                          <a:gd name="connsiteX15" fmla="*/ 1227606 w 13655039"/>
                          <a:gd name="connsiteY15" fmla="*/ 1626092 h 6315321"/>
                          <a:gd name="connsiteX0" fmla="*/ 1227606 w 13655039"/>
                          <a:gd name="connsiteY0" fmla="*/ 1618416 h 6307645"/>
                          <a:gd name="connsiteX1" fmla="*/ 4437877 w 13655039"/>
                          <a:gd name="connsiteY1" fmla="*/ 24077 h 6307645"/>
                          <a:gd name="connsiteX2" fmla="*/ 6805939 w 13655039"/>
                          <a:gd name="connsiteY2" fmla="*/ 4994661 h 6307645"/>
                          <a:gd name="connsiteX3" fmla="*/ 9267784 w 13655039"/>
                          <a:gd name="connsiteY3" fmla="*/ 631 h 6307645"/>
                          <a:gd name="connsiteX4" fmla="*/ 12245447 w 13655039"/>
                          <a:gd name="connsiteY4" fmla="*/ 1407400 h 6307645"/>
                          <a:gd name="connsiteX5" fmla="*/ 13652216 w 13655039"/>
                          <a:gd name="connsiteY5" fmla="*/ 6287285 h 6307645"/>
                          <a:gd name="connsiteX6" fmla="*/ 10909016 w 13655039"/>
                          <a:gd name="connsiteY6" fmla="*/ 6284200 h 6307645"/>
                          <a:gd name="connsiteX7" fmla="*/ 10909017 w 13655039"/>
                          <a:gd name="connsiteY7" fmla="*/ 4080262 h 6307645"/>
                          <a:gd name="connsiteX8" fmla="*/ 10229077 w 13655039"/>
                          <a:gd name="connsiteY8" fmla="*/ 4244385 h 6307645"/>
                          <a:gd name="connsiteX9" fmla="*/ 10205631 w 13655039"/>
                          <a:gd name="connsiteY9" fmla="*/ 6284200 h 6307645"/>
                          <a:gd name="connsiteX10" fmla="*/ 3429693 w 13655039"/>
                          <a:gd name="connsiteY10" fmla="*/ 6307645 h 6307645"/>
                          <a:gd name="connsiteX11" fmla="*/ 3453138 w 13655039"/>
                          <a:gd name="connsiteY11" fmla="*/ 4197492 h 6307645"/>
                          <a:gd name="connsiteX12" fmla="*/ 2679416 w 13655039"/>
                          <a:gd name="connsiteY12" fmla="*/ 4197493 h 6307645"/>
                          <a:gd name="connsiteX13" fmla="*/ 2679416 w 13655039"/>
                          <a:gd name="connsiteY13" fmla="*/ 6260754 h 6307645"/>
                          <a:gd name="connsiteX14" fmla="*/ 78743 w 13655039"/>
                          <a:gd name="connsiteY14" fmla="*/ 6287285 h 6307645"/>
                          <a:gd name="connsiteX15" fmla="*/ 1227606 w 1365503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7333287 w 13663209"/>
                          <a:gd name="connsiteY10" fmla="*/ 6263952 h 6307645"/>
                          <a:gd name="connsiteX11" fmla="*/ 3437863 w 13663209"/>
                          <a:gd name="connsiteY11" fmla="*/ 6307645 h 6307645"/>
                          <a:gd name="connsiteX12" fmla="*/ 3461308 w 13663209"/>
                          <a:gd name="connsiteY12" fmla="*/ 4197492 h 6307645"/>
                          <a:gd name="connsiteX13" fmla="*/ 2687586 w 13663209"/>
                          <a:gd name="connsiteY13" fmla="*/ 4197493 h 6307645"/>
                          <a:gd name="connsiteX14" fmla="*/ 2687586 w 13663209"/>
                          <a:gd name="connsiteY14" fmla="*/ 6260754 h 6307645"/>
                          <a:gd name="connsiteX15" fmla="*/ 86913 w 13663209"/>
                          <a:gd name="connsiteY15" fmla="*/ 6287285 h 6307645"/>
                          <a:gd name="connsiteX16" fmla="*/ 1235776 w 13663209"/>
                          <a:gd name="connsiteY16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7333287 w 13663209"/>
                          <a:gd name="connsiteY9" fmla="*/ 6263952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7333287 w 13663209"/>
                          <a:gd name="connsiteY8" fmla="*/ 6263952 h 6307645"/>
                          <a:gd name="connsiteX9" fmla="*/ 3437863 w 13663209"/>
                          <a:gd name="connsiteY9" fmla="*/ 6307645 h 6307645"/>
                          <a:gd name="connsiteX10" fmla="*/ 3461308 w 13663209"/>
                          <a:gd name="connsiteY10" fmla="*/ 4197492 h 6307645"/>
                          <a:gd name="connsiteX11" fmla="*/ 2687586 w 13663209"/>
                          <a:gd name="connsiteY11" fmla="*/ 4197493 h 6307645"/>
                          <a:gd name="connsiteX12" fmla="*/ 2687586 w 13663209"/>
                          <a:gd name="connsiteY12" fmla="*/ 6260754 h 6307645"/>
                          <a:gd name="connsiteX13" fmla="*/ 86913 w 13663209"/>
                          <a:gd name="connsiteY13" fmla="*/ 6287285 h 6307645"/>
                          <a:gd name="connsiteX14" fmla="*/ 1235776 w 13663209"/>
                          <a:gd name="connsiteY14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7333287 w 13663209"/>
                          <a:gd name="connsiteY7" fmla="*/ 6263952 h 6307645"/>
                          <a:gd name="connsiteX8" fmla="*/ 3437863 w 13663209"/>
                          <a:gd name="connsiteY8" fmla="*/ 6307645 h 6307645"/>
                          <a:gd name="connsiteX9" fmla="*/ 3461308 w 13663209"/>
                          <a:gd name="connsiteY9" fmla="*/ 4197492 h 6307645"/>
                          <a:gd name="connsiteX10" fmla="*/ 2687586 w 13663209"/>
                          <a:gd name="connsiteY10" fmla="*/ 4197493 h 6307645"/>
                          <a:gd name="connsiteX11" fmla="*/ 2687586 w 13663209"/>
                          <a:gd name="connsiteY11" fmla="*/ 6260754 h 6307645"/>
                          <a:gd name="connsiteX12" fmla="*/ 86913 w 13663209"/>
                          <a:gd name="connsiteY12" fmla="*/ 6287285 h 6307645"/>
                          <a:gd name="connsiteX13" fmla="*/ 1235776 w 13663209"/>
                          <a:gd name="connsiteY13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7333287 w 13663209"/>
                          <a:gd name="connsiteY6" fmla="*/ 6263952 h 6307645"/>
                          <a:gd name="connsiteX7" fmla="*/ 3437863 w 13663209"/>
                          <a:gd name="connsiteY7" fmla="*/ 6307645 h 6307645"/>
                          <a:gd name="connsiteX8" fmla="*/ 3461308 w 13663209"/>
                          <a:gd name="connsiteY8" fmla="*/ 4197492 h 6307645"/>
                          <a:gd name="connsiteX9" fmla="*/ 2687586 w 13663209"/>
                          <a:gd name="connsiteY9" fmla="*/ 4197493 h 6307645"/>
                          <a:gd name="connsiteX10" fmla="*/ 2687586 w 13663209"/>
                          <a:gd name="connsiteY10" fmla="*/ 6260754 h 6307645"/>
                          <a:gd name="connsiteX11" fmla="*/ 86913 w 13663209"/>
                          <a:gd name="connsiteY11" fmla="*/ 6287285 h 6307645"/>
                          <a:gd name="connsiteX12" fmla="*/ 1235776 w 13663209"/>
                          <a:gd name="connsiteY12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333287 w 12253617"/>
                          <a:gd name="connsiteY5" fmla="*/ 6263952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418397 w 12253617"/>
                          <a:gd name="connsiteY5" fmla="*/ 6307645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418397 w 12253617"/>
                          <a:gd name="connsiteY5" fmla="*/ 6307645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27152 h 6316381"/>
                          <a:gd name="connsiteX1" fmla="*/ 4446047 w 12253617"/>
                          <a:gd name="connsiteY1" fmla="*/ 32813 h 6316381"/>
                          <a:gd name="connsiteX2" fmla="*/ 6814109 w 12253617"/>
                          <a:gd name="connsiteY2" fmla="*/ 5003397 h 6316381"/>
                          <a:gd name="connsiteX3" fmla="*/ 9275954 w 12253617"/>
                          <a:gd name="connsiteY3" fmla="*/ 9367 h 6316381"/>
                          <a:gd name="connsiteX4" fmla="*/ 12253617 w 12253617"/>
                          <a:gd name="connsiteY4" fmla="*/ 1416136 h 6316381"/>
                          <a:gd name="connsiteX5" fmla="*/ 7418397 w 12253617"/>
                          <a:gd name="connsiteY5" fmla="*/ 6316381 h 6316381"/>
                          <a:gd name="connsiteX6" fmla="*/ 3437863 w 12253617"/>
                          <a:gd name="connsiteY6" fmla="*/ 6316381 h 6316381"/>
                          <a:gd name="connsiteX7" fmla="*/ 3461308 w 12253617"/>
                          <a:gd name="connsiteY7" fmla="*/ 4206228 h 6316381"/>
                          <a:gd name="connsiteX8" fmla="*/ 2687586 w 12253617"/>
                          <a:gd name="connsiteY8" fmla="*/ 4206229 h 6316381"/>
                          <a:gd name="connsiteX9" fmla="*/ 2687586 w 12253617"/>
                          <a:gd name="connsiteY9" fmla="*/ 6269490 h 6316381"/>
                          <a:gd name="connsiteX10" fmla="*/ 86913 w 12253617"/>
                          <a:gd name="connsiteY10" fmla="*/ 6296021 h 6316381"/>
                          <a:gd name="connsiteX11" fmla="*/ 1235776 w 12253617"/>
                          <a:gd name="connsiteY11" fmla="*/ 1627152 h 6316381"/>
                          <a:gd name="connsiteX0" fmla="*/ 1235776 w 12253617"/>
                          <a:gd name="connsiteY0" fmla="*/ 1619906 h 6309135"/>
                          <a:gd name="connsiteX1" fmla="*/ 4446047 w 12253617"/>
                          <a:gd name="connsiteY1" fmla="*/ 25567 h 6309135"/>
                          <a:gd name="connsiteX2" fmla="*/ 6814109 w 12253617"/>
                          <a:gd name="connsiteY2" fmla="*/ 4996151 h 6309135"/>
                          <a:gd name="connsiteX3" fmla="*/ 9275954 w 12253617"/>
                          <a:gd name="connsiteY3" fmla="*/ 2121 h 6309135"/>
                          <a:gd name="connsiteX4" fmla="*/ 12253617 w 12253617"/>
                          <a:gd name="connsiteY4" fmla="*/ 1408890 h 6309135"/>
                          <a:gd name="connsiteX5" fmla="*/ 7418397 w 12253617"/>
                          <a:gd name="connsiteY5" fmla="*/ 6309135 h 6309135"/>
                          <a:gd name="connsiteX6" fmla="*/ 3437863 w 12253617"/>
                          <a:gd name="connsiteY6" fmla="*/ 6309135 h 6309135"/>
                          <a:gd name="connsiteX7" fmla="*/ 3461308 w 12253617"/>
                          <a:gd name="connsiteY7" fmla="*/ 4198982 h 6309135"/>
                          <a:gd name="connsiteX8" fmla="*/ 2687586 w 12253617"/>
                          <a:gd name="connsiteY8" fmla="*/ 4198983 h 6309135"/>
                          <a:gd name="connsiteX9" fmla="*/ 2687586 w 12253617"/>
                          <a:gd name="connsiteY9" fmla="*/ 6262244 h 6309135"/>
                          <a:gd name="connsiteX10" fmla="*/ 86913 w 12253617"/>
                          <a:gd name="connsiteY10" fmla="*/ 6288775 h 6309135"/>
                          <a:gd name="connsiteX11" fmla="*/ 1235776 w 12253617"/>
                          <a:gd name="connsiteY11" fmla="*/ 1619906 h 6309135"/>
                          <a:gd name="connsiteX0" fmla="*/ 1235776 w 12253617"/>
                          <a:gd name="connsiteY0" fmla="*/ 1619905 h 6309134"/>
                          <a:gd name="connsiteX1" fmla="*/ 4446047 w 12253617"/>
                          <a:gd name="connsiteY1" fmla="*/ 25566 h 6309134"/>
                          <a:gd name="connsiteX2" fmla="*/ 6814109 w 12253617"/>
                          <a:gd name="connsiteY2" fmla="*/ 4996150 h 6309134"/>
                          <a:gd name="connsiteX3" fmla="*/ 9275954 w 12253617"/>
                          <a:gd name="connsiteY3" fmla="*/ 2120 h 6309134"/>
                          <a:gd name="connsiteX4" fmla="*/ 12253617 w 12253617"/>
                          <a:gd name="connsiteY4" fmla="*/ 1408889 h 6309134"/>
                          <a:gd name="connsiteX5" fmla="*/ 7418397 w 12253617"/>
                          <a:gd name="connsiteY5" fmla="*/ 6309134 h 6309134"/>
                          <a:gd name="connsiteX6" fmla="*/ 3437863 w 12253617"/>
                          <a:gd name="connsiteY6" fmla="*/ 6309134 h 6309134"/>
                          <a:gd name="connsiteX7" fmla="*/ 3461308 w 12253617"/>
                          <a:gd name="connsiteY7" fmla="*/ 4198981 h 6309134"/>
                          <a:gd name="connsiteX8" fmla="*/ 2687586 w 12253617"/>
                          <a:gd name="connsiteY8" fmla="*/ 4198982 h 6309134"/>
                          <a:gd name="connsiteX9" fmla="*/ 2687586 w 12253617"/>
                          <a:gd name="connsiteY9" fmla="*/ 6262243 h 6309134"/>
                          <a:gd name="connsiteX10" fmla="*/ 86913 w 12253617"/>
                          <a:gd name="connsiteY10" fmla="*/ 6288774 h 6309134"/>
                          <a:gd name="connsiteX11" fmla="*/ 1235776 w 12253617"/>
                          <a:gd name="connsiteY11" fmla="*/ 1619905 h 6309134"/>
                          <a:gd name="connsiteX0" fmla="*/ 1235776 w 12168508"/>
                          <a:gd name="connsiteY0" fmla="*/ 1620410 h 6309639"/>
                          <a:gd name="connsiteX1" fmla="*/ 4446047 w 12168508"/>
                          <a:gd name="connsiteY1" fmla="*/ 26071 h 6309639"/>
                          <a:gd name="connsiteX2" fmla="*/ 6814109 w 12168508"/>
                          <a:gd name="connsiteY2" fmla="*/ 4996655 h 6309639"/>
                          <a:gd name="connsiteX3" fmla="*/ 9275954 w 12168508"/>
                          <a:gd name="connsiteY3" fmla="*/ 2625 h 6309639"/>
                          <a:gd name="connsiteX4" fmla="*/ 12168508 w 12168508"/>
                          <a:gd name="connsiteY4" fmla="*/ 1365701 h 6309639"/>
                          <a:gd name="connsiteX5" fmla="*/ 7418397 w 12168508"/>
                          <a:gd name="connsiteY5" fmla="*/ 6309639 h 6309639"/>
                          <a:gd name="connsiteX6" fmla="*/ 3437863 w 12168508"/>
                          <a:gd name="connsiteY6" fmla="*/ 6309639 h 6309639"/>
                          <a:gd name="connsiteX7" fmla="*/ 3461308 w 12168508"/>
                          <a:gd name="connsiteY7" fmla="*/ 4199486 h 6309639"/>
                          <a:gd name="connsiteX8" fmla="*/ 2687586 w 12168508"/>
                          <a:gd name="connsiteY8" fmla="*/ 4199487 h 6309639"/>
                          <a:gd name="connsiteX9" fmla="*/ 2687586 w 12168508"/>
                          <a:gd name="connsiteY9" fmla="*/ 6262748 h 6309639"/>
                          <a:gd name="connsiteX10" fmla="*/ 86913 w 12168508"/>
                          <a:gd name="connsiteY10" fmla="*/ 6289279 h 6309639"/>
                          <a:gd name="connsiteX11" fmla="*/ 1235776 w 12168508"/>
                          <a:gd name="connsiteY11" fmla="*/ 1620410 h 6309639"/>
                          <a:gd name="connsiteX0" fmla="*/ 1235776 w 12168508"/>
                          <a:gd name="connsiteY0" fmla="*/ 1620410 h 6309639"/>
                          <a:gd name="connsiteX1" fmla="*/ 4446047 w 12168508"/>
                          <a:gd name="connsiteY1" fmla="*/ 26071 h 6309639"/>
                          <a:gd name="connsiteX2" fmla="*/ 6814109 w 12168508"/>
                          <a:gd name="connsiteY2" fmla="*/ 4996655 h 6309639"/>
                          <a:gd name="connsiteX3" fmla="*/ 9275954 w 12168508"/>
                          <a:gd name="connsiteY3" fmla="*/ 2625 h 6309639"/>
                          <a:gd name="connsiteX4" fmla="*/ 12168508 w 12168508"/>
                          <a:gd name="connsiteY4" fmla="*/ 1365701 h 6309639"/>
                          <a:gd name="connsiteX5" fmla="*/ 7418397 w 12168508"/>
                          <a:gd name="connsiteY5" fmla="*/ 6309639 h 6309639"/>
                          <a:gd name="connsiteX6" fmla="*/ 3437863 w 12168508"/>
                          <a:gd name="connsiteY6" fmla="*/ 6309639 h 6309639"/>
                          <a:gd name="connsiteX7" fmla="*/ 3461308 w 12168508"/>
                          <a:gd name="connsiteY7" fmla="*/ 4199486 h 6309639"/>
                          <a:gd name="connsiteX8" fmla="*/ 2687586 w 12168508"/>
                          <a:gd name="connsiteY8" fmla="*/ 4199487 h 6309639"/>
                          <a:gd name="connsiteX9" fmla="*/ 2687586 w 12168508"/>
                          <a:gd name="connsiteY9" fmla="*/ 6262748 h 6309639"/>
                          <a:gd name="connsiteX10" fmla="*/ 86913 w 12168508"/>
                          <a:gd name="connsiteY10" fmla="*/ 6289279 h 6309639"/>
                          <a:gd name="connsiteX11" fmla="*/ 1235776 w 12168508"/>
                          <a:gd name="connsiteY11" fmla="*/ 1620410 h 6309639"/>
                          <a:gd name="connsiteX0" fmla="*/ 1235776 w 12168508"/>
                          <a:gd name="connsiteY0" fmla="*/ 1617805 h 6307034"/>
                          <a:gd name="connsiteX1" fmla="*/ 4446047 w 12168508"/>
                          <a:gd name="connsiteY1" fmla="*/ 23466 h 6307034"/>
                          <a:gd name="connsiteX2" fmla="*/ 6814109 w 12168508"/>
                          <a:gd name="connsiteY2" fmla="*/ 4994050 h 6307034"/>
                          <a:gd name="connsiteX3" fmla="*/ 9275954 w 12168508"/>
                          <a:gd name="connsiteY3" fmla="*/ 20 h 6307034"/>
                          <a:gd name="connsiteX4" fmla="*/ 12168508 w 12168508"/>
                          <a:gd name="connsiteY4" fmla="*/ 1363096 h 6307034"/>
                          <a:gd name="connsiteX5" fmla="*/ 7418397 w 12168508"/>
                          <a:gd name="connsiteY5" fmla="*/ 6307034 h 6307034"/>
                          <a:gd name="connsiteX6" fmla="*/ 3437863 w 12168508"/>
                          <a:gd name="connsiteY6" fmla="*/ 6307034 h 6307034"/>
                          <a:gd name="connsiteX7" fmla="*/ 3461308 w 12168508"/>
                          <a:gd name="connsiteY7" fmla="*/ 4196881 h 6307034"/>
                          <a:gd name="connsiteX8" fmla="*/ 2687586 w 12168508"/>
                          <a:gd name="connsiteY8" fmla="*/ 4196882 h 6307034"/>
                          <a:gd name="connsiteX9" fmla="*/ 2687586 w 12168508"/>
                          <a:gd name="connsiteY9" fmla="*/ 6260143 h 6307034"/>
                          <a:gd name="connsiteX10" fmla="*/ 86913 w 12168508"/>
                          <a:gd name="connsiteY10" fmla="*/ 6286674 h 6307034"/>
                          <a:gd name="connsiteX11" fmla="*/ 1235776 w 12168508"/>
                          <a:gd name="connsiteY11" fmla="*/ 1617805 h 6307034"/>
                          <a:gd name="connsiteX0" fmla="*/ 1376894 w 12309626"/>
                          <a:gd name="connsiteY0" fmla="*/ 1617805 h 6307034"/>
                          <a:gd name="connsiteX1" fmla="*/ 4587165 w 12309626"/>
                          <a:gd name="connsiteY1" fmla="*/ 23466 h 6307034"/>
                          <a:gd name="connsiteX2" fmla="*/ 6955227 w 12309626"/>
                          <a:gd name="connsiteY2" fmla="*/ 4994050 h 6307034"/>
                          <a:gd name="connsiteX3" fmla="*/ 9417072 w 12309626"/>
                          <a:gd name="connsiteY3" fmla="*/ 20 h 6307034"/>
                          <a:gd name="connsiteX4" fmla="*/ 12309626 w 12309626"/>
                          <a:gd name="connsiteY4" fmla="*/ 1363096 h 6307034"/>
                          <a:gd name="connsiteX5" fmla="*/ 7559515 w 12309626"/>
                          <a:gd name="connsiteY5" fmla="*/ 6307034 h 6307034"/>
                          <a:gd name="connsiteX6" fmla="*/ 3578981 w 12309626"/>
                          <a:gd name="connsiteY6" fmla="*/ 6307034 h 6307034"/>
                          <a:gd name="connsiteX7" fmla="*/ 3602426 w 12309626"/>
                          <a:gd name="connsiteY7" fmla="*/ 4196881 h 6307034"/>
                          <a:gd name="connsiteX8" fmla="*/ 2828704 w 12309626"/>
                          <a:gd name="connsiteY8" fmla="*/ 4196882 h 6307034"/>
                          <a:gd name="connsiteX9" fmla="*/ 2828704 w 12309626"/>
                          <a:gd name="connsiteY9" fmla="*/ 6260143 h 6307034"/>
                          <a:gd name="connsiteX10" fmla="*/ 79090 w 12309626"/>
                          <a:gd name="connsiteY10" fmla="*/ 6221134 h 6307034"/>
                          <a:gd name="connsiteX11" fmla="*/ 1376894 w 12309626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869270 w 12350192"/>
                          <a:gd name="connsiteY9" fmla="*/ 6260143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953259 w 12350192"/>
                          <a:gd name="connsiteY9" fmla="*/ 6265891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953259 w 12350192"/>
                          <a:gd name="connsiteY9" fmla="*/ 6254393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32418 w 12365150"/>
                          <a:gd name="connsiteY0" fmla="*/ 1617805 h 6307034"/>
                          <a:gd name="connsiteX1" fmla="*/ 4642689 w 12365150"/>
                          <a:gd name="connsiteY1" fmla="*/ 23466 h 6307034"/>
                          <a:gd name="connsiteX2" fmla="*/ 7010751 w 12365150"/>
                          <a:gd name="connsiteY2" fmla="*/ 4994050 h 6307034"/>
                          <a:gd name="connsiteX3" fmla="*/ 9472596 w 12365150"/>
                          <a:gd name="connsiteY3" fmla="*/ 20 h 6307034"/>
                          <a:gd name="connsiteX4" fmla="*/ 12365150 w 12365150"/>
                          <a:gd name="connsiteY4" fmla="*/ 1363096 h 6307034"/>
                          <a:gd name="connsiteX5" fmla="*/ 7615039 w 12365150"/>
                          <a:gd name="connsiteY5" fmla="*/ 6307034 h 6307034"/>
                          <a:gd name="connsiteX6" fmla="*/ 3634505 w 12365150"/>
                          <a:gd name="connsiteY6" fmla="*/ 6307034 h 6307034"/>
                          <a:gd name="connsiteX7" fmla="*/ 3657950 w 12365150"/>
                          <a:gd name="connsiteY7" fmla="*/ 4196881 h 6307034"/>
                          <a:gd name="connsiteX8" fmla="*/ 2884228 w 12365150"/>
                          <a:gd name="connsiteY8" fmla="*/ 4196882 h 6307034"/>
                          <a:gd name="connsiteX9" fmla="*/ 2968217 w 12365150"/>
                          <a:gd name="connsiteY9" fmla="*/ 6254393 h 6307034"/>
                          <a:gd name="connsiteX10" fmla="*/ 76395 w 12365150"/>
                          <a:gd name="connsiteY10" fmla="*/ 6278632 h 6307034"/>
                          <a:gd name="connsiteX11" fmla="*/ 1432418 w 12365150"/>
                          <a:gd name="connsiteY11" fmla="*/ 1617805 h 6307034"/>
                          <a:gd name="connsiteX0" fmla="*/ 1428679 w 12361411"/>
                          <a:gd name="connsiteY0" fmla="*/ 1617805 h 6307034"/>
                          <a:gd name="connsiteX1" fmla="*/ 4638950 w 12361411"/>
                          <a:gd name="connsiteY1" fmla="*/ 23466 h 6307034"/>
                          <a:gd name="connsiteX2" fmla="*/ 7007012 w 12361411"/>
                          <a:gd name="connsiteY2" fmla="*/ 4994050 h 6307034"/>
                          <a:gd name="connsiteX3" fmla="*/ 9468857 w 12361411"/>
                          <a:gd name="connsiteY3" fmla="*/ 20 h 6307034"/>
                          <a:gd name="connsiteX4" fmla="*/ 12361411 w 12361411"/>
                          <a:gd name="connsiteY4" fmla="*/ 1363096 h 6307034"/>
                          <a:gd name="connsiteX5" fmla="*/ 7611300 w 12361411"/>
                          <a:gd name="connsiteY5" fmla="*/ 6307034 h 6307034"/>
                          <a:gd name="connsiteX6" fmla="*/ 3630766 w 12361411"/>
                          <a:gd name="connsiteY6" fmla="*/ 6307034 h 6307034"/>
                          <a:gd name="connsiteX7" fmla="*/ 3654211 w 12361411"/>
                          <a:gd name="connsiteY7" fmla="*/ 4196881 h 6307034"/>
                          <a:gd name="connsiteX8" fmla="*/ 2880489 w 12361411"/>
                          <a:gd name="connsiteY8" fmla="*/ 4196882 h 6307034"/>
                          <a:gd name="connsiteX9" fmla="*/ 2964478 w 12361411"/>
                          <a:gd name="connsiteY9" fmla="*/ 6254393 h 6307034"/>
                          <a:gd name="connsiteX10" fmla="*/ 76572 w 12361411"/>
                          <a:gd name="connsiteY10" fmla="*/ 6270590 h 6307034"/>
                          <a:gd name="connsiteX11" fmla="*/ 1428679 w 12361411"/>
                          <a:gd name="connsiteY11" fmla="*/ 1617805 h 6307034"/>
                          <a:gd name="connsiteX0" fmla="*/ 1447387 w 12380119"/>
                          <a:gd name="connsiteY0" fmla="*/ 1617805 h 6307034"/>
                          <a:gd name="connsiteX1" fmla="*/ 4657658 w 12380119"/>
                          <a:gd name="connsiteY1" fmla="*/ 23466 h 6307034"/>
                          <a:gd name="connsiteX2" fmla="*/ 7025720 w 12380119"/>
                          <a:gd name="connsiteY2" fmla="*/ 4994050 h 6307034"/>
                          <a:gd name="connsiteX3" fmla="*/ 9487565 w 12380119"/>
                          <a:gd name="connsiteY3" fmla="*/ 20 h 6307034"/>
                          <a:gd name="connsiteX4" fmla="*/ 12380119 w 12380119"/>
                          <a:gd name="connsiteY4" fmla="*/ 1363096 h 6307034"/>
                          <a:gd name="connsiteX5" fmla="*/ 7630008 w 12380119"/>
                          <a:gd name="connsiteY5" fmla="*/ 6307034 h 6307034"/>
                          <a:gd name="connsiteX6" fmla="*/ 3649474 w 12380119"/>
                          <a:gd name="connsiteY6" fmla="*/ 6307034 h 6307034"/>
                          <a:gd name="connsiteX7" fmla="*/ 3672919 w 12380119"/>
                          <a:gd name="connsiteY7" fmla="*/ 4196881 h 6307034"/>
                          <a:gd name="connsiteX8" fmla="*/ 2899197 w 12380119"/>
                          <a:gd name="connsiteY8" fmla="*/ 4196882 h 6307034"/>
                          <a:gd name="connsiteX9" fmla="*/ 2983186 w 12380119"/>
                          <a:gd name="connsiteY9" fmla="*/ 6254393 h 6307034"/>
                          <a:gd name="connsiteX10" fmla="*/ 75700 w 12380119"/>
                          <a:gd name="connsiteY10" fmla="*/ 6266569 h 6307034"/>
                          <a:gd name="connsiteX11" fmla="*/ 1447387 w 12380119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79271 w 12380120"/>
                          <a:gd name="connsiteY9" fmla="*/ 6258414 h 6307034"/>
                          <a:gd name="connsiteX10" fmla="*/ 75701 w 12380120"/>
                          <a:gd name="connsiteY10" fmla="*/ 6266569 h 6307034"/>
                          <a:gd name="connsiteX11" fmla="*/ 1447388 w 12380120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94936 w 12380120"/>
                          <a:gd name="connsiteY9" fmla="*/ 6246351 h 6307034"/>
                          <a:gd name="connsiteX10" fmla="*/ 75701 w 12380120"/>
                          <a:gd name="connsiteY10" fmla="*/ 6266569 h 6307034"/>
                          <a:gd name="connsiteX11" fmla="*/ 1447388 w 12380120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94936 w 12380120"/>
                          <a:gd name="connsiteY9" fmla="*/ 6246351 h 6307034"/>
                          <a:gd name="connsiteX10" fmla="*/ 75701 w 12380120"/>
                          <a:gd name="connsiteY10" fmla="*/ 6254506 h 6307034"/>
                          <a:gd name="connsiteX11" fmla="*/ 1447388 w 12380120"/>
                          <a:gd name="connsiteY11" fmla="*/ 1617805 h 6307034"/>
                          <a:gd name="connsiteX0" fmla="*/ 1376277 w 12309009"/>
                          <a:gd name="connsiteY0" fmla="*/ 1617805 h 6307034"/>
                          <a:gd name="connsiteX1" fmla="*/ 4586548 w 12309009"/>
                          <a:gd name="connsiteY1" fmla="*/ 23466 h 6307034"/>
                          <a:gd name="connsiteX2" fmla="*/ 6954610 w 12309009"/>
                          <a:gd name="connsiteY2" fmla="*/ 4994050 h 6307034"/>
                          <a:gd name="connsiteX3" fmla="*/ 9416455 w 12309009"/>
                          <a:gd name="connsiteY3" fmla="*/ 20 h 6307034"/>
                          <a:gd name="connsiteX4" fmla="*/ 12309009 w 12309009"/>
                          <a:gd name="connsiteY4" fmla="*/ 1363096 h 6307034"/>
                          <a:gd name="connsiteX5" fmla="*/ 7558898 w 12309009"/>
                          <a:gd name="connsiteY5" fmla="*/ 6307034 h 6307034"/>
                          <a:gd name="connsiteX6" fmla="*/ 3578364 w 12309009"/>
                          <a:gd name="connsiteY6" fmla="*/ 6307034 h 6307034"/>
                          <a:gd name="connsiteX7" fmla="*/ 3601809 w 12309009"/>
                          <a:gd name="connsiteY7" fmla="*/ 4196881 h 6307034"/>
                          <a:gd name="connsiteX8" fmla="*/ 2828087 w 12309009"/>
                          <a:gd name="connsiteY8" fmla="*/ 4196882 h 6307034"/>
                          <a:gd name="connsiteX9" fmla="*/ 2923825 w 12309009"/>
                          <a:gd name="connsiteY9" fmla="*/ 6246351 h 6307034"/>
                          <a:gd name="connsiteX10" fmla="*/ 4590 w 12309009"/>
                          <a:gd name="connsiteY10" fmla="*/ 6254506 h 6307034"/>
                          <a:gd name="connsiteX11" fmla="*/ 1376277 w 12309009"/>
                          <a:gd name="connsiteY11" fmla="*/ 1617805 h 6307034"/>
                          <a:gd name="connsiteX0" fmla="*/ 1313499 w 12309276"/>
                          <a:gd name="connsiteY0" fmla="*/ 1585441 h 6307034"/>
                          <a:gd name="connsiteX1" fmla="*/ 4586815 w 12309276"/>
                          <a:gd name="connsiteY1" fmla="*/ 23466 h 6307034"/>
                          <a:gd name="connsiteX2" fmla="*/ 6954877 w 12309276"/>
                          <a:gd name="connsiteY2" fmla="*/ 4994050 h 6307034"/>
                          <a:gd name="connsiteX3" fmla="*/ 9416722 w 12309276"/>
                          <a:gd name="connsiteY3" fmla="*/ 20 h 6307034"/>
                          <a:gd name="connsiteX4" fmla="*/ 12309276 w 12309276"/>
                          <a:gd name="connsiteY4" fmla="*/ 1363096 h 6307034"/>
                          <a:gd name="connsiteX5" fmla="*/ 7559165 w 12309276"/>
                          <a:gd name="connsiteY5" fmla="*/ 6307034 h 6307034"/>
                          <a:gd name="connsiteX6" fmla="*/ 3578631 w 12309276"/>
                          <a:gd name="connsiteY6" fmla="*/ 6307034 h 6307034"/>
                          <a:gd name="connsiteX7" fmla="*/ 3602076 w 12309276"/>
                          <a:gd name="connsiteY7" fmla="*/ 4196881 h 6307034"/>
                          <a:gd name="connsiteX8" fmla="*/ 2828354 w 12309276"/>
                          <a:gd name="connsiteY8" fmla="*/ 4196882 h 6307034"/>
                          <a:gd name="connsiteX9" fmla="*/ 2924092 w 12309276"/>
                          <a:gd name="connsiteY9" fmla="*/ 6246351 h 6307034"/>
                          <a:gd name="connsiteX10" fmla="*/ 4857 w 12309276"/>
                          <a:gd name="connsiteY10" fmla="*/ 6254506 h 6307034"/>
                          <a:gd name="connsiteX11" fmla="*/ 1313499 w 12309276"/>
                          <a:gd name="connsiteY11" fmla="*/ 1585441 h 6307034"/>
                          <a:gd name="connsiteX0" fmla="*/ 1313499 w 12309276"/>
                          <a:gd name="connsiteY0" fmla="*/ 1645429 h 6367022"/>
                          <a:gd name="connsiteX1" fmla="*/ 4397685 w 12309276"/>
                          <a:gd name="connsiteY1" fmla="*/ 2541 h 6367022"/>
                          <a:gd name="connsiteX2" fmla="*/ 6954877 w 12309276"/>
                          <a:gd name="connsiteY2" fmla="*/ 5054038 h 6367022"/>
                          <a:gd name="connsiteX3" fmla="*/ 9416722 w 12309276"/>
                          <a:gd name="connsiteY3" fmla="*/ 60008 h 6367022"/>
                          <a:gd name="connsiteX4" fmla="*/ 12309276 w 12309276"/>
                          <a:gd name="connsiteY4" fmla="*/ 1423084 h 6367022"/>
                          <a:gd name="connsiteX5" fmla="*/ 7559165 w 12309276"/>
                          <a:gd name="connsiteY5" fmla="*/ 6367022 h 6367022"/>
                          <a:gd name="connsiteX6" fmla="*/ 3578631 w 12309276"/>
                          <a:gd name="connsiteY6" fmla="*/ 6367022 h 6367022"/>
                          <a:gd name="connsiteX7" fmla="*/ 3602076 w 12309276"/>
                          <a:gd name="connsiteY7" fmla="*/ 4256869 h 6367022"/>
                          <a:gd name="connsiteX8" fmla="*/ 2828354 w 12309276"/>
                          <a:gd name="connsiteY8" fmla="*/ 4256870 h 6367022"/>
                          <a:gd name="connsiteX9" fmla="*/ 2924092 w 12309276"/>
                          <a:gd name="connsiteY9" fmla="*/ 6306339 h 6367022"/>
                          <a:gd name="connsiteX10" fmla="*/ 4857 w 12309276"/>
                          <a:gd name="connsiteY10" fmla="*/ 6314494 h 6367022"/>
                          <a:gd name="connsiteX11" fmla="*/ 1313499 w 12309276"/>
                          <a:gd name="connsiteY11" fmla="*/ 1645429 h 6367022"/>
                          <a:gd name="connsiteX0" fmla="*/ 1313499 w 12309276"/>
                          <a:gd name="connsiteY0" fmla="*/ 1642887 h 6364480"/>
                          <a:gd name="connsiteX1" fmla="*/ 4397685 w 12309276"/>
                          <a:gd name="connsiteY1" fmla="*/ -1 h 6364480"/>
                          <a:gd name="connsiteX2" fmla="*/ 6954877 w 12309276"/>
                          <a:gd name="connsiteY2" fmla="*/ 5051496 h 6364480"/>
                          <a:gd name="connsiteX3" fmla="*/ 9416722 w 12309276"/>
                          <a:gd name="connsiteY3" fmla="*/ 57466 h 6364480"/>
                          <a:gd name="connsiteX4" fmla="*/ 12309276 w 12309276"/>
                          <a:gd name="connsiteY4" fmla="*/ 1420542 h 6364480"/>
                          <a:gd name="connsiteX5" fmla="*/ 7559165 w 12309276"/>
                          <a:gd name="connsiteY5" fmla="*/ 6364480 h 6364480"/>
                          <a:gd name="connsiteX6" fmla="*/ 3578631 w 12309276"/>
                          <a:gd name="connsiteY6" fmla="*/ 6364480 h 6364480"/>
                          <a:gd name="connsiteX7" fmla="*/ 3602076 w 12309276"/>
                          <a:gd name="connsiteY7" fmla="*/ 4254327 h 6364480"/>
                          <a:gd name="connsiteX8" fmla="*/ 2828354 w 12309276"/>
                          <a:gd name="connsiteY8" fmla="*/ 4254328 h 6364480"/>
                          <a:gd name="connsiteX9" fmla="*/ 2924092 w 12309276"/>
                          <a:gd name="connsiteY9" fmla="*/ 6303797 h 6364480"/>
                          <a:gd name="connsiteX10" fmla="*/ 4857 w 12309276"/>
                          <a:gd name="connsiteY10" fmla="*/ 6311952 h 6364480"/>
                          <a:gd name="connsiteX11" fmla="*/ 1313499 w 12309276"/>
                          <a:gd name="connsiteY11" fmla="*/ 1642887 h 6364480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924092 w 12309276"/>
                          <a:gd name="connsiteY9" fmla="*/ 6303798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66860 w 12309276"/>
                          <a:gd name="connsiteY9" fmla="*/ 6318489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38247 w 12309276"/>
                          <a:gd name="connsiteY9" fmla="*/ 6318489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23935 w 12309276"/>
                          <a:gd name="connsiteY9" fmla="*/ 6303800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587768 w 12309276"/>
                          <a:gd name="connsiteY7" fmla="*/ 4269020 h 6364481"/>
                          <a:gd name="connsiteX8" fmla="*/ 2828354 w 12309276"/>
                          <a:gd name="connsiteY8" fmla="*/ 4254329 h 6364481"/>
                          <a:gd name="connsiteX9" fmla="*/ 2823935 w 12309276"/>
                          <a:gd name="connsiteY9" fmla="*/ 6303800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309276" h="6364481">
                            <a:moveTo>
                              <a:pt x="1313499" y="1642888"/>
                            </a:moveTo>
                            <a:cubicBezTo>
                              <a:pt x="2149128" y="783196"/>
                              <a:pt x="3490155" y="139484"/>
                              <a:pt x="4397685" y="0"/>
                            </a:cubicBezTo>
                            <a:lnTo>
                              <a:pt x="7002161" y="5067681"/>
                            </a:lnTo>
                            <a:lnTo>
                              <a:pt x="9416722" y="57467"/>
                            </a:lnTo>
                            <a:cubicBezTo>
                              <a:pt x="9548686" y="55867"/>
                              <a:pt x="11627616" y="142750"/>
                              <a:pt x="12309276" y="1420543"/>
                            </a:cubicBezTo>
                            <a:cubicBezTo>
                              <a:pt x="12176994" y="1896420"/>
                              <a:pt x="9071012" y="2074178"/>
                              <a:pt x="7559165" y="6364481"/>
                            </a:cubicBezTo>
                            <a:lnTo>
                              <a:pt x="3578631" y="6364481"/>
                            </a:lnTo>
                            <a:cubicBezTo>
                              <a:pt x="3581677" y="5665994"/>
                              <a:pt x="3584722" y="4967507"/>
                              <a:pt x="3587768" y="4269020"/>
                            </a:cubicBezTo>
                            <a:cubicBezTo>
                              <a:pt x="3493984" y="3612528"/>
                              <a:pt x="2758016" y="3926083"/>
                              <a:pt x="2828354" y="4254329"/>
                            </a:cubicBezTo>
                            <a:cubicBezTo>
                              <a:pt x="2831652" y="4942382"/>
                              <a:pt x="2820637" y="5615747"/>
                              <a:pt x="2823935" y="6303800"/>
                            </a:cubicBezTo>
                            <a:lnTo>
                              <a:pt x="4857" y="6311953"/>
                            </a:lnTo>
                            <a:cubicBezTo>
                              <a:pt x="-78378" y="2836018"/>
                              <a:pt x="930545" y="2214439"/>
                              <a:pt x="1313499" y="164288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1" name="Freeform 392">
                        <a:extLst>
                          <a:ext uri="{FF2B5EF4-FFF2-40B4-BE49-F238E27FC236}">
                            <a16:creationId xmlns:a16="http://schemas.microsoft.com/office/drawing/2014/main" id="{7F899624-C9FC-4BEB-9301-AC9E664F0A4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208670" y="3177668"/>
                        <a:ext cx="774413" cy="812217"/>
                      </a:xfrm>
                      <a:custGeom>
                        <a:avLst/>
                        <a:gdLst>
                          <a:gd name="T0" fmla="*/ 7 w 7"/>
                          <a:gd name="T1" fmla="*/ 2 h 7"/>
                          <a:gd name="T2" fmla="*/ 7 w 7"/>
                          <a:gd name="T3" fmla="*/ 2 h 7"/>
                          <a:gd name="T4" fmla="*/ 7 w 7"/>
                          <a:gd name="T5" fmla="*/ 4 h 7"/>
                          <a:gd name="T6" fmla="*/ 4 w 7"/>
                          <a:gd name="T7" fmla="*/ 7 h 7"/>
                          <a:gd name="T8" fmla="*/ 2 w 7"/>
                          <a:gd name="T9" fmla="*/ 7 h 7"/>
                          <a:gd name="T10" fmla="*/ 2 w 7"/>
                          <a:gd name="T11" fmla="*/ 5 h 7"/>
                          <a:gd name="T12" fmla="*/ 0 w 7"/>
                          <a:gd name="T13" fmla="*/ 2 h 7"/>
                          <a:gd name="T14" fmla="*/ 0 w 7"/>
                          <a:gd name="T15" fmla="*/ 2 h 7"/>
                          <a:gd name="T16" fmla="*/ 0 w 7"/>
                          <a:gd name="T17" fmla="*/ 0 h 7"/>
                          <a:gd name="T18" fmla="*/ 7 w 7"/>
                          <a:gd name="T19" fmla="*/ 2 h 7"/>
                          <a:gd name="connsiteX0" fmla="*/ 10000 w 10000"/>
                          <a:gd name="connsiteY0" fmla="*/ 2857 h 10000"/>
                          <a:gd name="connsiteX1" fmla="*/ 10000 w 10000"/>
                          <a:gd name="connsiteY1" fmla="*/ 2857 h 10000"/>
                          <a:gd name="connsiteX2" fmla="*/ 10000 w 10000"/>
                          <a:gd name="connsiteY2" fmla="*/ 5714 h 10000"/>
                          <a:gd name="connsiteX3" fmla="*/ 5714 w 10000"/>
                          <a:gd name="connsiteY3" fmla="*/ 10000 h 10000"/>
                          <a:gd name="connsiteX4" fmla="*/ 2857 w 10000"/>
                          <a:gd name="connsiteY4" fmla="*/ 10000 h 10000"/>
                          <a:gd name="connsiteX5" fmla="*/ 2857 w 10000"/>
                          <a:gd name="connsiteY5" fmla="*/ 7143 h 10000"/>
                          <a:gd name="connsiteX6" fmla="*/ 0 w 10000"/>
                          <a:gd name="connsiteY6" fmla="*/ 2857 h 10000"/>
                          <a:gd name="connsiteX7" fmla="*/ 0 w 10000"/>
                          <a:gd name="connsiteY7" fmla="*/ 0 h 10000"/>
                          <a:gd name="connsiteX8" fmla="*/ 10000 w 10000"/>
                          <a:gd name="connsiteY8" fmla="*/ 2857 h 10000"/>
                          <a:gd name="connsiteX0" fmla="*/ 10495 w 10495"/>
                          <a:gd name="connsiteY0" fmla="*/ 2857 h 10000"/>
                          <a:gd name="connsiteX1" fmla="*/ 10495 w 10495"/>
                          <a:gd name="connsiteY1" fmla="*/ 2857 h 10000"/>
                          <a:gd name="connsiteX2" fmla="*/ 10495 w 10495"/>
                          <a:gd name="connsiteY2" fmla="*/ 5714 h 10000"/>
                          <a:gd name="connsiteX3" fmla="*/ 6209 w 10495"/>
                          <a:gd name="connsiteY3" fmla="*/ 10000 h 10000"/>
                          <a:gd name="connsiteX4" fmla="*/ 3352 w 10495"/>
                          <a:gd name="connsiteY4" fmla="*/ 10000 h 10000"/>
                          <a:gd name="connsiteX5" fmla="*/ 3352 w 10495"/>
                          <a:gd name="connsiteY5" fmla="*/ 7143 h 10000"/>
                          <a:gd name="connsiteX6" fmla="*/ 495 w 10495"/>
                          <a:gd name="connsiteY6" fmla="*/ 2857 h 10000"/>
                          <a:gd name="connsiteX7" fmla="*/ 495 w 10495"/>
                          <a:gd name="connsiteY7" fmla="*/ 0 h 10000"/>
                          <a:gd name="connsiteX8" fmla="*/ 10495 w 10495"/>
                          <a:gd name="connsiteY8" fmla="*/ 2857 h 10000"/>
                          <a:gd name="connsiteX0" fmla="*/ 10746 w 10746"/>
                          <a:gd name="connsiteY0" fmla="*/ 2857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8" fmla="*/ 10746 w 10746"/>
                          <a:gd name="connsiteY8" fmla="*/ 2857 h 10000"/>
                          <a:gd name="connsiteX0" fmla="*/ 10746 w 10746"/>
                          <a:gd name="connsiteY0" fmla="*/ 2998 h 10141"/>
                          <a:gd name="connsiteX1" fmla="*/ 10746 w 10746"/>
                          <a:gd name="connsiteY1" fmla="*/ 2998 h 10141"/>
                          <a:gd name="connsiteX2" fmla="*/ 10746 w 10746"/>
                          <a:gd name="connsiteY2" fmla="*/ 5855 h 10141"/>
                          <a:gd name="connsiteX3" fmla="*/ 6460 w 10746"/>
                          <a:gd name="connsiteY3" fmla="*/ 10141 h 10141"/>
                          <a:gd name="connsiteX4" fmla="*/ 3603 w 10746"/>
                          <a:gd name="connsiteY4" fmla="*/ 10141 h 10141"/>
                          <a:gd name="connsiteX5" fmla="*/ 3603 w 10746"/>
                          <a:gd name="connsiteY5" fmla="*/ 7284 h 10141"/>
                          <a:gd name="connsiteX6" fmla="*/ 746 w 10746"/>
                          <a:gd name="connsiteY6" fmla="*/ 2998 h 10141"/>
                          <a:gd name="connsiteX7" fmla="*/ 746 w 10746"/>
                          <a:gd name="connsiteY7" fmla="*/ 141 h 10141"/>
                          <a:gd name="connsiteX8" fmla="*/ 10746 w 10746"/>
                          <a:gd name="connsiteY8" fmla="*/ 2998 h 10141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173 h 10173"/>
                          <a:gd name="connsiteX1" fmla="*/ 10746 w 10746"/>
                          <a:gd name="connsiteY1" fmla="*/ 3030 h 10173"/>
                          <a:gd name="connsiteX2" fmla="*/ 10746 w 10746"/>
                          <a:gd name="connsiteY2" fmla="*/ 5887 h 10173"/>
                          <a:gd name="connsiteX3" fmla="*/ 6460 w 10746"/>
                          <a:gd name="connsiteY3" fmla="*/ 10173 h 10173"/>
                          <a:gd name="connsiteX4" fmla="*/ 3603 w 10746"/>
                          <a:gd name="connsiteY4" fmla="*/ 10173 h 10173"/>
                          <a:gd name="connsiteX5" fmla="*/ 3603 w 10746"/>
                          <a:gd name="connsiteY5" fmla="*/ 7316 h 10173"/>
                          <a:gd name="connsiteX6" fmla="*/ 746 w 10746"/>
                          <a:gd name="connsiteY6" fmla="*/ 3030 h 10173"/>
                          <a:gd name="connsiteX7" fmla="*/ 746 w 10746"/>
                          <a:gd name="connsiteY7" fmla="*/ 173 h 10173"/>
                          <a:gd name="connsiteX0" fmla="*/ 746 w 11186"/>
                          <a:gd name="connsiteY0" fmla="*/ 173 h 10173"/>
                          <a:gd name="connsiteX1" fmla="*/ 10746 w 11186"/>
                          <a:gd name="connsiteY1" fmla="*/ 3030 h 10173"/>
                          <a:gd name="connsiteX2" fmla="*/ 10746 w 11186"/>
                          <a:gd name="connsiteY2" fmla="*/ 5887 h 10173"/>
                          <a:gd name="connsiteX3" fmla="*/ 6460 w 11186"/>
                          <a:gd name="connsiteY3" fmla="*/ 10173 h 10173"/>
                          <a:gd name="connsiteX4" fmla="*/ 3603 w 11186"/>
                          <a:gd name="connsiteY4" fmla="*/ 10173 h 10173"/>
                          <a:gd name="connsiteX5" fmla="*/ 3603 w 11186"/>
                          <a:gd name="connsiteY5" fmla="*/ 7316 h 10173"/>
                          <a:gd name="connsiteX6" fmla="*/ 746 w 11186"/>
                          <a:gd name="connsiteY6" fmla="*/ 3030 h 10173"/>
                          <a:gd name="connsiteX7" fmla="*/ 746 w 11186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3603 w 11634"/>
                          <a:gd name="connsiteY5" fmla="*/ 7316 h 10173"/>
                          <a:gd name="connsiteX6" fmla="*/ 746 w 11634"/>
                          <a:gd name="connsiteY6" fmla="*/ 3030 h 10173"/>
                          <a:gd name="connsiteX7" fmla="*/ 746 w 11634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781"/>
                          <a:gd name="connsiteY0" fmla="*/ 278 h 10278"/>
                          <a:gd name="connsiteX1" fmla="*/ 10994 w 11781"/>
                          <a:gd name="connsiteY1" fmla="*/ 2143 h 10278"/>
                          <a:gd name="connsiteX2" fmla="*/ 10746 w 11781"/>
                          <a:gd name="connsiteY2" fmla="*/ 5992 h 10278"/>
                          <a:gd name="connsiteX3" fmla="*/ 6460 w 11781"/>
                          <a:gd name="connsiteY3" fmla="*/ 10278 h 10278"/>
                          <a:gd name="connsiteX4" fmla="*/ 5090 w 11781"/>
                          <a:gd name="connsiteY4" fmla="*/ 10154 h 10278"/>
                          <a:gd name="connsiteX5" fmla="*/ 746 w 11781"/>
                          <a:gd name="connsiteY5" fmla="*/ 3135 h 10278"/>
                          <a:gd name="connsiteX6" fmla="*/ 746 w 11781"/>
                          <a:gd name="connsiteY6" fmla="*/ 278 h 10278"/>
                          <a:gd name="connsiteX0" fmla="*/ 746 w 11625"/>
                          <a:gd name="connsiteY0" fmla="*/ 278 h 10278"/>
                          <a:gd name="connsiteX1" fmla="*/ 10994 w 11625"/>
                          <a:gd name="connsiteY1" fmla="*/ 2143 h 10278"/>
                          <a:gd name="connsiteX2" fmla="*/ 10746 w 11625"/>
                          <a:gd name="connsiteY2" fmla="*/ 5992 h 10278"/>
                          <a:gd name="connsiteX3" fmla="*/ 6460 w 11625"/>
                          <a:gd name="connsiteY3" fmla="*/ 10278 h 10278"/>
                          <a:gd name="connsiteX4" fmla="*/ 5090 w 11625"/>
                          <a:gd name="connsiteY4" fmla="*/ 10154 h 10278"/>
                          <a:gd name="connsiteX5" fmla="*/ 746 w 11625"/>
                          <a:gd name="connsiteY5" fmla="*/ 3135 h 10278"/>
                          <a:gd name="connsiteX6" fmla="*/ 746 w 11625"/>
                          <a:gd name="connsiteY6" fmla="*/ 278 h 10278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3086 w 13965"/>
                          <a:gd name="connsiteY0" fmla="*/ 278 h 10526"/>
                          <a:gd name="connsiteX1" fmla="*/ 13334 w 13965"/>
                          <a:gd name="connsiteY1" fmla="*/ 2143 h 10526"/>
                          <a:gd name="connsiteX2" fmla="*/ 13086 w 13965"/>
                          <a:gd name="connsiteY2" fmla="*/ 5992 h 10526"/>
                          <a:gd name="connsiteX3" fmla="*/ 8304 w 13965"/>
                          <a:gd name="connsiteY3" fmla="*/ 10526 h 10526"/>
                          <a:gd name="connsiteX4" fmla="*/ 7430 w 13965"/>
                          <a:gd name="connsiteY4" fmla="*/ 10154 h 10526"/>
                          <a:gd name="connsiteX5" fmla="*/ 239 w 13965"/>
                          <a:gd name="connsiteY5" fmla="*/ 4287 h 10526"/>
                          <a:gd name="connsiteX6" fmla="*/ 3086 w 13965"/>
                          <a:gd name="connsiteY6" fmla="*/ 278 h 10526"/>
                          <a:gd name="connsiteX0" fmla="*/ 3600 w 13937"/>
                          <a:gd name="connsiteY0" fmla="*/ 135 h 12078"/>
                          <a:gd name="connsiteX1" fmla="*/ 13306 w 13937"/>
                          <a:gd name="connsiteY1" fmla="*/ 3695 h 12078"/>
                          <a:gd name="connsiteX2" fmla="*/ 13058 w 13937"/>
                          <a:gd name="connsiteY2" fmla="*/ 7544 h 12078"/>
                          <a:gd name="connsiteX3" fmla="*/ 8276 w 13937"/>
                          <a:gd name="connsiteY3" fmla="*/ 12078 h 12078"/>
                          <a:gd name="connsiteX4" fmla="*/ 7402 w 13937"/>
                          <a:gd name="connsiteY4" fmla="*/ 11706 h 12078"/>
                          <a:gd name="connsiteX5" fmla="*/ 211 w 13937"/>
                          <a:gd name="connsiteY5" fmla="*/ 5839 h 12078"/>
                          <a:gd name="connsiteX6" fmla="*/ 3600 w 13937"/>
                          <a:gd name="connsiteY6" fmla="*/ 135 h 12078"/>
                          <a:gd name="connsiteX0" fmla="*/ 3600 w 14355"/>
                          <a:gd name="connsiteY0" fmla="*/ 392 h 12335"/>
                          <a:gd name="connsiteX1" fmla="*/ 13916 w 14355"/>
                          <a:gd name="connsiteY1" fmla="*/ 1715 h 12335"/>
                          <a:gd name="connsiteX2" fmla="*/ 13058 w 14355"/>
                          <a:gd name="connsiteY2" fmla="*/ 7801 h 12335"/>
                          <a:gd name="connsiteX3" fmla="*/ 8276 w 14355"/>
                          <a:gd name="connsiteY3" fmla="*/ 12335 h 12335"/>
                          <a:gd name="connsiteX4" fmla="*/ 7402 w 14355"/>
                          <a:gd name="connsiteY4" fmla="*/ 11963 h 12335"/>
                          <a:gd name="connsiteX5" fmla="*/ 211 w 14355"/>
                          <a:gd name="connsiteY5" fmla="*/ 6096 h 12335"/>
                          <a:gd name="connsiteX6" fmla="*/ 3600 w 14355"/>
                          <a:gd name="connsiteY6" fmla="*/ 392 h 12335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8276 w 14355"/>
                          <a:gd name="connsiteY3" fmla="*/ 12335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9971 w 14355"/>
                          <a:gd name="connsiteY3" fmla="*/ 13148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3658"/>
                          <a:gd name="connsiteX1" fmla="*/ 13916 w 14355"/>
                          <a:gd name="connsiteY1" fmla="*/ 1715 h 13658"/>
                          <a:gd name="connsiteX2" fmla="*/ 13058 w 14355"/>
                          <a:gd name="connsiteY2" fmla="*/ 7801 h 13658"/>
                          <a:gd name="connsiteX3" fmla="*/ 9971 w 14355"/>
                          <a:gd name="connsiteY3" fmla="*/ 13148 h 13658"/>
                          <a:gd name="connsiteX4" fmla="*/ 5504 w 14355"/>
                          <a:gd name="connsiteY4" fmla="*/ 13658 h 13658"/>
                          <a:gd name="connsiteX5" fmla="*/ 211 w 14355"/>
                          <a:gd name="connsiteY5" fmla="*/ 6096 h 13658"/>
                          <a:gd name="connsiteX6" fmla="*/ 3600 w 14355"/>
                          <a:gd name="connsiteY6" fmla="*/ 392 h 13658"/>
                          <a:gd name="connsiteX0" fmla="*/ 3600 w 14355"/>
                          <a:gd name="connsiteY0" fmla="*/ 392 h 14551"/>
                          <a:gd name="connsiteX1" fmla="*/ 13916 w 14355"/>
                          <a:gd name="connsiteY1" fmla="*/ 1715 h 14551"/>
                          <a:gd name="connsiteX2" fmla="*/ 13058 w 14355"/>
                          <a:gd name="connsiteY2" fmla="*/ 7801 h 14551"/>
                          <a:gd name="connsiteX3" fmla="*/ 9971 w 14355"/>
                          <a:gd name="connsiteY3" fmla="*/ 13148 h 14551"/>
                          <a:gd name="connsiteX4" fmla="*/ 5504 w 14355"/>
                          <a:gd name="connsiteY4" fmla="*/ 13658 h 14551"/>
                          <a:gd name="connsiteX5" fmla="*/ 211 w 14355"/>
                          <a:gd name="connsiteY5" fmla="*/ 6096 h 14551"/>
                          <a:gd name="connsiteX6" fmla="*/ 3600 w 14355"/>
                          <a:gd name="connsiteY6" fmla="*/ 392 h 14551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605"/>
                          <a:gd name="connsiteY0" fmla="*/ 392 h 14908"/>
                          <a:gd name="connsiteX1" fmla="*/ 13916 w 14605"/>
                          <a:gd name="connsiteY1" fmla="*/ 1715 h 14908"/>
                          <a:gd name="connsiteX2" fmla="*/ 13804 w 14605"/>
                          <a:gd name="connsiteY2" fmla="*/ 7462 h 14908"/>
                          <a:gd name="connsiteX3" fmla="*/ 9971 w 14605"/>
                          <a:gd name="connsiteY3" fmla="*/ 13148 h 14908"/>
                          <a:gd name="connsiteX4" fmla="*/ 5504 w 14605"/>
                          <a:gd name="connsiteY4" fmla="*/ 13658 h 14908"/>
                          <a:gd name="connsiteX5" fmla="*/ 211 w 14605"/>
                          <a:gd name="connsiteY5" fmla="*/ 6096 h 14908"/>
                          <a:gd name="connsiteX6" fmla="*/ 3600 w 14605"/>
                          <a:gd name="connsiteY6" fmla="*/ 392 h 14908"/>
                          <a:gd name="connsiteX0" fmla="*/ 3600 w 14605"/>
                          <a:gd name="connsiteY0" fmla="*/ 784 h 15300"/>
                          <a:gd name="connsiteX1" fmla="*/ 13916 w 14605"/>
                          <a:gd name="connsiteY1" fmla="*/ 2107 h 15300"/>
                          <a:gd name="connsiteX2" fmla="*/ 13804 w 14605"/>
                          <a:gd name="connsiteY2" fmla="*/ 7854 h 15300"/>
                          <a:gd name="connsiteX3" fmla="*/ 9971 w 14605"/>
                          <a:gd name="connsiteY3" fmla="*/ 13540 h 15300"/>
                          <a:gd name="connsiteX4" fmla="*/ 5504 w 14605"/>
                          <a:gd name="connsiteY4" fmla="*/ 14050 h 15300"/>
                          <a:gd name="connsiteX5" fmla="*/ 211 w 14605"/>
                          <a:gd name="connsiteY5" fmla="*/ 6488 h 15300"/>
                          <a:gd name="connsiteX6" fmla="*/ 3600 w 14605"/>
                          <a:gd name="connsiteY6" fmla="*/ 784 h 15300"/>
                          <a:gd name="connsiteX0" fmla="*/ 3600 w 14630"/>
                          <a:gd name="connsiteY0" fmla="*/ 784 h 15300"/>
                          <a:gd name="connsiteX1" fmla="*/ 13916 w 14630"/>
                          <a:gd name="connsiteY1" fmla="*/ 2107 h 15300"/>
                          <a:gd name="connsiteX2" fmla="*/ 13804 w 14630"/>
                          <a:gd name="connsiteY2" fmla="*/ 7854 h 15300"/>
                          <a:gd name="connsiteX3" fmla="*/ 9971 w 14630"/>
                          <a:gd name="connsiteY3" fmla="*/ 13540 h 15300"/>
                          <a:gd name="connsiteX4" fmla="*/ 5504 w 14630"/>
                          <a:gd name="connsiteY4" fmla="*/ 14050 h 15300"/>
                          <a:gd name="connsiteX5" fmla="*/ 211 w 14630"/>
                          <a:gd name="connsiteY5" fmla="*/ 6488 h 15300"/>
                          <a:gd name="connsiteX6" fmla="*/ 3600 w 14630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558 w 14588"/>
                          <a:gd name="connsiteY0" fmla="*/ 784 h 15300"/>
                          <a:gd name="connsiteX1" fmla="*/ 13874 w 14588"/>
                          <a:gd name="connsiteY1" fmla="*/ 2107 h 15300"/>
                          <a:gd name="connsiteX2" fmla="*/ 13762 w 14588"/>
                          <a:gd name="connsiteY2" fmla="*/ 7854 h 15300"/>
                          <a:gd name="connsiteX3" fmla="*/ 9929 w 14588"/>
                          <a:gd name="connsiteY3" fmla="*/ 13540 h 15300"/>
                          <a:gd name="connsiteX4" fmla="*/ 5462 w 14588"/>
                          <a:gd name="connsiteY4" fmla="*/ 14050 h 15300"/>
                          <a:gd name="connsiteX5" fmla="*/ 169 w 14588"/>
                          <a:gd name="connsiteY5" fmla="*/ 6488 h 15300"/>
                          <a:gd name="connsiteX6" fmla="*/ 3558 w 14588"/>
                          <a:gd name="connsiteY6" fmla="*/ 784 h 1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588" h="15300">
                            <a:moveTo>
                              <a:pt x="3558" y="784"/>
                            </a:moveTo>
                            <a:cubicBezTo>
                              <a:pt x="5225" y="40"/>
                              <a:pt x="11719" y="-1001"/>
                              <a:pt x="13874" y="2107"/>
                            </a:cubicBezTo>
                            <a:cubicBezTo>
                              <a:pt x="14865" y="3679"/>
                              <a:pt x="14822" y="5908"/>
                              <a:pt x="13762" y="7854"/>
                            </a:cubicBezTo>
                            <a:cubicBezTo>
                              <a:pt x="12733" y="9636"/>
                              <a:pt x="11771" y="11283"/>
                              <a:pt x="9929" y="13540"/>
                            </a:cubicBezTo>
                            <a:cubicBezTo>
                              <a:pt x="8915" y="15201"/>
                              <a:pt x="6070" y="16253"/>
                              <a:pt x="5462" y="14050"/>
                            </a:cubicBezTo>
                            <a:cubicBezTo>
                              <a:pt x="4113" y="9698"/>
                              <a:pt x="1951" y="9841"/>
                              <a:pt x="169" y="6488"/>
                            </a:cubicBezTo>
                            <a:cubicBezTo>
                              <a:pt x="-471" y="3888"/>
                              <a:pt x="724" y="2189"/>
                              <a:pt x="3558" y="784"/>
                            </a:cubicBez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u="sng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52" name="Diamond 100">
                        <a:extLst>
                          <a:ext uri="{FF2B5EF4-FFF2-40B4-BE49-F238E27FC236}">
                            <a16:creationId xmlns:a16="http://schemas.microsoft.com/office/drawing/2014/main" id="{CAADC510-171D-4449-A8EE-38921E5317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345525" y="3824630"/>
                        <a:ext cx="1041069" cy="2120858"/>
                      </a:xfrm>
                      <a:custGeom>
                        <a:avLst/>
                        <a:gdLst>
                          <a:gd name="connsiteX0" fmla="*/ 0 w 1255594"/>
                          <a:gd name="connsiteY0" fmla="*/ 1330657 h 2661314"/>
                          <a:gd name="connsiteX1" fmla="*/ 627797 w 1255594"/>
                          <a:gd name="connsiteY1" fmla="*/ 0 h 2661314"/>
                          <a:gd name="connsiteX2" fmla="*/ 1255594 w 1255594"/>
                          <a:gd name="connsiteY2" fmla="*/ 1330657 h 2661314"/>
                          <a:gd name="connsiteX3" fmla="*/ 627797 w 1255594"/>
                          <a:gd name="connsiteY3" fmla="*/ 2661314 h 2661314"/>
                          <a:gd name="connsiteX4" fmla="*/ 0 w 1255594"/>
                          <a:gd name="connsiteY4" fmla="*/ 1330657 h 2661314"/>
                          <a:gd name="connsiteX0" fmla="*/ 0 w 1439839"/>
                          <a:gd name="connsiteY0" fmla="*/ 1330657 h 2661314"/>
                          <a:gd name="connsiteX1" fmla="*/ 627797 w 1439839"/>
                          <a:gd name="connsiteY1" fmla="*/ 0 h 2661314"/>
                          <a:gd name="connsiteX2" fmla="*/ 1439839 w 1439839"/>
                          <a:gd name="connsiteY2" fmla="*/ 1235122 h 2661314"/>
                          <a:gd name="connsiteX3" fmla="*/ 627797 w 1439839"/>
                          <a:gd name="connsiteY3" fmla="*/ 2661314 h 2661314"/>
                          <a:gd name="connsiteX4" fmla="*/ 0 w 1439839"/>
                          <a:gd name="connsiteY4" fmla="*/ 133065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1453487 w 1453487"/>
                          <a:gd name="connsiteY2" fmla="*/ 1235122 h 2661314"/>
                          <a:gd name="connsiteX3" fmla="*/ 641445 w 1453487"/>
                          <a:gd name="connsiteY3" fmla="*/ 2661314 h 2661314"/>
                          <a:gd name="connsiteX4" fmla="*/ 0 w 1453487"/>
                          <a:gd name="connsiteY4" fmla="*/ 124194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887105 w 1453487"/>
                          <a:gd name="connsiteY2" fmla="*/ 368490 h 2661314"/>
                          <a:gd name="connsiteX3" fmla="*/ 1453487 w 1453487"/>
                          <a:gd name="connsiteY3" fmla="*/ 1235122 h 2661314"/>
                          <a:gd name="connsiteX4" fmla="*/ 641445 w 1453487"/>
                          <a:gd name="connsiteY4" fmla="*/ 2661314 h 2661314"/>
                          <a:gd name="connsiteX5" fmla="*/ 0 w 1453487"/>
                          <a:gd name="connsiteY5" fmla="*/ 1241947 h 2661314"/>
                          <a:gd name="connsiteX0" fmla="*/ 0 w 1453487"/>
                          <a:gd name="connsiteY0" fmla="*/ 1514901 h 2934268"/>
                          <a:gd name="connsiteX1" fmla="*/ 641445 w 1453487"/>
                          <a:gd name="connsiteY1" fmla="*/ 272954 h 2934268"/>
                          <a:gd name="connsiteX2" fmla="*/ 1173708 w 1453487"/>
                          <a:gd name="connsiteY2" fmla="*/ 0 h 2934268"/>
                          <a:gd name="connsiteX3" fmla="*/ 1453487 w 1453487"/>
                          <a:gd name="connsiteY3" fmla="*/ 1508076 h 2934268"/>
                          <a:gd name="connsiteX4" fmla="*/ 641445 w 1453487"/>
                          <a:gd name="connsiteY4" fmla="*/ 2934268 h 2934268"/>
                          <a:gd name="connsiteX5" fmla="*/ 0 w 1453487"/>
                          <a:gd name="connsiteY5" fmla="*/ 1514901 h 2934268"/>
                          <a:gd name="connsiteX0" fmla="*/ 0 w 1453487"/>
                          <a:gd name="connsiteY0" fmla="*/ 1514901 h 2934268"/>
                          <a:gd name="connsiteX1" fmla="*/ 334371 w 1453487"/>
                          <a:gd name="connsiteY1" fmla="*/ 859808 h 2934268"/>
                          <a:gd name="connsiteX2" fmla="*/ 641445 w 1453487"/>
                          <a:gd name="connsiteY2" fmla="*/ 272954 h 2934268"/>
                          <a:gd name="connsiteX3" fmla="*/ 1173708 w 1453487"/>
                          <a:gd name="connsiteY3" fmla="*/ 0 h 2934268"/>
                          <a:gd name="connsiteX4" fmla="*/ 1453487 w 1453487"/>
                          <a:gd name="connsiteY4" fmla="*/ 1508076 h 2934268"/>
                          <a:gd name="connsiteX5" fmla="*/ 641445 w 1453487"/>
                          <a:gd name="connsiteY5" fmla="*/ 2934268 h 2934268"/>
                          <a:gd name="connsiteX6" fmla="*/ 0 w 1453487"/>
                          <a:gd name="connsiteY6" fmla="*/ 1514901 h 2934268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641445 w 1453487"/>
                          <a:gd name="connsiteY2" fmla="*/ 279779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846162 w 1453487"/>
                          <a:gd name="connsiteY3" fmla="*/ 14330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3112 w 1453487"/>
                          <a:gd name="connsiteY3" fmla="*/ 26613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7587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1890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9886 w 1453487"/>
                          <a:gd name="connsiteY2" fmla="*/ 272423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1000263 w 1453487"/>
                          <a:gd name="connsiteY3" fmla="*/ 268982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4566 w 1453487"/>
                          <a:gd name="connsiteY3" fmla="*/ 271831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53487" h="2961033">
                            <a:moveTo>
                              <a:pt x="0" y="1541666"/>
                            </a:moveTo>
                            <a:lnTo>
                              <a:pt x="364516" y="0"/>
                            </a:lnTo>
                            <a:lnTo>
                              <a:pt x="547038" y="269574"/>
                            </a:lnTo>
                            <a:lnTo>
                              <a:pt x="994566" y="271831"/>
                            </a:lnTo>
                            <a:lnTo>
                              <a:pt x="1173708" y="26765"/>
                            </a:lnTo>
                            <a:lnTo>
                              <a:pt x="1453487" y="1534841"/>
                            </a:lnTo>
                            <a:lnTo>
                              <a:pt x="641445" y="2961033"/>
                            </a:lnTo>
                            <a:lnTo>
                              <a:pt x="0" y="154166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44" name="Group 385">
                      <a:extLst>
                        <a:ext uri="{FF2B5EF4-FFF2-40B4-BE49-F238E27FC236}">
                          <a16:creationId xmlns:a16="http://schemas.microsoft.com/office/drawing/2014/main" id="{A263451C-2E7C-432E-8ED3-063F5514191B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4051940" y="3257084"/>
                      <a:ext cx="318921" cy="343896"/>
                      <a:chOff x="-7791742" y="-2283273"/>
                      <a:chExt cx="8816598" cy="9507034"/>
                    </a:xfrm>
                    <a:grpFill/>
                  </p:grpSpPr>
                  <p:sp>
                    <p:nvSpPr>
                      <p:cNvPr id="145" name="Freeform 386">
                        <a:extLst>
                          <a:ext uri="{FF2B5EF4-FFF2-40B4-BE49-F238E27FC236}">
                            <a16:creationId xmlns:a16="http://schemas.microsoft.com/office/drawing/2014/main" id="{A21A76C2-D7BF-489D-80A6-8F1D058E70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241118" y="-2283273"/>
                        <a:ext cx="4888752" cy="5307884"/>
                      </a:xfrm>
                      <a:custGeom>
                        <a:avLst/>
                        <a:gdLst>
                          <a:gd name="connsiteX0" fmla="*/ 3409950 w 6825423"/>
                          <a:gd name="connsiteY0" fmla="*/ 0 h 7410594"/>
                          <a:gd name="connsiteX1" fmla="*/ 6229951 w 6825423"/>
                          <a:gd name="connsiteY1" fmla="*/ 2516401 h 7410594"/>
                          <a:gd name="connsiteX2" fmla="*/ 6238704 w 6825423"/>
                          <a:gd name="connsiteY2" fmla="*/ 2557692 h 7410594"/>
                          <a:gd name="connsiteX3" fmla="*/ 6296533 w 6825423"/>
                          <a:gd name="connsiteY3" fmla="*/ 2595147 h 7410594"/>
                          <a:gd name="connsiteX4" fmla="*/ 6674736 w 6825423"/>
                          <a:gd name="connsiteY4" fmla="*/ 2949584 h 7410594"/>
                          <a:gd name="connsiteX5" fmla="*/ 6674736 w 6825423"/>
                          <a:gd name="connsiteY5" fmla="*/ 4422766 h 7410594"/>
                          <a:gd name="connsiteX6" fmla="*/ 6134530 w 6825423"/>
                          <a:gd name="connsiteY6" fmla="*/ 4903781 h 7410594"/>
                          <a:gd name="connsiteX7" fmla="*/ 6097506 w 6825423"/>
                          <a:gd name="connsiteY7" fmla="*/ 4909551 h 7410594"/>
                          <a:gd name="connsiteX8" fmla="*/ 6054756 w 6825423"/>
                          <a:gd name="connsiteY8" fmla="*/ 5016817 h 7410594"/>
                          <a:gd name="connsiteX9" fmla="*/ 3352800 w 6825423"/>
                          <a:gd name="connsiteY9" fmla="*/ 7410450 h 7410594"/>
                          <a:gd name="connsiteX10" fmla="*/ 799523 w 6825423"/>
                          <a:gd name="connsiteY10" fmla="*/ 5059710 h 7410594"/>
                          <a:gd name="connsiteX11" fmla="*/ 738130 w 6825423"/>
                          <a:gd name="connsiteY11" fmla="*/ 4892092 h 7410594"/>
                          <a:gd name="connsiteX12" fmla="*/ 690893 w 6825423"/>
                          <a:gd name="connsiteY12" fmla="*/ 4884731 h 7410594"/>
                          <a:gd name="connsiteX13" fmla="*/ 150687 w 6825423"/>
                          <a:gd name="connsiteY13" fmla="*/ 4403716 h 7410594"/>
                          <a:gd name="connsiteX14" fmla="*/ 150687 w 6825423"/>
                          <a:gd name="connsiteY14" fmla="*/ 2930534 h 7410594"/>
                          <a:gd name="connsiteX15" fmla="*/ 436548 w 6825423"/>
                          <a:gd name="connsiteY15" fmla="*/ 2646152 h 7410594"/>
                          <a:gd name="connsiteX16" fmla="*/ 522375 w 6825423"/>
                          <a:gd name="connsiteY16" fmla="*/ 2581039 h 7410594"/>
                          <a:gd name="connsiteX17" fmla="*/ 543969 w 6825423"/>
                          <a:gd name="connsiteY17" fmla="*/ 2473931 h 7410594"/>
                          <a:gd name="connsiteX18" fmla="*/ 3409950 w 6825423"/>
                          <a:gd name="connsiteY18" fmla="*/ 0 h 7410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6825423" h="7410594">
                            <a:moveTo>
                              <a:pt x="3409950" y="0"/>
                            </a:moveTo>
                            <a:cubicBezTo>
                              <a:pt x="4734941" y="0"/>
                              <a:pt x="5856099" y="1058526"/>
                              <a:pt x="6229951" y="2516401"/>
                            </a:cubicBezTo>
                            <a:lnTo>
                              <a:pt x="6238704" y="2557692"/>
                            </a:lnTo>
                            <a:lnTo>
                              <a:pt x="6296533" y="2595147"/>
                            </a:lnTo>
                            <a:cubicBezTo>
                              <a:pt x="6416937" y="2679806"/>
                              <a:pt x="6549956" y="2799961"/>
                              <a:pt x="6674736" y="2949584"/>
                            </a:cubicBezTo>
                            <a:cubicBezTo>
                              <a:pt x="6821179" y="3212045"/>
                              <a:pt x="6923689" y="3855505"/>
                              <a:pt x="6674736" y="4422766"/>
                            </a:cubicBezTo>
                            <a:cubicBezTo>
                              <a:pt x="6575328" y="4635424"/>
                              <a:pt x="6329416" y="4856355"/>
                              <a:pt x="6134530" y="4903781"/>
                            </a:cubicBezTo>
                            <a:lnTo>
                              <a:pt x="6097506" y="4909551"/>
                            </a:lnTo>
                            <a:lnTo>
                              <a:pt x="6054756" y="5016817"/>
                            </a:lnTo>
                            <a:cubicBezTo>
                              <a:pt x="5478809" y="6376352"/>
                              <a:pt x="4218682" y="7424738"/>
                              <a:pt x="3352800" y="7410450"/>
                            </a:cubicBezTo>
                            <a:cubicBezTo>
                              <a:pt x="2486918" y="7396163"/>
                              <a:pt x="1360736" y="6426399"/>
                              <a:pt x="799523" y="5059710"/>
                            </a:cubicBezTo>
                            <a:lnTo>
                              <a:pt x="738130" y="4892092"/>
                            </a:lnTo>
                            <a:lnTo>
                              <a:pt x="690893" y="4884731"/>
                            </a:lnTo>
                            <a:cubicBezTo>
                              <a:pt x="496007" y="4837305"/>
                              <a:pt x="250095" y="4616374"/>
                              <a:pt x="150687" y="4403716"/>
                            </a:cubicBezTo>
                            <a:cubicBezTo>
                              <a:pt x="-98266" y="3836455"/>
                              <a:pt x="4244" y="3192995"/>
                              <a:pt x="150687" y="2930534"/>
                            </a:cubicBezTo>
                            <a:cubicBezTo>
                              <a:pt x="244273" y="2818317"/>
                              <a:pt x="342492" y="2722675"/>
                              <a:pt x="436548" y="2646152"/>
                            </a:cubicBezTo>
                            <a:lnTo>
                              <a:pt x="522375" y="2581039"/>
                            </a:lnTo>
                            <a:lnTo>
                              <a:pt x="543969" y="2473931"/>
                            </a:lnTo>
                            <a:cubicBezTo>
                              <a:pt x="882058" y="983022"/>
                              <a:pt x="2084958" y="0"/>
                              <a:pt x="3409950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6" name="Rectangle 92">
                        <a:extLst>
                          <a:ext uri="{FF2B5EF4-FFF2-40B4-BE49-F238E27FC236}">
                            <a16:creationId xmlns:a16="http://schemas.microsoft.com/office/drawing/2014/main" id="{F3DC5536-43E1-4717-B60B-D3AAFD8AED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791742" y="2783937"/>
                        <a:ext cx="8816598" cy="4439824"/>
                      </a:xfrm>
                      <a:custGeom>
                        <a:avLst/>
                        <a:gdLst>
                          <a:gd name="connsiteX0" fmla="*/ 0 w 13620364"/>
                          <a:gd name="connsiteY0" fmla="*/ 0 h 6310100"/>
                          <a:gd name="connsiteX1" fmla="*/ 13620364 w 13620364"/>
                          <a:gd name="connsiteY1" fmla="*/ 0 h 6310100"/>
                          <a:gd name="connsiteX2" fmla="*/ 13620364 w 13620364"/>
                          <a:gd name="connsiteY2" fmla="*/ 6310100 h 6310100"/>
                          <a:gd name="connsiteX3" fmla="*/ 0 w 13620364"/>
                          <a:gd name="connsiteY3" fmla="*/ 6310100 h 6310100"/>
                          <a:gd name="connsiteX4" fmla="*/ 0 w 13620364"/>
                          <a:gd name="connsiteY4" fmla="*/ 0 h 6310100"/>
                          <a:gd name="connsiteX0" fmla="*/ 0 w 13620364"/>
                          <a:gd name="connsiteY0" fmla="*/ 1 h 6310101"/>
                          <a:gd name="connsiteX1" fmla="*/ 6914764 w 13620364"/>
                          <a:gd name="connsiteY1" fmla="*/ 0 h 6310101"/>
                          <a:gd name="connsiteX2" fmla="*/ 13620364 w 13620364"/>
                          <a:gd name="connsiteY2" fmla="*/ 1 h 6310101"/>
                          <a:gd name="connsiteX3" fmla="*/ 13620364 w 13620364"/>
                          <a:gd name="connsiteY3" fmla="*/ 6310101 h 6310101"/>
                          <a:gd name="connsiteX4" fmla="*/ 0 w 13620364"/>
                          <a:gd name="connsiteY4" fmla="*/ 6310101 h 6310101"/>
                          <a:gd name="connsiteX5" fmla="*/ 0 w 13620364"/>
                          <a:gd name="connsiteY5" fmla="*/ 1 h 6310101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3620364 w 13620364"/>
                          <a:gd name="connsiteY2" fmla="*/ 0 h 6310100"/>
                          <a:gd name="connsiteX3" fmla="*/ 13620364 w 13620364"/>
                          <a:gd name="connsiteY3" fmla="*/ 6310100 h 6310100"/>
                          <a:gd name="connsiteX4" fmla="*/ 0 w 13620364"/>
                          <a:gd name="connsiteY4" fmla="*/ 6310100 h 6310100"/>
                          <a:gd name="connsiteX5" fmla="*/ 0 w 13620364"/>
                          <a:gd name="connsiteY5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10994394 w 13620364"/>
                          <a:gd name="connsiteY2" fmla="*/ 18522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6774087 w 13620364"/>
                          <a:gd name="connsiteY1" fmla="*/ 5017476 h 6310100"/>
                          <a:gd name="connsiteX2" fmla="*/ 9235932 w 13620364"/>
                          <a:gd name="connsiteY2" fmla="*/ 23446 h 6310100"/>
                          <a:gd name="connsiteX3" fmla="*/ 13620364 w 13620364"/>
                          <a:gd name="connsiteY3" fmla="*/ 0 h 6310100"/>
                          <a:gd name="connsiteX4" fmla="*/ 13620364 w 13620364"/>
                          <a:gd name="connsiteY4" fmla="*/ 6310100 h 6310100"/>
                          <a:gd name="connsiteX5" fmla="*/ 0 w 13620364"/>
                          <a:gd name="connsiteY5" fmla="*/ 6310100 h 6310100"/>
                          <a:gd name="connsiteX6" fmla="*/ 0 w 13620364"/>
                          <a:gd name="connsiteY6" fmla="*/ 0 h 6310100"/>
                          <a:gd name="connsiteX0" fmla="*/ 0 w 13620364"/>
                          <a:gd name="connsiteY0" fmla="*/ 0 h 6310100"/>
                          <a:gd name="connsiteX1" fmla="*/ 2108302 w 13620364"/>
                          <a:gd name="connsiteY1" fmla="*/ 1547446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0 w 13620364"/>
                          <a:gd name="connsiteY6" fmla="*/ 6310100 h 6310100"/>
                          <a:gd name="connsiteX7" fmla="*/ 0 w 13620364"/>
                          <a:gd name="connsiteY7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0 w 13620364"/>
                          <a:gd name="connsiteY7" fmla="*/ 6310100 h 6310100"/>
                          <a:gd name="connsiteX8" fmla="*/ 0 w 13620364"/>
                          <a:gd name="connsiteY8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9681410 w 13620364"/>
                          <a:gd name="connsiteY7" fmla="*/ 6283569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30461"/>
                          <a:gd name="connsiteX1" fmla="*/ 4406025 w 13620364"/>
                          <a:gd name="connsiteY1" fmla="*/ 46892 h 6330461"/>
                          <a:gd name="connsiteX2" fmla="*/ 6774087 w 13620364"/>
                          <a:gd name="connsiteY2" fmla="*/ 5017476 h 6330461"/>
                          <a:gd name="connsiteX3" fmla="*/ 9235932 w 13620364"/>
                          <a:gd name="connsiteY3" fmla="*/ 23446 h 6330461"/>
                          <a:gd name="connsiteX4" fmla="*/ 13620364 w 13620364"/>
                          <a:gd name="connsiteY4" fmla="*/ 0 h 6330461"/>
                          <a:gd name="connsiteX5" fmla="*/ 13620364 w 13620364"/>
                          <a:gd name="connsiteY5" fmla="*/ 6310100 h 6330461"/>
                          <a:gd name="connsiteX6" fmla="*/ 10830271 w 13620364"/>
                          <a:gd name="connsiteY6" fmla="*/ 6307015 h 6330461"/>
                          <a:gd name="connsiteX7" fmla="*/ 10220671 w 13620364"/>
                          <a:gd name="connsiteY7" fmla="*/ 6330461 h 6330461"/>
                          <a:gd name="connsiteX8" fmla="*/ 0 w 13620364"/>
                          <a:gd name="connsiteY8" fmla="*/ 6310100 h 6330461"/>
                          <a:gd name="connsiteX9" fmla="*/ 0 w 13620364"/>
                          <a:gd name="connsiteY9" fmla="*/ 0 h 6330461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7594702 w 13620364"/>
                          <a:gd name="connsiteY7" fmla="*/ 6213230 h 6310100"/>
                          <a:gd name="connsiteX8" fmla="*/ 0 w 13620364"/>
                          <a:gd name="connsiteY8" fmla="*/ 6310100 h 6310100"/>
                          <a:gd name="connsiteX9" fmla="*/ 0 w 13620364"/>
                          <a:gd name="connsiteY9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384794 w 13620364"/>
                          <a:gd name="connsiteY7" fmla="*/ 6283569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4 w 13620364"/>
                          <a:gd name="connsiteY7" fmla="*/ 4032738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783380 w 13620364"/>
                          <a:gd name="connsiteY7" fmla="*/ 4056184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7594702 w 13620364"/>
                          <a:gd name="connsiteY8" fmla="*/ 6213230 h 6310100"/>
                          <a:gd name="connsiteX9" fmla="*/ 0 w 13620364"/>
                          <a:gd name="connsiteY9" fmla="*/ 6310100 h 6310100"/>
                          <a:gd name="connsiteX10" fmla="*/ 0 w 13620364"/>
                          <a:gd name="connsiteY10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8931133 w 13620364"/>
                          <a:gd name="connsiteY8" fmla="*/ 5322276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7594702 w 13620364"/>
                          <a:gd name="connsiteY9" fmla="*/ 6213230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30271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3620364 w 13620364"/>
                          <a:gd name="connsiteY4" fmla="*/ 0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20364"/>
                          <a:gd name="connsiteY0" fmla="*/ 0 h 6310100"/>
                          <a:gd name="connsiteX1" fmla="*/ 4406025 w 13620364"/>
                          <a:gd name="connsiteY1" fmla="*/ 46892 h 6310100"/>
                          <a:gd name="connsiteX2" fmla="*/ 6774087 w 13620364"/>
                          <a:gd name="connsiteY2" fmla="*/ 5017476 h 6310100"/>
                          <a:gd name="connsiteX3" fmla="*/ 9235932 w 13620364"/>
                          <a:gd name="connsiteY3" fmla="*/ 23446 h 6310100"/>
                          <a:gd name="connsiteX4" fmla="*/ 12213595 w 13620364"/>
                          <a:gd name="connsiteY4" fmla="*/ 1430215 h 6310100"/>
                          <a:gd name="connsiteX5" fmla="*/ 13620364 w 13620364"/>
                          <a:gd name="connsiteY5" fmla="*/ 6310100 h 6310100"/>
                          <a:gd name="connsiteX6" fmla="*/ 10877164 w 13620364"/>
                          <a:gd name="connsiteY6" fmla="*/ 6307015 h 6310100"/>
                          <a:gd name="connsiteX7" fmla="*/ 10877165 w 13620364"/>
                          <a:gd name="connsiteY7" fmla="*/ 4103077 h 6310100"/>
                          <a:gd name="connsiteX8" fmla="*/ 10197225 w 13620364"/>
                          <a:gd name="connsiteY8" fmla="*/ 4267200 h 6310100"/>
                          <a:gd name="connsiteX9" fmla="*/ 10173779 w 13620364"/>
                          <a:gd name="connsiteY9" fmla="*/ 6307015 h 6310100"/>
                          <a:gd name="connsiteX10" fmla="*/ 0 w 13620364"/>
                          <a:gd name="connsiteY10" fmla="*/ 6310100 h 6310100"/>
                          <a:gd name="connsiteX11" fmla="*/ 0 w 13620364"/>
                          <a:gd name="connsiteY11" fmla="*/ 0 h 6310100"/>
                          <a:gd name="connsiteX0" fmla="*/ 0 w 13656942"/>
                          <a:gd name="connsiteY0" fmla="*/ 0 h 6310100"/>
                          <a:gd name="connsiteX1" fmla="*/ 4406025 w 13656942"/>
                          <a:gd name="connsiteY1" fmla="*/ 46892 h 6310100"/>
                          <a:gd name="connsiteX2" fmla="*/ 6774087 w 13656942"/>
                          <a:gd name="connsiteY2" fmla="*/ 5017476 h 6310100"/>
                          <a:gd name="connsiteX3" fmla="*/ 9235932 w 13656942"/>
                          <a:gd name="connsiteY3" fmla="*/ 23446 h 6310100"/>
                          <a:gd name="connsiteX4" fmla="*/ 12213595 w 13656942"/>
                          <a:gd name="connsiteY4" fmla="*/ 1430215 h 6310100"/>
                          <a:gd name="connsiteX5" fmla="*/ 13620364 w 13656942"/>
                          <a:gd name="connsiteY5" fmla="*/ 6310100 h 6310100"/>
                          <a:gd name="connsiteX6" fmla="*/ 10877164 w 13656942"/>
                          <a:gd name="connsiteY6" fmla="*/ 6307015 h 6310100"/>
                          <a:gd name="connsiteX7" fmla="*/ 10877165 w 13656942"/>
                          <a:gd name="connsiteY7" fmla="*/ 4103077 h 6310100"/>
                          <a:gd name="connsiteX8" fmla="*/ 10197225 w 13656942"/>
                          <a:gd name="connsiteY8" fmla="*/ 4267200 h 6310100"/>
                          <a:gd name="connsiteX9" fmla="*/ 10173779 w 13656942"/>
                          <a:gd name="connsiteY9" fmla="*/ 6307015 h 6310100"/>
                          <a:gd name="connsiteX10" fmla="*/ 0 w 13656942"/>
                          <a:gd name="connsiteY10" fmla="*/ 6310100 h 6310100"/>
                          <a:gd name="connsiteX11" fmla="*/ 0 w 13656942"/>
                          <a:gd name="connsiteY11" fmla="*/ 0 h 6310100"/>
                          <a:gd name="connsiteX0" fmla="*/ 0 w 13688189"/>
                          <a:gd name="connsiteY0" fmla="*/ 0 h 6310100"/>
                          <a:gd name="connsiteX1" fmla="*/ 4406025 w 13688189"/>
                          <a:gd name="connsiteY1" fmla="*/ 46892 h 6310100"/>
                          <a:gd name="connsiteX2" fmla="*/ 6774087 w 13688189"/>
                          <a:gd name="connsiteY2" fmla="*/ 5017476 h 6310100"/>
                          <a:gd name="connsiteX3" fmla="*/ 9235932 w 13688189"/>
                          <a:gd name="connsiteY3" fmla="*/ 23446 h 6310100"/>
                          <a:gd name="connsiteX4" fmla="*/ 12213595 w 13688189"/>
                          <a:gd name="connsiteY4" fmla="*/ 1430215 h 6310100"/>
                          <a:gd name="connsiteX5" fmla="*/ 13620364 w 13688189"/>
                          <a:gd name="connsiteY5" fmla="*/ 6310100 h 6310100"/>
                          <a:gd name="connsiteX6" fmla="*/ 10877164 w 13688189"/>
                          <a:gd name="connsiteY6" fmla="*/ 6307015 h 6310100"/>
                          <a:gd name="connsiteX7" fmla="*/ 10877165 w 13688189"/>
                          <a:gd name="connsiteY7" fmla="*/ 4103077 h 6310100"/>
                          <a:gd name="connsiteX8" fmla="*/ 10197225 w 13688189"/>
                          <a:gd name="connsiteY8" fmla="*/ 4267200 h 6310100"/>
                          <a:gd name="connsiteX9" fmla="*/ 10173779 w 13688189"/>
                          <a:gd name="connsiteY9" fmla="*/ 6307015 h 6310100"/>
                          <a:gd name="connsiteX10" fmla="*/ 0 w 13688189"/>
                          <a:gd name="connsiteY10" fmla="*/ 6310100 h 6310100"/>
                          <a:gd name="connsiteX11" fmla="*/ 0 w 13688189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0 w 13623187"/>
                          <a:gd name="connsiteY10" fmla="*/ 6310100 h 6310100"/>
                          <a:gd name="connsiteX11" fmla="*/ 0 w 13623187"/>
                          <a:gd name="connsiteY11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00671 w 13623187"/>
                          <a:gd name="connsiteY10" fmla="*/ 6283569 h 6310100"/>
                          <a:gd name="connsiteX11" fmla="*/ 0 w 13623187"/>
                          <a:gd name="connsiteY11" fmla="*/ 6310100 h 6310100"/>
                          <a:gd name="connsiteX12" fmla="*/ 0 w 13623187"/>
                          <a:gd name="connsiteY12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4 w 13623187"/>
                          <a:gd name="connsiteY10" fmla="*/ 6283569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00671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2647564 w 13623187"/>
                          <a:gd name="connsiteY10" fmla="*/ 4220308 h 6310100"/>
                          <a:gd name="connsiteX11" fmla="*/ 2647564 w 13623187"/>
                          <a:gd name="connsiteY11" fmla="*/ 6283569 h 6310100"/>
                          <a:gd name="connsiteX12" fmla="*/ 0 w 13623187"/>
                          <a:gd name="connsiteY12" fmla="*/ 6310100 h 6310100"/>
                          <a:gd name="connsiteX13" fmla="*/ 0 w 13623187"/>
                          <a:gd name="connsiteY13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4570148 w 13623187"/>
                          <a:gd name="connsiteY10" fmla="*/ 4759569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27501 w 13623187"/>
                          <a:gd name="connsiteY10" fmla="*/ 4243753 h 6310100"/>
                          <a:gd name="connsiteX11" fmla="*/ 2647564 w 13623187"/>
                          <a:gd name="connsiteY11" fmla="*/ 4220308 h 6310100"/>
                          <a:gd name="connsiteX12" fmla="*/ 2647564 w 13623187"/>
                          <a:gd name="connsiteY12" fmla="*/ 6283569 h 6310100"/>
                          <a:gd name="connsiteX13" fmla="*/ 0 w 13623187"/>
                          <a:gd name="connsiteY13" fmla="*/ 6310100 h 6310100"/>
                          <a:gd name="connsiteX14" fmla="*/ 0 w 13623187"/>
                          <a:gd name="connsiteY14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5976918 w 13623187"/>
                          <a:gd name="connsiteY10" fmla="*/ 5040922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10100"/>
                          <a:gd name="connsiteX1" fmla="*/ 4406025 w 13623187"/>
                          <a:gd name="connsiteY1" fmla="*/ 46892 h 6310100"/>
                          <a:gd name="connsiteX2" fmla="*/ 6774087 w 13623187"/>
                          <a:gd name="connsiteY2" fmla="*/ 5017476 h 6310100"/>
                          <a:gd name="connsiteX3" fmla="*/ 9235932 w 13623187"/>
                          <a:gd name="connsiteY3" fmla="*/ 23446 h 6310100"/>
                          <a:gd name="connsiteX4" fmla="*/ 12213595 w 13623187"/>
                          <a:gd name="connsiteY4" fmla="*/ 1430215 h 6310100"/>
                          <a:gd name="connsiteX5" fmla="*/ 13620364 w 13623187"/>
                          <a:gd name="connsiteY5" fmla="*/ 6310100 h 6310100"/>
                          <a:gd name="connsiteX6" fmla="*/ 10877164 w 13623187"/>
                          <a:gd name="connsiteY6" fmla="*/ 6307015 h 6310100"/>
                          <a:gd name="connsiteX7" fmla="*/ 10877165 w 13623187"/>
                          <a:gd name="connsiteY7" fmla="*/ 4103077 h 6310100"/>
                          <a:gd name="connsiteX8" fmla="*/ 10197225 w 13623187"/>
                          <a:gd name="connsiteY8" fmla="*/ 4267200 h 6310100"/>
                          <a:gd name="connsiteX9" fmla="*/ 10173779 w 13623187"/>
                          <a:gd name="connsiteY9" fmla="*/ 6307015 h 6310100"/>
                          <a:gd name="connsiteX10" fmla="*/ 3374395 w 13623187"/>
                          <a:gd name="connsiteY10" fmla="*/ 6236676 h 6310100"/>
                          <a:gd name="connsiteX11" fmla="*/ 3327501 w 13623187"/>
                          <a:gd name="connsiteY11" fmla="*/ 4243753 h 6310100"/>
                          <a:gd name="connsiteX12" fmla="*/ 2647564 w 13623187"/>
                          <a:gd name="connsiteY12" fmla="*/ 4220308 h 6310100"/>
                          <a:gd name="connsiteX13" fmla="*/ 2647564 w 13623187"/>
                          <a:gd name="connsiteY13" fmla="*/ 6283569 h 6310100"/>
                          <a:gd name="connsiteX14" fmla="*/ 0 w 13623187"/>
                          <a:gd name="connsiteY14" fmla="*/ 6310100 h 6310100"/>
                          <a:gd name="connsiteX15" fmla="*/ 0 w 13623187"/>
                          <a:gd name="connsiteY15" fmla="*/ 0 h 6310100"/>
                          <a:gd name="connsiteX0" fmla="*/ 0 w 13623187"/>
                          <a:gd name="connsiteY0" fmla="*/ 0 h 6353906"/>
                          <a:gd name="connsiteX1" fmla="*/ 4406025 w 13623187"/>
                          <a:gd name="connsiteY1" fmla="*/ 46892 h 6353906"/>
                          <a:gd name="connsiteX2" fmla="*/ 6774087 w 13623187"/>
                          <a:gd name="connsiteY2" fmla="*/ 5017476 h 6353906"/>
                          <a:gd name="connsiteX3" fmla="*/ 9235932 w 13623187"/>
                          <a:gd name="connsiteY3" fmla="*/ 23446 h 6353906"/>
                          <a:gd name="connsiteX4" fmla="*/ 12213595 w 13623187"/>
                          <a:gd name="connsiteY4" fmla="*/ 1430215 h 6353906"/>
                          <a:gd name="connsiteX5" fmla="*/ 13620364 w 13623187"/>
                          <a:gd name="connsiteY5" fmla="*/ 6310100 h 6353906"/>
                          <a:gd name="connsiteX6" fmla="*/ 10877164 w 13623187"/>
                          <a:gd name="connsiteY6" fmla="*/ 6307015 h 6353906"/>
                          <a:gd name="connsiteX7" fmla="*/ 10877165 w 13623187"/>
                          <a:gd name="connsiteY7" fmla="*/ 4103077 h 6353906"/>
                          <a:gd name="connsiteX8" fmla="*/ 10197225 w 13623187"/>
                          <a:gd name="connsiteY8" fmla="*/ 4267200 h 6353906"/>
                          <a:gd name="connsiteX9" fmla="*/ 10173779 w 13623187"/>
                          <a:gd name="connsiteY9" fmla="*/ 6307015 h 6353906"/>
                          <a:gd name="connsiteX10" fmla="*/ 3374395 w 13623187"/>
                          <a:gd name="connsiteY10" fmla="*/ 6353906 h 6353906"/>
                          <a:gd name="connsiteX11" fmla="*/ 3327501 w 13623187"/>
                          <a:gd name="connsiteY11" fmla="*/ 4243753 h 6353906"/>
                          <a:gd name="connsiteX12" fmla="*/ 2647564 w 13623187"/>
                          <a:gd name="connsiteY12" fmla="*/ 4220308 h 6353906"/>
                          <a:gd name="connsiteX13" fmla="*/ 2647564 w 13623187"/>
                          <a:gd name="connsiteY13" fmla="*/ 6283569 h 6353906"/>
                          <a:gd name="connsiteX14" fmla="*/ 0 w 13623187"/>
                          <a:gd name="connsiteY14" fmla="*/ 6310100 h 6353906"/>
                          <a:gd name="connsiteX15" fmla="*/ 0 w 13623187"/>
                          <a:gd name="connsiteY15" fmla="*/ 0 h 6353906"/>
                          <a:gd name="connsiteX0" fmla="*/ 0 w 13623187"/>
                          <a:gd name="connsiteY0" fmla="*/ 0 h 6377352"/>
                          <a:gd name="connsiteX1" fmla="*/ 4406025 w 13623187"/>
                          <a:gd name="connsiteY1" fmla="*/ 46892 h 6377352"/>
                          <a:gd name="connsiteX2" fmla="*/ 6774087 w 13623187"/>
                          <a:gd name="connsiteY2" fmla="*/ 5017476 h 6377352"/>
                          <a:gd name="connsiteX3" fmla="*/ 9235932 w 13623187"/>
                          <a:gd name="connsiteY3" fmla="*/ 23446 h 6377352"/>
                          <a:gd name="connsiteX4" fmla="*/ 12213595 w 13623187"/>
                          <a:gd name="connsiteY4" fmla="*/ 1430215 h 6377352"/>
                          <a:gd name="connsiteX5" fmla="*/ 13620364 w 13623187"/>
                          <a:gd name="connsiteY5" fmla="*/ 6310100 h 6377352"/>
                          <a:gd name="connsiteX6" fmla="*/ 10877164 w 13623187"/>
                          <a:gd name="connsiteY6" fmla="*/ 6307015 h 6377352"/>
                          <a:gd name="connsiteX7" fmla="*/ 10877165 w 13623187"/>
                          <a:gd name="connsiteY7" fmla="*/ 4103077 h 6377352"/>
                          <a:gd name="connsiteX8" fmla="*/ 10197225 w 13623187"/>
                          <a:gd name="connsiteY8" fmla="*/ 4267200 h 6377352"/>
                          <a:gd name="connsiteX9" fmla="*/ 10173779 w 13623187"/>
                          <a:gd name="connsiteY9" fmla="*/ 6307015 h 6377352"/>
                          <a:gd name="connsiteX10" fmla="*/ 3350949 w 13623187"/>
                          <a:gd name="connsiteY10" fmla="*/ 6377352 h 6377352"/>
                          <a:gd name="connsiteX11" fmla="*/ 3327501 w 13623187"/>
                          <a:gd name="connsiteY11" fmla="*/ 4243753 h 6377352"/>
                          <a:gd name="connsiteX12" fmla="*/ 2647564 w 13623187"/>
                          <a:gd name="connsiteY12" fmla="*/ 4220308 h 6377352"/>
                          <a:gd name="connsiteX13" fmla="*/ 2647564 w 13623187"/>
                          <a:gd name="connsiteY13" fmla="*/ 6283569 h 6377352"/>
                          <a:gd name="connsiteX14" fmla="*/ 0 w 13623187"/>
                          <a:gd name="connsiteY14" fmla="*/ 6310100 h 6377352"/>
                          <a:gd name="connsiteX15" fmla="*/ 0 w 13623187"/>
                          <a:gd name="connsiteY15" fmla="*/ 0 h 6377352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327501 w 13623187"/>
                          <a:gd name="connsiteY11" fmla="*/ 4243753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0 w 13623187"/>
                          <a:gd name="connsiteY0" fmla="*/ 0 h 6330460"/>
                          <a:gd name="connsiteX1" fmla="*/ 4406025 w 13623187"/>
                          <a:gd name="connsiteY1" fmla="*/ 46892 h 6330460"/>
                          <a:gd name="connsiteX2" fmla="*/ 6774087 w 13623187"/>
                          <a:gd name="connsiteY2" fmla="*/ 5017476 h 6330460"/>
                          <a:gd name="connsiteX3" fmla="*/ 9235932 w 13623187"/>
                          <a:gd name="connsiteY3" fmla="*/ 23446 h 6330460"/>
                          <a:gd name="connsiteX4" fmla="*/ 12213595 w 13623187"/>
                          <a:gd name="connsiteY4" fmla="*/ 1430215 h 6330460"/>
                          <a:gd name="connsiteX5" fmla="*/ 13620364 w 13623187"/>
                          <a:gd name="connsiteY5" fmla="*/ 6310100 h 6330460"/>
                          <a:gd name="connsiteX6" fmla="*/ 10877164 w 13623187"/>
                          <a:gd name="connsiteY6" fmla="*/ 6307015 h 6330460"/>
                          <a:gd name="connsiteX7" fmla="*/ 10877165 w 13623187"/>
                          <a:gd name="connsiteY7" fmla="*/ 4103077 h 6330460"/>
                          <a:gd name="connsiteX8" fmla="*/ 10197225 w 13623187"/>
                          <a:gd name="connsiteY8" fmla="*/ 4267200 h 6330460"/>
                          <a:gd name="connsiteX9" fmla="*/ 10173779 w 13623187"/>
                          <a:gd name="connsiteY9" fmla="*/ 6307015 h 6330460"/>
                          <a:gd name="connsiteX10" fmla="*/ 3397841 w 13623187"/>
                          <a:gd name="connsiteY10" fmla="*/ 6330460 h 6330460"/>
                          <a:gd name="connsiteX11" fmla="*/ 3421286 w 13623187"/>
                          <a:gd name="connsiteY11" fmla="*/ 4220307 h 6330460"/>
                          <a:gd name="connsiteX12" fmla="*/ 2647564 w 13623187"/>
                          <a:gd name="connsiteY12" fmla="*/ 4220308 h 6330460"/>
                          <a:gd name="connsiteX13" fmla="*/ 2647564 w 13623187"/>
                          <a:gd name="connsiteY13" fmla="*/ 6283569 h 6330460"/>
                          <a:gd name="connsiteX14" fmla="*/ 0 w 13623187"/>
                          <a:gd name="connsiteY14" fmla="*/ 6310100 h 6330460"/>
                          <a:gd name="connsiteX15" fmla="*/ 0 w 13623187"/>
                          <a:gd name="connsiteY15" fmla="*/ 0 h 6330460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70108 h 6307645"/>
                          <a:gd name="connsiteX1" fmla="*/ 4406025 w 13623187"/>
                          <a:gd name="connsiteY1" fmla="*/ 24077 h 6307645"/>
                          <a:gd name="connsiteX2" fmla="*/ 6774087 w 13623187"/>
                          <a:gd name="connsiteY2" fmla="*/ 4994661 h 6307645"/>
                          <a:gd name="connsiteX3" fmla="*/ 9235932 w 13623187"/>
                          <a:gd name="connsiteY3" fmla="*/ 631 h 6307645"/>
                          <a:gd name="connsiteX4" fmla="*/ 12213595 w 13623187"/>
                          <a:gd name="connsiteY4" fmla="*/ 1407400 h 6307645"/>
                          <a:gd name="connsiteX5" fmla="*/ 13620364 w 13623187"/>
                          <a:gd name="connsiteY5" fmla="*/ 6287285 h 6307645"/>
                          <a:gd name="connsiteX6" fmla="*/ 10877164 w 13623187"/>
                          <a:gd name="connsiteY6" fmla="*/ 6284200 h 6307645"/>
                          <a:gd name="connsiteX7" fmla="*/ 10877165 w 13623187"/>
                          <a:gd name="connsiteY7" fmla="*/ 4080262 h 6307645"/>
                          <a:gd name="connsiteX8" fmla="*/ 10197225 w 13623187"/>
                          <a:gd name="connsiteY8" fmla="*/ 4244385 h 6307645"/>
                          <a:gd name="connsiteX9" fmla="*/ 10173779 w 13623187"/>
                          <a:gd name="connsiteY9" fmla="*/ 6284200 h 6307645"/>
                          <a:gd name="connsiteX10" fmla="*/ 3397841 w 13623187"/>
                          <a:gd name="connsiteY10" fmla="*/ 6307645 h 6307645"/>
                          <a:gd name="connsiteX11" fmla="*/ 3421286 w 13623187"/>
                          <a:gd name="connsiteY11" fmla="*/ 4197492 h 6307645"/>
                          <a:gd name="connsiteX12" fmla="*/ 2647564 w 13623187"/>
                          <a:gd name="connsiteY12" fmla="*/ 4197493 h 6307645"/>
                          <a:gd name="connsiteX13" fmla="*/ 2647564 w 13623187"/>
                          <a:gd name="connsiteY13" fmla="*/ 6260754 h 6307645"/>
                          <a:gd name="connsiteX14" fmla="*/ 0 w 13623187"/>
                          <a:gd name="connsiteY14" fmla="*/ 6287285 h 6307645"/>
                          <a:gd name="connsiteX15" fmla="*/ 914400 w 13623187"/>
                          <a:gd name="connsiteY15" fmla="*/ 1970108 h 6307645"/>
                          <a:gd name="connsiteX0" fmla="*/ 914400 w 13623187"/>
                          <a:gd name="connsiteY0" fmla="*/ 1985552 h 6323089"/>
                          <a:gd name="connsiteX1" fmla="*/ 4406025 w 13623187"/>
                          <a:gd name="connsiteY1" fmla="*/ 39521 h 6323089"/>
                          <a:gd name="connsiteX2" fmla="*/ 6774087 w 13623187"/>
                          <a:gd name="connsiteY2" fmla="*/ 5010105 h 6323089"/>
                          <a:gd name="connsiteX3" fmla="*/ 9235932 w 13623187"/>
                          <a:gd name="connsiteY3" fmla="*/ 16075 h 6323089"/>
                          <a:gd name="connsiteX4" fmla="*/ 12213595 w 13623187"/>
                          <a:gd name="connsiteY4" fmla="*/ 1422844 h 6323089"/>
                          <a:gd name="connsiteX5" fmla="*/ 13620364 w 13623187"/>
                          <a:gd name="connsiteY5" fmla="*/ 6302729 h 6323089"/>
                          <a:gd name="connsiteX6" fmla="*/ 10877164 w 13623187"/>
                          <a:gd name="connsiteY6" fmla="*/ 6299644 h 6323089"/>
                          <a:gd name="connsiteX7" fmla="*/ 10877165 w 13623187"/>
                          <a:gd name="connsiteY7" fmla="*/ 4095706 h 6323089"/>
                          <a:gd name="connsiteX8" fmla="*/ 10197225 w 13623187"/>
                          <a:gd name="connsiteY8" fmla="*/ 4259829 h 6323089"/>
                          <a:gd name="connsiteX9" fmla="*/ 10173779 w 13623187"/>
                          <a:gd name="connsiteY9" fmla="*/ 6299644 h 6323089"/>
                          <a:gd name="connsiteX10" fmla="*/ 3397841 w 13623187"/>
                          <a:gd name="connsiteY10" fmla="*/ 6323089 h 6323089"/>
                          <a:gd name="connsiteX11" fmla="*/ 3421286 w 13623187"/>
                          <a:gd name="connsiteY11" fmla="*/ 4212936 h 6323089"/>
                          <a:gd name="connsiteX12" fmla="*/ 2647564 w 13623187"/>
                          <a:gd name="connsiteY12" fmla="*/ 4212937 h 6323089"/>
                          <a:gd name="connsiteX13" fmla="*/ 2647564 w 13623187"/>
                          <a:gd name="connsiteY13" fmla="*/ 6276198 h 6323089"/>
                          <a:gd name="connsiteX14" fmla="*/ 0 w 13623187"/>
                          <a:gd name="connsiteY14" fmla="*/ 6302729 h 6323089"/>
                          <a:gd name="connsiteX15" fmla="*/ 914400 w 13623187"/>
                          <a:gd name="connsiteY15" fmla="*/ 1985552 h 6323089"/>
                          <a:gd name="connsiteX0" fmla="*/ 937847 w 13646634"/>
                          <a:gd name="connsiteY0" fmla="*/ 1985552 h 6323089"/>
                          <a:gd name="connsiteX1" fmla="*/ 4429472 w 13646634"/>
                          <a:gd name="connsiteY1" fmla="*/ 39521 h 6323089"/>
                          <a:gd name="connsiteX2" fmla="*/ 6797534 w 13646634"/>
                          <a:gd name="connsiteY2" fmla="*/ 5010105 h 6323089"/>
                          <a:gd name="connsiteX3" fmla="*/ 9259379 w 13646634"/>
                          <a:gd name="connsiteY3" fmla="*/ 16075 h 6323089"/>
                          <a:gd name="connsiteX4" fmla="*/ 12237042 w 13646634"/>
                          <a:gd name="connsiteY4" fmla="*/ 1422844 h 6323089"/>
                          <a:gd name="connsiteX5" fmla="*/ 13643811 w 13646634"/>
                          <a:gd name="connsiteY5" fmla="*/ 6302729 h 6323089"/>
                          <a:gd name="connsiteX6" fmla="*/ 10900611 w 13646634"/>
                          <a:gd name="connsiteY6" fmla="*/ 6299644 h 6323089"/>
                          <a:gd name="connsiteX7" fmla="*/ 10900612 w 13646634"/>
                          <a:gd name="connsiteY7" fmla="*/ 4095706 h 6323089"/>
                          <a:gd name="connsiteX8" fmla="*/ 10220672 w 13646634"/>
                          <a:gd name="connsiteY8" fmla="*/ 4259829 h 6323089"/>
                          <a:gd name="connsiteX9" fmla="*/ 10197226 w 13646634"/>
                          <a:gd name="connsiteY9" fmla="*/ 6299644 h 6323089"/>
                          <a:gd name="connsiteX10" fmla="*/ 3421288 w 13646634"/>
                          <a:gd name="connsiteY10" fmla="*/ 6323089 h 6323089"/>
                          <a:gd name="connsiteX11" fmla="*/ 3444733 w 13646634"/>
                          <a:gd name="connsiteY11" fmla="*/ 4212936 h 6323089"/>
                          <a:gd name="connsiteX12" fmla="*/ 2671011 w 13646634"/>
                          <a:gd name="connsiteY12" fmla="*/ 4212937 h 6323089"/>
                          <a:gd name="connsiteX13" fmla="*/ 2671011 w 13646634"/>
                          <a:gd name="connsiteY13" fmla="*/ 6276198 h 6323089"/>
                          <a:gd name="connsiteX14" fmla="*/ 0 w 13646634"/>
                          <a:gd name="connsiteY14" fmla="*/ 6232390 h 6323089"/>
                          <a:gd name="connsiteX15" fmla="*/ 937847 w 13646634"/>
                          <a:gd name="connsiteY15" fmla="*/ 1985552 h 6323089"/>
                          <a:gd name="connsiteX0" fmla="*/ 867509 w 13576296"/>
                          <a:gd name="connsiteY0" fmla="*/ 1985552 h 6323089"/>
                          <a:gd name="connsiteX1" fmla="*/ 4359134 w 13576296"/>
                          <a:gd name="connsiteY1" fmla="*/ 39521 h 6323089"/>
                          <a:gd name="connsiteX2" fmla="*/ 6727196 w 13576296"/>
                          <a:gd name="connsiteY2" fmla="*/ 5010105 h 6323089"/>
                          <a:gd name="connsiteX3" fmla="*/ 9189041 w 13576296"/>
                          <a:gd name="connsiteY3" fmla="*/ 16075 h 6323089"/>
                          <a:gd name="connsiteX4" fmla="*/ 12166704 w 13576296"/>
                          <a:gd name="connsiteY4" fmla="*/ 1422844 h 6323089"/>
                          <a:gd name="connsiteX5" fmla="*/ 13573473 w 13576296"/>
                          <a:gd name="connsiteY5" fmla="*/ 6302729 h 6323089"/>
                          <a:gd name="connsiteX6" fmla="*/ 10830273 w 13576296"/>
                          <a:gd name="connsiteY6" fmla="*/ 6299644 h 6323089"/>
                          <a:gd name="connsiteX7" fmla="*/ 10830274 w 13576296"/>
                          <a:gd name="connsiteY7" fmla="*/ 4095706 h 6323089"/>
                          <a:gd name="connsiteX8" fmla="*/ 10150334 w 13576296"/>
                          <a:gd name="connsiteY8" fmla="*/ 4259829 h 6323089"/>
                          <a:gd name="connsiteX9" fmla="*/ 10126888 w 13576296"/>
                          <a:gd name="connsiteY9" fmla="*/ 6299644 h 6323089"/>
                          <a:gd name="connsiteX10" fmla="*/ 3350950 w 13576296"/>
                          <a:gd name="connsiteY10" fmla="*/ 6323089 h 6323089"/>
                          <a:gd name="connsiteX11" fmla="*/ 3374395 w 13576296"/>
                          <a:gd name="connsiteY11" fmla="*/ 4212936 h 6323089"/>
                          <a:gd name="connsiteX12" fmla="*/ 2600673 w 13576296"/>
                          <a:gd name="connsiteY12" fmla="*/ 4212937 h 6323089"/>
                          <a:gd name="connsiteX13" fmla="*/ 2600673 w 13576296"/>
                          <a:gd name="connsiteY13" fmla="*/ 6276198 h 6323089"/>
                          <a:gd name="connsiteX14" fmla="*/ 0 w 13576296"/>
                          <a:gd name="connsiteY14" fmla="*/ 6302729 h 6323089"/>
                          <a:gd name="connsiteX15" fmla="*/ 867509 w 13576296"/>
                          <a:gd name="connsiteY15" fmla="*/ 1985552 h 6323089"/>
                          <a:gd name="connsiteX0" fmla="*/ 875123 w 13583910"/>
                          <a:gd name="connsiteY0" fmla="*/ 1985552 h 6323089"/>
                          <a:gd name="connsiteX1" fmla="*/ 4366748 w 13583910"/>
                          <a:gd name="connsiteY1" fmla="*/ 39521 h 6323089"/>
                          <a:gd name="connsiteX2" fmla="*/ 6734810 w 13583910"/>
                          <a:gd name="connsiteY2" fmla="*/ 5010105 h 6323089"/>
                          <a:gd name="connsiteX3" fmla="*/ 9196655 w 13583910"/>
                          <a:gd name="connsiteY3" fmla="*/ 16075 h 6323089"/>
                          <a:gd name="connsiteX4" fmla="*/ 12174318 w 13583910"/>
                          <a:gd name="connsiteY4" fmla="*/ 1422844 h 6323089"/>
                          <a:gd name="connsiteX5" fmla="*/ 13581087 w 13583910"/>
                          <a:gd name="connsiteY5" fmla="*/ 6302729 h 6323089"/>
                          <a:gd name="connsiteX6" fmla="*/ 10837887 w 13583910"/>
                          <a:gd name="connsiteY6" fmla="*/ 6299644 h 6323089"/>
                          <a:gd name="connsiteX7" fmla="*/ 10837888 w 13583910"/>
                          <a:gd name="connsiteY7" fmla="*/ 4095706 h 6323089"/>
                          <a:gd name="connsiteX8" fmla="*/ 10157948 w 13583910"/>
                          <a:gd name="connsiteY8" fmla="*/ 4259829 h 6323089"/>
                          <a:gd name="connsiteX9" fmla="*/ 10134502 w 13583910"/>
                          <a:gd name="connsiteY9" fmla="*/ 6299644 h 6323089"/>
                          <a:gd name="connsiteX10" fmla="*/ 3358564 w 13583910"/>
                          <a:gd name="connsiteY10" fmla="*/ 6323089 h 6323089"/>
                          <a:gd name="connsiteX11" fmla="*/ 3382009 w 13583910"/>
                          <a:gd name="connsiteY11" fmla="*/ 4212936 h 6323089"/>
                          <a:gd name="connsiteX12" fmla="*/ 2608287 w 13583910"/>
                          <a:gd name="connsiteY12" fmla="*/ 4212937 h 6323089"/>
                          <a:gd name="connsiteX13" fmla="*/ 2608287 w 13583910"/>
                          <a:gd name="connsiteY13" fmla="*/ 6276198 h 6323089"/>
                          <a:gd name="connsiteX14" fmla="*/ 7614 w 13583910"/>
                          <a:gd name="connsiteY14" fmla="*/ 6302729 h 6323089"/>
                          <a:gd name="connsiteX15" fmla="*/ 875123 w 13583910"/>
                          <a:gd name="connsiteY15" fmla="*/ 1985552 h 6323089"/>
                          <a:gd name="connsiteX0" fmla="*/ 1154365 w 13581798"/>
                          <a:gd name="connsiteY0" fmla="*/ 1654535 h 6343764"/>
                          <a:gd name="connsiteX1" fmla="*/ 4364636 w 13581798"/>
                          <a:gd name="connsiteY1" fmla="*/ 60196 h 6343764"/>
                          <a:gd name="connsiteX2" fmla="*/ 6732698 w 13581798"/>
                          <a:gd name="connsiteY2" fmla="*/ 5030780 h 6343764"/>
                          <a:gd name="connsiteX3" fmla="*/ 9194543 w 13581798"/>
                          <a:gd name="connsiteY3" fmla="*/ 36750 h 6343764"/>
                          <a:gd name="connsiteX4" fmla="*/ 12172206 w 13581798"/>
                          <a:gd name="connsiteY4" fmla="*/ 1443519 h 6343764"/>
                          <a:gd name="connsiteX5" fmla="*/ 13578975 w 13581798"/>
                          <a:gd name="connsiteY5" fmla="*/ 6323404 h 6343764"/>
                          <a:gd name="connsiteX6" fmla="*/ 10835775 w 13581798"/>
                          <a:gd name="connsiteY6" fmla="*/ 6320319 h 6343764"/>
                          <a:gd name="connsiteX7" fmla="*/ 10835776 w 13581798"/>
                          <a:gd name="connsiteY7" fmla="*/ 4116381 h 6343764"/>
                          <a:gd name="connsiteX8" fmla="*/ 10155836 w 13581798"/>
                          <a:gd name="connsiteY8" fmla="*/ 4280504 h 6343764"/>
                          <a:gd name="connsiteX9" fmla="*/ 10132390 w 13581798"/>
                          <a:gd name="connsiteY9" fmla="*/ 6320319 h 6343764"/>
                          <a:gd name="connsiteX10" fmla="*/ 3356452 w 13581798"/>
                          <a:gd name="connsiteY10" fmla="*/ 6343764 h 6343764"/>
                          <a:gd name="connsiteX11" fmla="*/ 3379897 w 13581798"/>
                          <a:gd name="connsiteY11" fmla="*/ 4233611 h 6343764"/>
                          <a:gd name="connsiteX12" fmla="*/ 2606175 w 13581798"/>
                          <a:gd name="connsiteY12" fmla="*/ 4233612 h 6343764"/>
                          <a:gd name="connsiteX13" fmla="*/ 2606175 w 13581798"/>
                          <a:gd name="connsiteY13" fmla="*/ 6296873 h 6343764"/>
                          <a:gd name="connsiteX14" fmla="*/ 5502 w 13581798"/>
                          <a:gd name="connsiteY14" fmla="*/ 6323404 h 6343764"/>
                          <a:gd name="connsiteX15" fmla="*/ 1154365 w 13581798"/>
                          <a:gd name="connsiteY15" fmla="*/ 1654535 h 6343764"/>
                          <a:gd name="connsiteX0" fmla="*/ 1154012 w 13581445"/>
                          <a:gd name="connsiteY0" fmla="*/ 1654535 h 6343764"/>
                          <a:gd name="connsiteX1" fmla="*/ 4364283 w 13581445"/>
                          <a:gd name="connsiteY1" fmla="*/ 60196 h 6343764"/>
                          <a:gd name="connsiteX2" fmla="*/ 6732345 w 13581445"/>
                          <a:gd name="connsiteY2" fmla="*/ 5030780 h 6343764"/>
                          <a:gd name="connsiteX3" fmla="*/ 9194190 w 13581445"/>
                          <a:gd name="connsiteY3" fmla="*/ 36750 h 6343764"/>
                          <a:gd name="connsiteX4" fmla="*/ 12171853 w 13581445"/>
                          <a:gd name="connsiteY4" fmla="*/ 1443519 h 6343764"/>
                          <a:gd name="connsiteX5" fmla="*/ 13578622 w 13581445"/>
                          <a:gd name="connsiteY5" fmla="*/ 6323404 h 6343764"/>
                          <a:gd name="connsiteX6" fmla="*/ 10835422 w 13581445"/>
                          <a:gd name="connsiteY6" fmla="*/ 6320319 h 6343764"/>
                          <a:gd name="connsiteX7" fmla="*/ 10835423 w 13581445"/>
                          <a:gd name="connsiteY7" fmla="*/ 4116381 h 6343764"/>
                          <a:gd name="connsiteX8" fmla="*/ 10155483 w 13581445"/>
                          <a:gd name="connsiteY8" fmla="*/ 4280504 h 6343764"/>
                          <a:gd name="connsiteX9" fmla="*/ 10132037 w 13581445"/>
                          <a:gd name="connsiteY9" fmla="*/ 6320319 h 6343764"/>
                          <a:gd name="connsiteX10" fmla="*/ 3356099 w 13581445"/>
                          <a:gd name="connsiteY10" fmla="*/ 6343764 h 6343764"/>
                          <a:gd name="connsiteX11" fmla="*/ 3379544 w 13581445"/>
                          <a:gd name="connsiteY11" fmla="*/ 4233611 h 6343764"/>
                          <a:gd name="connsiteX12" fmla="*/ 2605822 w 13581445"/>
                          <a:gd name="connsiteY12" fmla="*/ 4233612 h 6343764"/>
                          <a:gd name="connsiteX13" fmla="*/ 2605822 w 13581445"/>
                          <a:gd name="connsiteY13" fmla="*/ 6296873 h 6343764"/>
                          <a:gd name="connsiteX14" fmla="*/ 5149 w 13581445"/>
                          <a:gd name="connsiteY14" fmla="*/ 6323404 h 6343764"/>
                          <a:gd name="connsiteX15" fmla="*/ 1154012 w 13581445"/>
                          <a:gd name="connsiteY15" fmla="*/ 1654535 h 6343764"/>
                          <a:gd name="connsiteX0" fmla="*/ 1227606 w 13655039"/>
                          <a:gd name="connsiteY0" fmla="*/ 1654535 h 6343764"/>
                          <a:gd name="connsiteX1" fmla="*/ 4437877 w 13655039"/>
                          <a:gd name="connsiteY1" fmla="*/ 60196 h 6343764"/>
                          <a:gd name="connsiteX2" fmla="*/ 6805939 w 13655039"/>
                          <a:gd name="connsiteY2" fmla="*/ 5030780 h 6343764"/>
                          <a:gd name="connsiteX3" fmla="*/ 9267784 w 13655039"/>
                          <a:gd name="connsiteY3" fmla="*/ 36750 h 6343764"/>
                          <a:gd name="connsiteX4" fmla="*/ 12245447 w 13655039"/>
                          <a:gd name="connsiteY4" fmla="*/ 1443519 h 6343764"/>
                          <a:gd name="connsiteX5" fmla="*/ 13652216 w 13655039"/>
                          <a:gd name="connsiteY5" fmla="*/ 6323404 h 6343764"/>
                          <a:gd name="connsiteX6" fmla="*/ 10909016 w 13655039"/>
                          <a:gd name="connsiteY6" fmla="*/ 6320319 h 6343764"/>
                          <a:gd name="connsiteX7" fmla="*/ 10909017 w 13655039"/>
                          <a:gd name="connsiteY7" fmla="*/ 4116381 h 6343764"/>
                          <a:gd name="connsiteX8" fmla="*/ 10229077 w 13655039"/>
                          <a:gd name="connsiteY8" fmla="*/ 4280504 h 6343764"/>
                          <a:gd name="connsiteX9" fmla="*/ 10205631 w 13655039"/>
                          <a:gd name="connsiteY9" fmla="*/ 6320319 h 6343764"/>
                          <a:gd name="connsiteX10" fmla="*/ 3429693 w 13655039"/>
                          <a:gd name="connsiteY10" fmla="*/ 6343764 h 6343764"/>
                          <a:gd name="connsiteX11" fmla="*/ 3453138 w 13655039"/>
                          <a:gd name="connsiteY11" fmla="*/ 4233611 h 6343764"/>
                          <a:gd name="connsiteX12" fmla="*/ 2679416 w 13655039"/>
                          <a:gd name="connsiteY12" fmla="*/ 4233612 h 6343764"/>
                          <a:gd name="connsiteX13" fmla="*/ 2679416 w 13655039"/>
                          <a:gd name="connsiteY13" fmla="*/ 6296873 h 6343764"/>
                          <a:gd name="connsiteX14" fmla="*/ 78743 w 13655039"/>
                          <a:gd name="connsiteY14" fmla="*/ 6323404 h 6343764"/>
                          <a:gd name="connsiteX15" fmla="*/ 1227606 w 13655039"/>
                          <a:gd name="connsiteY15" fmla="*/ 1654535 h 6343764"/>
                          <a:gd name="connsiteX0" fmla="*/ 1227606 w 13655039"/>
                          <a:gd name="connsiteY0" fmla="*/ 1626092 h 6315321"/>
                          <a:gd name="connsiteX1" fmla="*/ 4437877 w 13655039"/>
                          <a:gd name="connsiteY1" fmla="*/ 31753 h 6315321"/>
                          <a:gd name="connsiteX2" fmla="*/ 6805939 w 13655039"/>
                          <a:gd name="connsiteY2" fmla="*/ 5002337 h 6315321"/>
                          <a:gd name="connsiteX3" fmla="*/ 9267784 w 13655039"/>
                          <a:gd name="connsiteY3" fmla="*/ 8307 h 6315321"/>
                          <a:gd name="connsiteX4" fmla="*/ 12245447 w 13655039"/>
                          <a:gd name="connsiteY4" fmla="*/ 1415076 h 6315321"/>
                          <a:gd name="connsiteX5" fmla="*/ 13652216 w 13655039"/>
                          <a:gd name="connsiteY5" fmla="*/ 6294961 h 6315321"/>
                          <a:gd name="connsiteX6" fmla="*/ 10909016 w 13655039"/>
                          <a:gd name="connsiteY6" fmla="*/ 6291876 h 6315321"/>
                          <a:gd name="connsiteX7" fmla="*/ 10909017 w 13655039"/>
                          <a:gd name="connsiteY7" fmla="*/ 4087938 h 6315321"/>
                          <a:gd name="connsiteX8" fmla="*/ 10229077 w 13655039"/>
                          <a:gd name="connsiteY8" fmla="*/ 4252061 h 6315321"/>
                          <a:gd name="connsiteX9" fmla="*/ 10205631 w 13655039"/>
                          <a:gd name="connsiteY9" fmla="*/ 6291876 h 6315321"/>
                          <a:gd name="connsiteX10" fmla="*/ 3429693 w 13655039"/>
                          <a:gd name="connsiteY10" fmla="*/ 6315321 h 6315321"/>
                          <a:gd name="connsiteX11" fmla="*/ 3453138 w 13655039"/>
                          <a:gd name="connsiteY11" fmla="*/ 4205168 h 6315321"/>
                          <a:gd name="connsiteX12" fmla="*/ 2679416 w 13655039"/>
                          <a:gd name="connsiteY12" fmla="*/ 4205169 h 6315321"/>
                          <a:gd name="connsiteX13" fmla="*/ 2679416 w 13655039"/>
                          <a:gd name="connsiteY13" fmla="*/ 6268430 h 6315321"/>
                          <a:gd name="connsiteX14" fmla="*/ 78743 w 13655039"/>
                          <a:gd name="connsiteY14" fmla="*/ 6294961 h 6315321"/>
                          <a:gd name="connsiteX15" fmla="*/ 1227606 w 13655039"/>
                          <a:gd name="connsiteY15" fmla="*/ 1626092 h 6315321"/>
                          <a:gd name="connsiteX0" fmla="*/ 1227606 w 13655039"/>
                          <a:gd name="connsiteY0" fmla="*/ 1618416 h 6307645"/>
                          <a:gd name="connsiteX1" fmla="*/ 4437877 w 13655039"/>
                          <a:gd name="connsiteY1" fmla="*/ 24077 h 6307645"/>
                          <a:gd name="connsiteX2" fmla="*/ 6805939 w 13655039"/>
                          <a:gd name="connsiteY2" fmla="*/ 4994661 h 6307645"/>
                          <a:gd name="connsiteX3" fmla="*/ 9267784 w 13655039"/>
                          <a:gd name="connsiteY3" fmla="*/ 631 h 6307645"/>
                          <a:gd name="connsiteX4" fmla="*/ 12245447 w 13655039"/>
                          <a:gd name="connsiteY4" fmla="*/ 1407400 h 6307645"/>
                          <a:gd name="connsiteX5" fmla="*/ 13652216 w 13655039"/>
                          <a:gd name="connsiteY5" fmla="*/ 6287285 h 6307645"/>
                          <a:gd name="connsiteX6" fmla="*/ 10909016 w 13655039"/>
                          <a:gd name="connsiteY6" fmla="*/ 6284200 h 6307645"/>
                          <a:gd name="connsiteX7" fmla="*/ 10909017 w 13655039"/>
                          <a:gd name="connsiteY7" fmla="*/ 4080262 h 6307645"/>
                          <a:gd name="connsiteX8" fmla="*/ 10229077 w 13655039"/>
                          <a:gd name="connsiteY8" fmla="*/ 4244385 h 6307645"/>
                          <a:gd name="connsiteX9" fmla="*/ 10205631 w 13655039"/>
                          <a:gd name="connsiteY9" fmla="*/ 6284200 h 6307645"/>
                          <a:gd name="connsiteX10" fmla="*/ 3429693 w 13655039"/>
                          <a:gd name="connsiteY10" fmla="*/ 6307645 h 6307645"/>
                          <a:gd name="connsiteX11" fmla="*/ 3453138 w 13655039"/>
                          <a:gd name="connsiteY11" fmla="*/ 4197492 h 6307645"/>
                          <a:gd name="connsiteX12" fmla="*/ 2679416 w 13655039"/>
                          <a:gd name="connsiteY12" fmla="*/ 4197493 h 6307645"/>
                          <a:gd name="connsiteX13" fmla="*/ 2679416 w 13655039"/>
                          <a:gd name="connsiteY13" fmla="*/ 6260754 h 6307645"/>
                          <a:gd name="connsiteX14" fmla="*/ 78743 w 13655039"/>
                          <a:gd name="connsiteY14" fmla="*/ 6287285 h 6307645"/>
                          <a:gd name="connsiteX15" fmla="*/ 1227606 w 1365503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10213801 w 13663209"/>
                          <a:gd name="connsiteY9" fmla="*/ 6284200 h 6307645"/>
                          <a:gd name="connsiteX10" fmla="*/ 7333287 w 13663209"/>
                          <a:gd name="connsiteY10" fmla="*/ 6263952 h 6307645"/>
                          <a:gd name="connsiteX11" fmla="*/ 3437863 w 13663209"/>
                          <a:gd name="connsiteY11" fmla="*/ 6307645 h 6307645"/>
                          <a:gd name="connsiteX12" fmla="*/ 3461308 w 13663209"/>
                          <a:gd name="connsiteY12" fmla="*/ 4197492 h 6307645"/>
                          <a:gd name="connsiteX13" fmla="*/ 2687586 w 13663209"/>
                          <a:gd name="connsiteY13" fmla="*/ 4197493 h 6307645"/>
                          <a:gd name="connsiteX14" fmla="*/ 2687586 w 13663209"/>
                          <a:gd name="connsiteY14" fmla="*/ 6260754 h 6307645"/>
                          <a:gd name="connsiteX15" fmla="*/ 86913 w 13663209"/>
                          <a:gd name="connsiteY15" fmla="*/ 6287285 h 6307645"/>
                          <a:gd name="connsiteX16" fmla="*/ 1235776 w 13663209"/>
                          <a:gd name="connsiteY16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10237247 w 13663209"/>
                          <a:gd name="connsiteY8" fmla="*/ 4244385 h 6307645"/>
                          <a:gd name="connsiteX9" fmla="*/ 7333287 w 13663209"/>
                          <a:gd name="connsiteY9" fmla="*/ 6263952 h 6307645"/>
                          <a:gd name="connsiteX10" fmla="*/ 3437863 w 13663209"/>
                          <a:gd name="connsiteY10" fmla="*/ 6307645 h 6307645"/>
                          <a:gd name="connsiteX11" fmla="*/ 3461308 w 13663209"/>
                          <a:gd name="connsiteY11" fmla="*/ 4197492 h 6307645"/>
                          <a:gd name="connsiteX12" fmla="*/ 2687586 w 13663209"/>
                          <a:gd name="connsiteY12" fmla="*/ 4197493 h 6307645"/>
                          <a:gd name="connsiteX13" fmla="*/ 2687586 w 13663209"/>
                          <a:gd name="connsiteY13" fmla="*/ 6260754 h 6307645"/>
                          <a:gd name="connsiteX14" fmla="*/ 86913 w 13663209"/>
                          <a:gd name="connsiteY14" fmla="*/ 6287285 h 6307645"/>
                          <a:gd name="connsiteX15" fmla="*/ 1235776 w 13663209"/>
                          <a:gd name="connsiteY15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10917187 w 13663209"/>
                          <a:gd name="connsiteY7" fmla="*/ 4080262 h 6307645"/>
                          <a:gd name="connsiteX8" fmla="*/ 7333287 w 13663209"/>
                          <a:gd name="connsiteY8" fmla="*/ 6263952 h 6307645"/>
                          <a:gd name="connsiteX9" fmla="*/ 3437863 w 13663209"/>
                          <a:gd name="connsiteY9" fmla="*/ 6307645 h 6307645"/>
                          <a:gd name="connsiteX10" fmla="*/ 3461308 w 13663209"/>
                          <a:gd name="connsiteY10" fmla="*/ 4197492 h 6307645"/>
                          <a:gd name="connsiteX11" fmla="*/ 2687586 w 13663209"/>
                          <a:gd name="connsiteY11" fmla="*/ 4197493 h 6307645"/>
                          <a:gd name="connsiteX12" fmla="*/ 2687586 w 13663209"/>
                          <a:gd name="connsiteY12" fmla="*/ 6260754 h 6307645"/>
                          <a:gd name="connsiteX13" fmla="*/ 86913 w 13663209"/>
                          <a:gd name="connsiteY13" fmla="*/ 6287285 h 6307645"/>
                          <a:gd name="connsiteX14" fmla="*/ 1235776 w 13663209"/>
                          <a:gd name="connsiteY14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10917186 w 13663209"/>
                          <a:gd name="connsiteY6" fmla="*/ 6284200 h 6307645"/>
                          <a:gd name="connsiteX7" fmla="*/ 7333287 w 13663209"/>
                          <a:gd name="connsiteY7" fmla="*/ 6263952 h 6307645"/>
                          <a:gd name="connsiteX8" fmla="*/ 3437863 w 13663209"/>
                          <a:gd name="connsiteY8" fmla="*/ 6307645 h 6307645"/>
                          <a:gd name="connsiteX9" fmla="*/ 3461308 w 13663209"/>
                          <a:gd name="connsiteY9" fmla="*/ 4197492 h 6307645"/>
                          <a:gd name="connsiteX10" fmla="*/ 2687586 w 13663209"/>
                          <a:gd name="connsiteY10" fmla="*/ 4197493 h 6307645"/>
                          <a:gd name="connsiteX11" fmla="*/ 2687586 w 13663209"/>
                          <a:gd name="connsiteY11" fmla="*/ 6260754 h 6307645"/>
                          <a:gd name="connsiteX12" fmla="*/ 86913 w 13663209"/>
                          <a:gd name="connsiteY12" fmla="*/ 6287285 h 6307645"/>
                          <a:gd name="connsiteX13" fmla="*/ 1235776 w 13663209"/>
                          <a:gd name="connsiteY13" fmla="*/ 1618416 h 6307645"/>
                          <a:gd name="connsiteX0" fmla="*/ 1235776 w 13663209"/>
                          <a:gd name="connsiteY0" fmla="*/ 1618416 h 6307645"/>
                          <a:gd name="connsiteX1" fmla="*/ 4446047 w 13663209"/>
                          <a:gd name="connsiteY1" fmla="*/ 24077 h 6307645"/>
                          <a:gd name="connsiteX2" fmla="*/ 6814109 w 13663209"/>
                          <a:gd name="connsiteY2" fmla="*/ 4994661 h 6307645"/>
                          <a:gd name="connsiteX3" fmla="*/ 9275954 w 13663209"/>
                          <a:gd name="connsiteY3" fmla="*/ 631 h 6307645"/>
                          <a:gd name="connsiteX4" fmla="*/ 12253617 w 13663209"/>
                          <a:gd name="connsiteY4" fmla="*/ 1407400 h 6307645"/>
                          <a:gd name="connsiteX5" fmla="*/ 13660386 w 13663209"/>
                          <a:gd name="connsiteY5" fmla="*/ 6287285 h 6307645"/>
                          <a:gd name="connsiteX6" fmla="*/ 7333287 w 13663209"/>
                          <a:gd name="connsiteY6" fmla="*/ 6263952 h 6307645"/>
                          <a:gd name="connsiteX7" fmla="*/ 3437863 w 13663209"/>
                          <a:gd name="connsiteY7" fmla="*/ 6307645 h 6307645"/>
                          <a:gd name="connsiteX8" fmla="*/ 3461308 w 13663209"/>
                          <a:gd name="connsiteY8" fmla="*/ 4197492 h 6307645"/>
                          <a:gd name="connsiteX9" fmla="*/ 2687586 w 13663209"/>
                          <a:gd name="connsiteY9" fmla="*/ 4197493 h 6307645"/>
                          <a:gd name="connsiteX10" fmla="*/ 2687586 w 13663209"/>
                          <a:gd name="connsiteY10" fmla="*/ 6260754 h 6307645"/>
                          <a:gd name="connsiteX11" fmla="*/ 86913 w 13663209"/>
                          <a:gd name="connsiteY11" fmla="*/ 6287285 h 6307645"/>
                          <a:gd name="connsiteX12" fmla="*/ 1235776 w 13663209"/>
                          <a:gd name="connsiteY12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333287 w 12253617"/>
                          <a:gd name="connsiteY5" fmla="*/ 6263952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418397 w 12253617"/>
                          <a:gd name="connsiteY5" fmla="*/ 6307645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18416 h 6307645"/>
                          <a:gd name="connsiteX1" fmla="*/ 4446047 w 12253617"/>
                          <a:gd name="connsiteY1" fmla="*/ 24077 h 6307645"/>
                          <a:gd name="connsiteX2" fmla="*/ 6814109 w 12253617"/>
                          <a:gd name="connsiteY2" fmla="*/ 4994661 h 6307645"/>
                          <a:gd name="connsiteX3" fmla="*/ 9275954 w 12253617"/>
                          <a:gd name="connsiteY3" fmla="*/ 631 h 6307645"/>
                          <a:gd name="connsiteX4" fmla="*/ 12253617 w 12253617"/>
                          <a:gd name="connsiteY4" fmla="*/ 1407400 h 6307645"/>
                          <a:gd name="connsiteX5" fmla="*/ 7418397 w 12253617"/>
                          <a:gd name="connsiteY5" fmla="*/ 6307645 h 6307645"/>
                          <a:gd name="connsiteX6" fmla="*/ 3437863 w 12253617"/>
                          <a:gd name="connsiteY6" fmla="*/ 6307645 h 6307645"/>
                          <a:gd name="connsiteX7" fmla="*/ 3461308 w 12253617"/>
                          <a:gd name="connsiteY7" fmla="*/ 4197492 h 6307645"/>
                          <a:gd name="connsiteX8" fmla="*/ 2687586 w 12253617"/>
                          <a:gd name="connsiteY8" fmla="*/ 4197493 h 6307645"/>
                          <a:gd name="connsiteX9" fmla="*/ 2687586 w 12253617"/>
                          <a:gd name="connsiteY9" fmla="*/ 6260754 h 6307645"/>
                          <a:gd name="connsiteX10" fmla="*/ 86913 w 12253617"/>
                          <a:gd name="connsiteY10" fmla="*/ 6287285 h 6307645"/>
                          <a:gd name="connsiteX11" fmla="*/ 1235776 w 12253617"/>
                          <a:gd name="connsiteY11" fmla="*/ 1618416 h 6307645"/>
                          <a:gd name="connsiteX0" fmla="*/ 1235776 w 12253617"/>
                          <a:gd name="connsiteY0" fmla="*/ 1627152 h 6316381"/>
                          <a:gd name="connsiteX1" fmla="*/ 4446047 w 12253617"/>
                          <a:gd name="connsiteY1" fmla="*/ 32813 h 6316381"/>
                          <a:gd name="connsiteX2" fmla="*/ 6814109 w 12253617"/>
                          <a:gd name="connsiteY2" fmla="*/ 5003397 h 6316381"/>
                          <a:gd name="connsiteX3" fmla="*/ 9275954 w 12253617"/>
                          <a:gd name="connsiteY3" fmla="*/ 9367 h 6316381"/>
                          <a:gd name="connsiteX4" fmla="*/ 12253617 w 12253617"/>
                          <a:gd name="connsiteY4" fmla="*/ 1416136 h 6316381"/>
                          <a:gd name="connsiteX5" fmla="*/ 7418397 w 12253617"/>
                          <a:gd name="connsiteY5" fmla="*/ 6316381 h 6316381"/>
                          <a:gd name="connsiteX6" fmla="*/ 3437863 w 12253617"/>
                          <a:gd name="connsiteY6" fmla="*/ 6316381 h 6316381"/>
                          <a:gd name="connsiteX7" fmla="*/ 3461308 w 12253617"/>
                          <a:gd name="connsiteY7" fmla="*/ 4206228 h 6316381"/>
                          <a:gd name="connsiteX8" fmla="*/ 2687586 w 12253617"/>
                          <a:gd name="connsiteY8" fmla="*/ 4206229 h 6316381"/>
                          <a:gd name="connsiteX9" fmla="*/ 2687586 w 12253617"/>
                          <a:gd name="connsiteY9" fmla="*/ 6269490 h 6316381"/>
                          <a:gd name="connsiteX10" fmla="*/ 86913 w 12253617"/>
                          <a:gd name="connsiteY10" fmla="*/ 6296021 h 6316381"/>
                          <a:gd name="connsiteX11" fmla="*/ 1235776 w 12253617"/>
                          <a:gd name="connsiteY11" fmla="*/ 1627152 h 6316381"/>
                          <a:gd name="connsiteX0" fmla="*/ 1235776 w 12253617"/>
                          <a:gd name="connsiteY0" fmla="*/ 1619906 h 6309135"/>
                          <a:gd name="connsiteX1" fmla="*/ 4446047 w 12253617"/>
                          <a:gd name="connsiteY1" fmla="*/ 25567 h 6309135"/>
                          <a:gd name="connsiteX2" fmla="*/ 6814109 w 12253617"/>
                          <a:gd name="connsiteY2" fmla="*/ 4996151 h 6309135"/>
                          <a:gd name="connsiteX3" fmla="*/ 9275954 w 12253617"/>
                          <a:gd name="connsiteY3" fmla="*/ 2121 h 6309135"/>
                          <a:gd name="connsiteX4" fmla="*/ 12253617 w 12253617"/>
                          <a:gd name="connsiteY4" fmla="*/ 1408890 h 6309135"/>
                          <a:gd name="connsiteX5" fmla="*/ 7418397 w 12253617"/>
                          <a:gd name="connsiteY5" fmla="*/ 6309135 h 6309135"/>
                          <a:gd name="connsiteX6" fmla="*/ 3437863 w 12253617"/>
                          <a:gd name="connsiteY6" fmla="*/ 6309135 h 6309135"/>
                          <a:gd name="connsiteX7" fmla="*/ 3461308 w 12253617"/>
                          <a:gd name="connsiteY7" fmla="*/ 4198982 h 6309135"/>
                          <a:gd name="connsiteX8" fmla="*/ 2687586 w 12253617"/>
                          <a:gd name="connsiteY8" fmla="*/ 4198983 h 6309135"/>
                          <a:gd name="connsiteX9" fmla="*/ 2687586 w 12253617"/>
                          <a:gd name="connsiteY9" fmla="*/ 6262244 h 6309135"/>
                          <a:gd name="connsiteX10" fmla="*/ 86913 w 12253617"/>
                          <a:gd name="connsiteY10" fmla="*/ 6288775 h 6309135"/>
                          <a:gd name="connsiteX11" fmla="*/ 1235776 w 12253617"/>
                          <a:gd name="connsiteY11" fmla="*/ 1619906 h 6309135"/>
                          <a:gd name="connsiteX0" fmla="*/ 1235776 w 12253617"/>
                          <a:gd name="connsiteY0" fmla="*/ 1619905 h 6309134"/>
                          <a:gd name="connsiteX1" fmla="*/ 4446047 w 12253617"/>
                          <a:gd name="connsiteY1" fmla="*/ 25566 h 6309134"/>
                          <a:gd name="connsiteX2" fmla="*/ 6814109 w 12253617"/>
                          <a:gd name="connsiteY2" fmla="*/ 4996150 h 6309134"/>
                          <a:gd name="connsiteX3" fmla="*/ 9275954 w 12253617"/>
                          <a:gd name="connsiteY3" fmla="*/ 2120 h 6309134"/>
                          <a:gd name="connsiteX4" fmla="*/ 12253617 w 12253617"/>
                          <a:gd name="connsiteY4" fmla="*/ 1408889 h 6309134"/>
                          <a:gd name="connsiteX5" fmla="*/ 7418397 w 12253617"/>
                          <a:gd name="connsiteY5" fmla="*/ 6309134 h 6309134"/>
                          <a:gd name="connsiteX6" fmla="*/ 3437863 w 12253617"/>
                          <a:gd name="connsiteY6" fmla="*/ 6309134 h 6309134"/>
                          <a:gd name="connsiteX7" fmla="*/ 3461308 w 12253617"/>
                          <a:gd name="connsiteY7" fmla="*/ 4198981 h 6309134"/>
                          <a:gd name="connsiteX8" fmla="*/ 2687586 w 12253617"/>
                          <a:gd name="connsiteY8" fmla="*/ 4198982 h 6309134"/>
                          <a:gd name="connsiteX9" fmla="*/ 2687586 w 12253617"/>
                          <a:gd name="connsiteY9" fmla="*/ 6262243 h 6309134"/>
                          <a:gd name="connsiteX10" fmla="*/ 86913 w 12253617"/>
                          <a:gd name="connsiteY10" fmla="*/ 6288774 h 6309134"/>
                          <a:gd name="connsiteX11" fmla="*/ 1235776 w 12253617"/>
                          <a:gd name="connsiteY11" fmla="*/ 1619905 h 6309134"/>
                          <a:gd name="connsiteX0" fmla="*/ 1235776 w 12168508"/>
                          <a:gd name="connsiteY0" fmla="*/ 1620410 h 6309639"/>
                          <a:gd name="connsiteX1" fmla="*/ 4446047 w 12168508"/>
                          <a:gd name="connsiteY1" fmla="*/ 26071 h 6309639"/>
                          <a:gd name="connsiteX2" fmla="*/ 6814109 w 12168508"/>
                          <a:gd name="connsiteY2" fmla="*/ 4996655 h 6309639"/>
                          <a:gd name="connsiteX3" fmla="*/ 9275954 w 12168508"/>
                          <a:gd name="connsiteY3" fmla="*/ 2625 h 6309639"/>
                          <a:gd name="connsiteX4" fmla="*/ 12168508 w 12168508"/>
                          <a:gd name="connsiteY4" fmla="*/ 1365701 h 6309639"/>
                          <a:gd name="connsiteX5" fmla="*/ 7418397 w 12168508"/>
                          <a:gd name="connsiteY5" fmla="*/ 6309639 h 6309639"/>
                          <a:gd name="connsiteX6" fmla="*/ 3437863 w 12168508"/>
                          <a:gd name="connsiteY6" fmla="*/ 6309639 h 6309639"/>
                          <a:gd name="connsiteX7" fmla="*/ 3461308 w 12168508"/>
                          <a:gd name="connsiteY7" fmla="*/ 4199486 h 6309639"/>
                          <a:gd name="connsiteX8" fmla="*/ 2687586 w 12168508"/>
                          <a:gd name="connsiteY8" fmla="*/ 4199487 h 6309639"/>
                          <a:gd name="connsiteX9" fmla="*/ 2687586 w 12168508"/>
                          <a:gd name="connsiteY9" fmla="*/ 6262748 h 6309639"/>
                          <a:gd name="connsiteX10" fmla="*/ 86913 w 12168508"/>
                          <a:gd name="connsiteY10" fmla="*/ 6289279 h 6309639"/>
                          <a:gd name="connsiteX11" fmla="*/ 1235776 w 12168508"/>
                          <a:gd name="connsiteY11" fmla="*/ 1620410 h 6309639"/>
                          <a:gd name="connsiteX0" fmla="*/ 1235776 w 12168508"/>
                          <a:gd name="connsiteY0" fmla="*/ 1620410 h 6309639"/>
                          <a:gd name="connsiteX1" fmla="*/ 4446047 w 12168508"/>
                          <a:gd name="connsiteY1" fmla="*/ 26071 h 6309639"/>
                          <a:gd name="connsiteX2" fmla="*/ 6814109 w 12168508"/>
                          <a:gd name="connsiteY2" fmla="*/ 4996655 h 6309639"/>
                          <a:gd name="connsiteX3" fmla="*/ 9275954 w 12168508"/>
                          <a:gd name="connsiteY3" fmla="*/ 2625 h 6309639"/>
                          <a:gd name="connsiteX4" fmla="*/ 12168508 w 12168508"/>
                          <a:gd name="connsiteY4" fmla="*/ 1365701 h 6309639"/>
                          <a:gd name="connsiteX5" fmla="*/ 7418397 w 12168508"/>
                          <a:gd name="connsiteY5" fmla="*/ 6309639 h 6309639"/>
                          <a:gd name="connsiteX6" fmla="*/ 3437863 w 12168508"/>
                          <a:gd name="connsiteY6" fmla="*/ 6309639 h 6309639"/>
                          <a:gd name="connsiteX7" fmla="*/ 3461308 w 12168508"/>
                          <a:gd name="connsiteY7" fmla="*/ 4199486 h 6309639"/>
                          <a:gd name="connsiteX8" fmla="*/ 2687586 w 12168508"/>
                          <a:gd name="connsiteY8" fmla="*/ 4199487 h 6309639"/>
                          <a:gd name="connsiteX9" fmla="*/ 2687586 w 12168508"/>
                          <a:gd name="connsiteY9" fmla="*/ 6262748 h 6309639"/>
                          <a:gd name="connsiteX10" fmla="*/ 86913 w 12168508"/>
                          <a:gd name="connsiteY10" fmla="*/ 6289279 h 6309639"/>
                          <a:gd name="connsiteX11" fmla="*/ 1235776 w 12168508"/>
                          <a:gd name="connsiteY11" fmla="*/ 1620410 h 6309639"/>
                          <a:gd name="connsiteX0" fmla="*/ 1235776 w 12168508"/>
                          <a:gd name="connsiteY0" fmla="*/ 1617805 h 6307034"/>
                          <a:gd name="connsiteX1" fmla="*/ 4446047 w 12168508"/>
                          <a:gd name="connsiteY1" fmla="*/ 23466 h 6307034"/>
                          <a:gd name="connsiteX2" fmla="*/ 6814109 w 12168508"/>
                          <a:gd name="connsiteY2" fmla="*/ 4994050 h 6307034"/>
                          <a:gd name="connsiteX3" fmla="*/ 9275954 w 12168508"/>
                          <a:gd name="connsiteY3" fmla="*/ 20 h 6307034"/>
                          <a:gd name="connsiteX4" fmla="*/ 12168508 w 12168508"/>
                          <a:gd name="connsiteY4" fmla="*/ 1363096 h 6307034"/>
                          <a:gd name="connsiteX5" fmla="*/ 7418397 w 12168508"/>
                          <a:gd name="connsiteY5" fmla="*/ 6307034 h 6307034"/>
                          <a:gd name="connsiteX6" fmla="*/ 3437863 w 12168508"/>
                          <a:gd name="connsiteY6" fmla="*/ 6307034 h 6307034"/>
                          <a:gd name="connsiteX7" fmla="*/ 3461308 w 12168508"/>
                          <a:gd name="connsiteY7" fmla="*/ 4196881 h 6307034"/>
                          <a:gd name="connsiteX8" fmla="*/ 2687586 w 12168508"/>
                          <a:gd name="connsiteY8" fmla="*/ 4196882 h 6307034"/>
                          <a:gd name="connsiteX9" fmla="*/ 2687586 w 12168508"/>
                          <a:gd name="connsiteY9" fmla="*/ 6260143 h 6307034"/>
                          <a:gd name="connsiteX10" fmla="*/ 86913 w 12168508"/>
                          <a:gd name="connsiteY10" fmla="*/ 6286674 h 6307034"/>
                          <a:gd name="connsiteX11" fmla="*/ 1235776 w 12168508"/>
                          <a:gd name="connsiteY11" fmla="*/ 1617805 h 6307034"/>
                          <a:gd name="connsiteX0" fmla="*/ 1376894 w 12309626"/>
                          <a:gd name="connsiteY0" fmla="*/ 1617805 h 6307034"/>
                          <a:gd name="connsiteX1" fmla="*/ 4587165 w 12309626"/>
                          <a:gd name="connsiteY1" fmla="*/ 23466 h 6307034"/>
                          <a:gd name="connsiteX2" fmla="*/ 6955227 w 12309626"/>
                          <a:gd name="connsiteY2" fmla="*/ 4994050 h 6307034"/>
                          <a:gd name="connsiteX3" fmla="*/ 9417072 w 12309626"/>
                          <a:gd name="connsiteY3" fmla="*/ 20 h 6307034"/>
                          <a:gd name="connsiteX4" fmla="*/ 12309626 w 12309626"/>
                          <a:gd name="connsiteY4" fmla="*/ 1363096 h 6307034"/>
                          <a:gd name="connsiteX5" fmla="*/ 7559515 w 12309626"/>
                          <a:gd name="connsiteY5" fmla="*/ 6307034 h 6307034"/>
                          <a:gd name="connsiteX6" fmla="*/ 3578981 w 12309626"/>
                          <a:gd name="connsiteY6" fmla="*/ 6307034 h 6307034"/>
                          <a:gd name="connsiteX7" fmla="*/ 3602426 w 12309626"/>
                          <a:gd name="connsiteY7" fmla="*/ 4196881 h 6307034"/>
                          <a:gd name="connsiteX8" fmla="*/ 2828704 w 12309626"/>
                          <a:gd name="connsiteY8" fmla="*/ 4196882 h 6307034"/>
                          <a:gd name="connsiteX9" fmla="*/ 2828704 w 12309626"/>
                          <a:gd name="connsiteY9" fmla="*/ 6260143 h 6307034"/>
                          <a:gd name="connsiteX10" fmla="*/ 79090 w 12309626"/>
                          <a:gd name="connsiteY10" fmla="*/ 6221134 h 6307034"/>
                          <a:gd name="connsiteX11" fmla="*/ 1376894 w 12309626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869270 w 12350192"/>
                          <a:gd name="connsiteY9" fmla="*/ 6260143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953259 w 12350192"/>
                          <a:gd name="connsiteY9" fmla="*/ 6265891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17460 w 12350192"/>
                          <a:gd name="connsiteY0" fmla="*/ 1617805 h 6307034"/>
                          <a:gd name="connsiteX1" fmla="*/ 4627731 w 12350192"/>
                          <a:gd name="connsiteY1" fmla="*/ 23466 h 6307034"/>
                          <a:gd name="connsiteX2" fmla="*/ 6995793 w 12350192"/>
                          <a:gd name="connsiteY2" fmla="*/ 4994050 h 6307034"/>
                          <a:gd name="connsiteX3" fmla="*/ 9457638 w 12350192"/>
                          <a:gd name="connsiteY3" fmla="*/ 20 h 6307034"/>
                          <a:gd name="connsiteX4" fmla="*/ 12350192 w 12350192"/>
                          <a:gd name="connsiteY4" fmla="*/ 1363096 h 6307034"/>
                          <a:gd name="connsiteX5" fmla="*/ 7600081 w 12350192"/>
                          <a:gd name="connsiteY5" fmla="*/ 6307034 h 6307034"/>
                          <a:gd name="connsiteX6" fmla="*/ 3619547 w 12350192"/>
                          <a:gd name="connsiteY6" fmla="*/ 6307034 h 6307034"/>
                          <a:gd name="connsiteX7" fmla="*/ 3642992 w 12350192"/>
                          <a:gd name="connsiteY7" fmla="*/ 4196881 h 6307034"/>
                          <a:gd name="connsiteX8" fmla="*/ 2869270 w 12350192"/>
                          <a:gd name="connsiteY8" fmla="*/ 4196882 h 6307034"/>
                          <a:gd name="connsiteX9" fmla="*/ 2953259 w 12350192"/>
                          <a:gd name="connsiteY9" fmla="*/ 6254393 h 6307034"/>
                          <a:gd name="connsiteX10" fmla="*/ 77102 w 12350192"/>
                          <a:gd name="connsiteY10" fmla="*/ 6286674 h 6307034"/>
                          <a:gd name="connsiteX11" fmla="*/ 1417460 w 12350192"/>
                          <a:gd name="connsiteY11" fmla="*/ 1617805 h 6307034"/>
                          <a:gd name="connsiteX0" fmla="*/ 1432418 w 12365150"/>
                          <a:gd name="connsiteY0" fmla="*/ 1617805 h 6307034"/>
                          <a:gd name="connsiteX1" fmla="*/ 4642689 w 12365150"/>
                          <a:gd name="connsiteY1" fmla="*/ 23466 h 6307034"/>
                          <a:gd name="connsiteX2" fmla="*/ 7010751 w 12365150"/>
                          <a:gd name="connsiteY2" fmla="*/ 4994050 h 6307034"/>
                          <a:gd name="connsiteX3" fmla="*/ 9472596 w 12365150"/>
                          <a:gd name="connsiteY3" fmla="*/ 20 h 6307034"/>
                          <a:gd name="connsiteX4" fmla="*/ 12365150 w 12365150"/>
                          <a:gd name="connsiteY4" fmla="*/ 1363096 h 6307034"/>
                          <a:gd name="connsiteX5" fmla="*/ 7615039 w 12365150"/>
                          <a:gd name="connsiteY5" fmla="*/ 6307034 h 6307034"/>
                          <a:gd name="connsiteX6" fmla="*/ 3634505 w 12365150"/>
                          <a:gd name="connsiteY6" fmla="*/ 6307034 h 6307034"/>
                          <a:gd name="connsiteX7" fmla="*/ 3657950 w 12365150"/>
                          <a:gd name="connsiteY7" fmla="*/ 4196881 h 6307034"/>
                          <a:gd name="connsiteX8" fmla="*/ 2884228 w 12365150"/>
                          <a:gd name="connsiteY8" fmla="*/ 4196882 h 6307034"/>
                          <a:gd name="connsiteX9" fmla="*/ 2968217 w 12365150"/>
                          <a:gd name="connsiteY9" fmla="*/ 6254393 h 6307034"/>
                          <a:gd name="connsiteX10" fmla="*/ 76395 w 12365150"/>
                          <a:gd name="connsiteY10" fmla="*/ 6278632 h 6307034"/>
                          <a:gd name="connsiteX11" fmla="*/ 1432418 w 12365150"/>
                          <a:gd name="connsiteY11" fmla="*/ 1617805 h 6307034"/>
                          <a:gd name="connsiteX0" fmla="*/ 1428679 w 12361411"/>
                          <a:gd name="connsiteY0" fmla="*/ 1617805 h 6307034"/>
                          <a:gd name="connsiteX1" fmla="*/ 4638950 w 12361411"/>
                          <a:gd name="connsiteY1" fmla="*/ 23466 h 6307034"/>
                          <a:gd name="connsiteX2" fmla="*/ 7007012 w 12361411"/>
                          <a:gd name="connsiteY2" fmla="*/ 4994050 h 6307034"/>
                          <a:gd name="connsiteX3" fmla="*/ 9468857 w 12361411"/>
                          <a:gd name="connsiteY3" fmla="*/ 20 h 6307034"/>
                          <a:gd name="connsiteX4" fmla="*/ 12361411 w 12361411"/>
                          <a:gd name="connsiteY4" fmla="*/ 1363096 h 6307034"/>
                          <a:gd name="connsiteX5" fmla="*/ 7611300 w 12361411"/>
                          <a:gd name="connsiteY5" fmla="*/ 6307034 h 6307034"/>
                          <a:gd name="connsiteX6" fmla="*/ 3630766 w 12361411"/>
                          <a:gd name="connsiteY6" fmla="*/ 6307034 h 6307034"/>
                          <a:gd name="connsiteX7" fmla="*/ 3654211 w 12361411"/>
                          <a:gd name="connsiteY7" fmla="*/ 4196881 h 6307034"/>
                          <a:gd name="connsiteX8" fmla="*/ 2880489 w 12361411"/>
                          <a:gd name="connsiteY8" fmla="*/ 4196882 h 6307034"/>
                          <a:gd name="connsiteX9" fmla="*/ 2964478 w 12361411"/>
                          <a:gd name="connsiteY9" fmla="*/ 6254393 h 6307034"/>
                          <a:gd name="connsiteX10" fmla="*/ 76572 w 12361411"/>
                          <a:gd name="connsiteY10" fmla="*/ 6270590 h 6307034"/>
                          <a:gd name="connsiteX11" fmla="*/ 1428679 w 12361411"/>
                          <a:gd name="connsiteY11" fmla="*/ 1617805 h 6307034"/>
                          <a:gd name="connsiteX0" fmla="*/ 1447387 w 12380119"/>
                          <a:gd name="connsiteY0" fmla="*/ 1617805 h 6307034"/>
                          <a:gd name="connsiteX1" fmla="*/ 4657658 w 12380119"/>
                          <a:gd name="connsiteY1" fmla="*/ 23466 h 6307034"/>
                          <a:gd name="connsiteX2" fmla="*/ 7025720 w 12380119"/>
                          <a:gd name="connsiteY2" fmla="*/ 4994050 h 6307034"/>
                          <a:gd name="connsiteX3" fmla="*/ 9487565 w 12380119"/>
                          <a:gd name="connsiteY3" fmla="*/ 20 h 6307034"/>
                          <a:gd name="connsiteX4" fmla="*/ 12380119 w 12380119"/>
                          <a:gd name="connsiteY4" fmla="*/ 1363096 h 6307034"/>
                          <a:gd name="connsiteX5" fmla="*/ 7630008 w 12380119"/>
                          <a:gd name="connsiteY5" fmla="*/ 6307034 h 6307034"/>
                          <a:gd name="connsiteX6" fmla="*/ 3649474 w 12380119"/>
                          <a:gd name="connsiteY6" fmla="*/ 6307034 h 6307034"/>
                          <a:gd name="connsiteX7" fmla="*/ 3672919 w 12380119"/>
                          <a:gd name="connsiteY7" fmla="*/ 4196881 h 6307034"/>
                          <a:gd name="connsiteX8" fmla="*/ 2899197 w 12380119"/>
                          <a:gd name="connsiteY8" fmla="*/ 4196882 h 6307034"/>
                          <a:gd name="connsiteX9" fmla="*/ 2983186 w 12380119"/>
                          <a:gd name="connsiteY9" fmla="*/ 6254393 h 6307034"/>
                          <a:gd name="connsiteX10" fmla="*/ 75700 w 12380119"/>
                          <a:gd name="connsiteY10" fmla="*/ 6266569 h 6307034"/>
                          <a:gd name="connsiteX11" fmla="*/ 1447387 w 12380119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79271 w 12380120"/>
                          <a:gd name="connsiteY9" fmla="*/ 6258414 h 6307034"/>
                          <a:gd name="connsiteX10" fmla="*/ 75701 w 12380120"/>
                          <a:gd name="connsiteY10" fmla="*/ 6266569 h 6307034"/>
                          <a:gd name="connsiteX11" fmla="*/ 1447388 w 12380120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94936 w 12380120"/>
                          <a:gd name="connsiteY9" fmla="*/ 6246351 h 6307034"/>
                          <a:gd name="connsiteX10" fmla="*/ 75701 w 12380120"/>
                          <a:gd name="connsiteY10" fmla="*/ 6266569 h 6307034"/>
                          <a:gd name="connsiteX11" fmla="*/ 1447388 w 12380120"/>
                          <a:gd name="connsiteY11" fmla="*/ 1617805 h 6307034"/>
                          <a:gd name="connsiteX0" fmla="*/ 1447388 w 12380120"/>
                          <a:gd name="connsiteY0" fmla="*/ 1617805 h 6307034"/>
                          <a:gd name="connsiteX1" fmla="*/ 4657659 w 12380120"/>
                          <a:gd name="connsiteY1" fmla="*/ 23466 h 6307034"/>
                          <a:gd name="connsiteX2" fmla="*/ 7025721 w 12380120"/>
                          <a:gd name="connsiteY2" fmla="*/ 4994050 h 6307034"/>
                          <a:gd name="connsiteX3" fmla="*/ 9487566 w 12380120"/>
                          <a:gd name="connsiteY3" fmla="*/ 20 h 6307034"/>
                          <a:gd name="connsiteX4" fmla="*/ 12380120 w 12380120"/>
                          <a:gd name="connsiteY4" fmla="*/ 1363096 h 6307034"/>
                          <a:gd name="connsiteX5" fmla="*/ 7630009 w 12380120"/>
                          <a:gd name="connsiteY5" fmla="*/ 6307034 h 6307034"/>
                          <a:gd name="connsiteX6" fmla="*/ 3649475 w 12380120"/>
                          <a:gd name="connsiteY6" fmla="*/ 6307034 h 6307034"/>
                          <a:gd name="connsiteX7" fmla="*/ 3672920 w 12380120"/>
                          <a:gd name="connsiteY7" fmla="*/ 4196881 h 6307034"/>
                          <a:gd name="connsiteX8" fmla="*/ 2899198 w 12380120"/>
                          <a:gd name="connsiteY8" fmla="*/ 4196882 h 6307034"/>
                          <a:gd name="connsiteX9" fmla="*/ 2994936 w 12380120"/>
                          <a:gd name="connsiteY9" fmla="*/ 6246351 h 6307034"/>
                          <a:gd name="connsiteX10" fmla="*/ 75701 w 12380120"/>
                          <a:gd name="connsiteY10" fmla="*/ 6254506 h 6307034"/>
                          <a:gd name="connsiteX11" fmla="*/ 1447388 w 12380120"/>
                          <a:gd name="connsiteY11" fmla="*/ 1617805 h 6307034"/>
                          <a:gd name="connsiteX0" fmla="*/ 1376277 w 12309009"/>
                          <a:gd name="connsiteY0" fmla="*/ 1617805 h 6307034"/>
                          <a:gd name="connsiteX1" fmla="*/ 4586548 w 12309009"/>
                          <a:gd name="connsiteY1" fmla="*/ 23466 h 6307034"/>
                          <a:gd name="connsiteX2" fmla="*/ 6954610 w 12309009"/>
                          <a:gd name="connsiteY2" fmla="*/ 4994050 h 6307034"/>
                          <a:gd name="connsiteX3" fmla="*/ 9416455 w 12309009"/>
                          <a:gd name="connsiteY3" fmla="*/ 20 h 6307034"/>
                          <a:gd name="connsiteX4" fmla="*/ 12309009 w 12309009"/>
                          <a:gd name="connsiteY4" fmla="*/ 1363096 h 6307034"/>
                          <a:gd name="connsiteX5" fmla="*/ 7558898 w 12309009"/>
                          <a:gd name="connsiteY5" fmla="*/ 6307034 h 6307034"/>
                          <a:gd name="connsiteX6" fmla="*/ 3578364 w 12309009"/>
                          <a:gd name="connsiteY6" fmla="*/ 6307034 h 6307034"/>
                          <a:gd name="connsiteX7" fmla="*/ 3601809 w 12309009"/>
                          <a:gd name="connsiteY7" fmla="*/ 4196881 h 6307034"/>
                          <a:gd name="connsiteX8" fmla="*/ 2828087 w 12309009"/>
                          <a:gd name="connsiteY8" fmla="*/ 4196882 h 6307034"/>
                          <a:gd name="connsiteX9" fmla="*/ 2923825 w 12309009"/>
                          <a:gd name="connsiteY9" fmla="*/ 6246351 h 6307034"/>
                          <a:gd name="connsiteX10" fmla="*/ 4590 w 12309009"/>
                          <a:gd name="connsiteY10" fmla="*/ 6254506 h 6307034"/>
                          <a:gd name="connsiteX11" fmla="*/ 1376277 w 12309009"/>
                          <a:gd name="connsiteY11" fmla="*/ 1617805 h 6307034"/>
                          <a:gd name="connsiteX0" fmla="*/ 1313499 w 12309276"/>
                          <a:gd name="connsiteY0" fmla="*/ 1585441 h 6307034"/>
                          <a:gd name="connsiteX1" fmla="*/ 4586815 w 12309276"/>
                          <a:gd name="connsiteY1" fmla="*/ 23466 h 6307034"/>
                          <a:gd name="connsiteX2" fmla="*/ 6954877 w 12309276"/>
                          <a:gd name="connsiteY2" fmla="*/ 4994050 h 6307034"/>
                          <a:gd name="connsiteX3" fmla="*/ 9416722 w 12309276"/>
                          <a:gd name="connsiteY3" fmla="*/ 20 h 6307034"/>
                          <a:gd name="connsiteX4" fmla="*/ 12309276 w 12309276"/>
                          <a:gd name="connsiteY4" fmla="*/ 1363096 h 6307034"/>
                          <a:gd name="connsiteX5" fmla="*/ 7559165 w 12309276"/>
                          <a:gd name="connsiteY5" fmla="*/ 6307034 h 6307034"/>
                          <a:gd name="connsiteX6" fmla="*/ 3578631 w 12309276"/>
                          <a:gd name="connsiteY6" fmla="*/ 6307034 h 6307034"/>
                          <a:gd name="connsiteX7" fmla="*/ 3602076 w 12309276"/>
                          <a:gd name="connsiteY7" fmla="*/ 4196881 h 6307034"/>
                          <a:gd name="connsiteX8" fmla="*/ 2828354 w 12309276"/>
                          <a:gd name="connsiteY8" fmla="*/ 4196882 h 6307034"/>
                          <a:gd name="connsiteX9" fmla="*/ 2924092 w 12309276"/>
                          <a:gd name="connsiteY9" fmla="*/ 6246351 h 6307034"/>
                          <a:gd name="connsiteX10" fmla="*/ 4857 w 12309276"/>
                          <a:gd name="connsiteY10" fmla="*/ 6254506 h 6307034"/>
                          <a:gd name="connsiteX11" fmla="*/ 1313499 w 12309276"/>
                          <a:gd name="connsiteY11" fmla="*/ 1585441 h 6307034"/>
                          <a:gd name="connsiteX0" fmla="*/ 1313499 w 12309276"/>
                          <a:gd name="connsiteY0" fmla="*/ 1645429 h 6367022"/>
                          <a:gd name="connsiteX1" fmla="*/ 4397685 w 12309276"/>
                          <a:gd name="connsiteY1" fmla="*/ 2541 h 6367022"/>
                          <a:gd name="connsiteX2" fmla="*/ 6954877 w 12309276"/>
                          <a:gd name="connsiteY2" fmla="*/ 5054038 h 6367022"/>
                          <a:gd name="connsiteX3" fmla="*/ 9416722 w 12309276"/>
                          <a:gd name="connsiteY3" fmla="*/ 60008 h 6367022"/>
                          <a:gd name="connsiteX4" fmla="*/ 12309276 w 12309276"/>
                          <a:gd name="connsiteY4" fmla="*/ 1423084 h 6367022"/>
                          <a:gd name="connsiteX5" fmla="*/ 7559165 w 12309276"/>
                          <a:gd name="connsiteY5" fmla="*/ 6367022 h 6367022"/>
                          <a:gd name="connsiteX6" fmla="*/ 3578631 w 12309276"/>
                          <a:gd name="connsiteY6" fmla="*/ 6367022 h 6367022"/>
                          <a:gd name="connsiteX7" fmla="*/ 3602076 w 12309276"/>
                          <a:gd name="connsiteY7" fmla="*/ 4256869 h 6367022"/>
                          <a:gd name="connsiteX8" fmla="*/ 2828354 w 12309276"/>
                          <a:gd name="connsiteY8" fmla="*/ 4256870 h 6367022"/>
                          <a:gd name="connsiteX9" fmla="*/ 2924092 w 12309276"/>
                          <a:gd name="connsiteY9" fmla="*/ 6306339 h 6367022"/>
                          <a:gd name="connsiteX10" fmla="*/ 4857 w 12309276"/>
                          <a:gd name="connsiteY10" fmla="*/ 6314494 h 6367022"/>
                          <a:gd name="connsiteX11" fmla="*/ 1313499 w 12309276"/>
                          <a:gd name="connsiteY11" fmla="*/ 1645429 h 6367022"/>
                          <a:gd name="connsiteX0" fmla="*/ 1313499 w 12309276"/>
                          <a:gd name="connsiteY0" fmla="*/ 1642887 h 6364480"/>
                          <a:gd name="connsiteX1" fmla="*/ 4397685 w 12309276"/>
                          <a:gd name="connsiteY1" fmla="*/ -1 h 6364480"/>
                          <a:gd name="connsiteX2" fmla="*/ 6954877 w 12309276"/>
                          <a:gd name="connsiteY2" fmla="*/ 5051496 h 6364480"/>
                          <a:gd name="connsiteX3" fmla="*/ 9416722 w 12309276"/>
                          <a:gd name="connsiteY3" fmla="*/ 57466 h 6364480"/>
                          <a:gd name="connsiteX4" fmla="*/ 12309276 w 12309276"/>
                          <a:gd name="connsiteY4" fmla="*/ 1420542 h 6364480"/>
                          <a:gd name="connsiteX5" fmla="*/ 7559165 w 12309276"/>
                          <a:gd name="connsiteY5" fmla="*/ 6364480 h 6364480"/>
                          <a:gd name="connsiteX6" fmla="*/ 3578631 w 12309276"/>
                          <a:gd name="connsiteY6" fmla="*/ 6364480 h 6364480"/>
                          <a:gd name="connsiteX7" fmla="*/ 3602076 w 12309276"/>
                          <a:gd name="connsiteY7" fmla="*/ 4254327 h 6364480"/>
                          <a:gd name="connsiteX8" fmla="*/ 2828354 w 12309276"/>
                          <a:gd name="connsiteY8" fmla="*/ 4254328 h 6364480"/>
                          <a:gd name="connsiteX9" fmla="*/ 2924092 w 12309276"/>
                          <a:gd name="connsiteY9" fmla="*/ 6303797 h 6364480"/>
                          <a:gd name="connsiteX10" fmla="*/ 4857 w 12309276"/>
                          <a:gd name="connsiteY10" fmla="*/ 6311952 h 6364480"/>
                          <a:gd name="connsiteX11" fmla="*/ 1313499 w 12309276"/>
                          <a:gd name="connsiteY11" fmla="*/ 1642887 h 6364480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57863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924092 w 12309276"/>
                          <a:gd name="connsiteY9" fmla="*/ 6303798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924092 w 12309276"/>
                          <a:gd name="connsiteY9" fmla="*/ 6303798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95479 w 12309276"/>
                          <a:gd name="connsiteY9" fmla="*/ 6303800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09628 w 12309276"/>
                          <a:gd name="connsiteY9" fmla="*/ 6303800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38247 w 12309276"/>
                          <a:gd name="connsiteY9" fmla="*/ 6318489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23935 w 12309276"/>
                          <a:gd name="connsiteY9" fmla="*/ 6333178 h 6364481"/>
                          <a:gd name="connsiteX10" fmla="*/ 4857 w 12309276"/>
                          <a:gd name="connsiteY10" fmla="*/ 6311953 h 6364481"/>
                          <a:gd name="connsiteX11" fmla="*/ 1313499 w 12309276"/>
                          <a:gd name="connsiteY11" fmla="*/ 1642888 h 6364481"/>
                          <a:gd name="connsiteX0" fmla="*/ 1313499 w 12309276"/>
                          <a:gd name="connsiteY0" fmla="*/ 1642888 h 6364481"/>
                          <a:gd name="connsiteX1" fmla="*/ 4397685 w 12309276"/>
                          <a:gd name="connsiteY1" fmla="*/ 0 h 6364481"/>
                          <a:gd name="connsiteX2" fmla="*/ 7002161 w 12309276"/>
                          <a:gd name="connsiteY2" fmla="*/ 5067681 h 6364481"/>
                          <a:gd name="connsiteX3" fmla="*/ 9416722 w 12309276"/>
                          <a:gd name="connsiteY3" fmla="*/ 57467 h 6364481"/>
                          <a:gd name="connsiteX4" fmla="*/ 12309276 w 12309276"/>
                          <a:gd name="connsiteY4" fmla="*/ 1420543 h 6364481"/>
                          <a:gd name="connsiteX5" fmla="*/ 7559165 w 12309276"/>
                          <a:gd name="connsiteY5" fmla="*/ 6364481 h 6364481"/>
                          <a:gd name="connsiteX6" fmla="*/ 3607241 w 12309276"/>
                          <a:gd name="connsiteY6" fmla="*/ 6364481 h 6364481"/>
                          <a:gd name="connsiteX7" fmla="*/ 3602076 w 12309276"/>
                          <a:gd name="connsiteY7" fmla="*/ 4254328 h 6364481"/>
                          <a:gd name="connsiteX8" fmla="*/ 2828354 w 12309276"/>
                          <a:gd name="connsiteY8" fmla="*/ 4254329 h 6364481"/>
                          <a:gd name="connsiteX9" fmla="*/ 2823935 w 12309276"/>
                          <a:gd name="connsiteY9" fmla="*/ 6333178 h 6364481"/>
                          <a:gd name="connsiteX10" fmla="*/ 4855 w 12309276"/>
                          <a:gd name="connsiteY10" fmla="*/ 6341334 h 6364481"/>
                          <a:gd name="connsiteX11" fmla="*/ 1313499 w 12309276"/>
                          <a:gd name="connsiteY11" fmla="*/ 1642888 h 6364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309276" h="6364481">
                            <a:moveTo>
                              <a:pt x="1313499" y="1642888"/>
                            </a:moveTo>
                            <a:cubicBezTo>
                              <a:pt x="2149128" y="783196"/>
                              <a:pt x="3490155" y="139484"/>
                              <a:pt x="4397685" y="0"/>
                            </a:cubicBezTo>
                            <a:lnTo>
                              <a:pt x="7002161" y="5067681"/>
                            </a:lnTo>
                            <a:lnTo>
                              <a:pt x="9416722" y="57467"/>
                            </a:lnTo>
                            <a:cubicBezTo>
                              <a:pt x="9548686" y="55867"/>
                              <a:pt x="11627616" y="142750"/>
                              <a:pt x="12309276" y="1420543"/>
                            </a:cubicBezTo>
                            <a:cubicBezTo>
                              <a:pt x="12176994" y="1896420"/>
                              <a:pt x="9071012" y="2074178"/>
                              <a:pt x="7559165" y="6364481"/>
                            </a:cubicBezTo>
                            <a:lnTo>
                              <a:pt x="3607241" y="6364481"/>
                            </a:lnTo>
                            <a:cubicBezTo>
                              <a:pt x="3615056" y="5661097"/>
                              <a:pt x="3594261" y="4957712"/>
                              <a:pt x="3602076" y="4254328"/>
                            </a:cubicBezTo>
                            <a:cubicBezTo>
                              <a:pt x="3508292" y="3597836"/>
                              <a:pt x="2758016" y="3926083"/>
                              <a:pt x="2828354" y="4254329"/>
                            </a:cubicBezTo>
                            <a:cubicBezTo>
                              <a:pt x="2831652" y="4942382"/>
                              <a:pt x="2820637" y="5645125"/>
                              <a:pt x="2823935" y="6333178"/>
                            </a:cubicBezTo>
                            <a:lnTo>
                              <a:pt x="4855" y="6341334"/>
                            </a:lnTo>
                            <a:cubicBezTo>
                              <a:pt x="-78380" y="2865399"/>
                              <a:pt x="930545" y="2214439"/>
                              <a:pt x="1313499" y="164288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" name="Freeform 388">
                        <a:extLst>
                          <a:ext uri="{FF2B5EF4-FFF2-40B4-BE49-F238E27FC236}">
                            <a16:creationId xmlns:a16="http://schemas.microsoft.com/office/drawing/2014/main" id="{CFF18A19-910D-40B3-8739-70795F75025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208670" y="3177668"/>
                        <a:ext cx="774413" cy="812217"/>
                      </a:xfrm>
                      <a:custGeom>
                        <a:avLst/>
                        <a:gdLst>
                          <a:gd name="T0" fmla="*/ 7 w 7"/>
                          <a:gd name="T1" fmla="*/ 2 h 7"/>
                          <a:gd name="T2" fmla="*/ 7 w 7"/>
                          <a:gd name="T3" fmla="*/ 2 h 7"/>
                          <a:gd name="T4" fmla="*/ 7 w 7"/>
                          <a:gd name="T5" fmla="*/ 4 h 7"/>
                          <a:gd name="T6" fmla="*/ 4 w 7"/>
                          <a:gd name="T7" fmla="*/ 7 h 7"/>
                          <a:gd name="T8" fmla="*/ 2 w 7"/>
                          <a:gd name="T9" fmla="*/ 7 h 7"/>
                          <a:gd name="T10" fmla="*/ 2 w 7"/>
                          <a:gd name="T11" fmla="*/ 5 h 7"/>
                          <a:gd name="T12" fmla="*/ 0 w 7"/>
                          <a:gd name="T13" fmla="*/ 2 h 7"/>
                          <a:gd name="T14" fmla="*/ 0 w 7"/>
                          <a:gd name="T15" fmla="*/ 2 h 7"/>
                          <a:gd name="T16" fmla="*/ 0 w 7"/>
                          <a:gd name="T17" fmla="*/ 0 h 7"/>
                          <a:gd name="T18" fmla="*/ 7 w 7"/>
                          <a:gd name="T19" fmla="*/ 2 h 7"/>
                          <a:gd name="connsiteX0" fmla="*/ 10000 w 10000"/>
                          <a:gd name="connsiteY0" fmla="*/ 2857 h 10000"/>
                          <a:gd name="connsiteX1" fmla="*/ 10000 w 10000"/>
                          <a:gd name="connsiteY1" fmla="*/ 2857 h 10000"/>
                          <a:gd name="connsiteX2" fmla="*/ 10000 w 10000"/>
                          <a:gd name="connsiteY2" fmla="*/ 5714 h 10000"/>
                          <a:gd name="connsiteX3" fmla="*/ 5714 w 10000"/>
                          <a:gd name="connsiteY3" fmla="*/ 10000 h 10000"/>
                          <a:gd name="connsiteX4" fmla="*/ 2857 w 10000"/>
                          <a:gd name="connsiteY4" fmla="*/ 10000 h 10000"/>
                          <a:gd name="connsiteX5" fmla="*/ 2857 w 10000"/>
                          <a:gd name="connsiteY5" fmla="*/ 7143 h 10000"/>
                          <a:gd name="connsiteX6" fmla="*/ 0 w 10000"/>
                          <a:gd name="connsiteY6" fmla="*/ 2857 h 10000"/>
                          <a:gd name="connsiteX7" fmla="*/ 0 w 10000"/>
                          <a:gd name="connsiteY7" fmla="*/ 0 h 10000"/>
                          <a:gd name="connsiteX8" fmla="*/ 10000 w 10000"/>
                          <a:gd name="connsiteY8" fmla="*/ 2857 h 10000"/>
                          <a:gd name="connsiteX0" fmla="*/ 10495 w 10495"/>
                          <a:gd name="connsiteY0" fmla="*/ 2857 h 10000"/>
                          <a:gd name="connsiteX1" fmla="*/ 10495 w 10495"/>
                          <a:gd name="connsiteY1" fmla="*/ 2857 h 10000"/>
                          <a:gd name="connsiteX2" fmla="*/ 10495 w 10495"/>
                          <a:gd name="connsiteY2" fmla="*/ 5714 h 10000"/>
                          <a:gd name="connsiteX3" fmla="*/ 6209 w 10495"/>
                          <a:gd name="connsiteY3" fmla="*/ 10000 h 10000"/>
                          <a:gd name="connsiteX4" fmla="*/ 3352 w 10495"/>
                          <a:gd name="connsiteY4" fmla="*/ 10000 h 10000"/>
                          <a:gd name="connsiteX5" fmla="*/ 3352 w 10495"/>
                          <a:gd name="connsiteY5" fmla="*/ 7143 h 10000"/>
                          <a:gd name="connsiteX6" fmla="*/ 495 w 10495"/>
                          <a:gd name="connsiteY6" fmla="*/ 2857 h 10000"/>
                          <a:gd name="connsiteX7" fmla="*/ 495 w 10495"/>
                          <a:gd name="connsiteY7" fmla="*/ 0 h 10000"/>
                          <a:gd name="connsiteX8" fmla="*/ 10495 w 10495"/>
                          <a:gd name="connsiteY8" fmla="*/ 2857 h 10000"/>
                          <a:gd name="connsiteX0" fmla="*/ 10746 w 10746"/>
                          <a:gd name="connsiteY0" fmla="*/ 2857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8" fmla="*/ 10746 w 10746"/>
                          <a:gd name="connsiteY8" fmla="*/ 2857 h 10000"/>
                          <a:gd name="connsiteX0" fmla="*/ 10746 w 10746"/>
                          <a:gd name="connsiteY0" fmla="*/ 2998 h 10141"/>
                          <a:gd name="connsiteX1" fmla="*/ 10746 w 10746"/>
                          <a:gd name="connsiteY1" fmla="*/ 2998 h 10141"/>
                          <a:gd name="connsiteX2" fmla="*/ 10746 w 10746"/>
                          <a:gd name="connsiteY2" fmla="*/ 5855 h 10141"/>
                          <a:gd name="connsiteX3" fmla="*/ 6460 w 10746"/>
                          <a:gd name="connsiteY3" fmla="*/ 10141 h 10141"/>
                          <a:gd name="connsiteX4" fmla="*/ 3603 w 10746"/>
                          <a:gd name="connsiteY4" fmla="*/ 10141 h 10141"/>
                          <a:gd name="connsiteX5" fmla="*/ 3603 w 10746"/>
                          <a:gd name="connsiteY5" fmla="*/ 7284 h 10141"/>
                          <a:gd name="connsiteX6" fmla="*/ 746 w 10746"/>
                          <a:gd name="connsiteY6" fmla="*/ 2998 h 10141"/>
                          <a:gd name="connsiteX7" fmla="*/ 746 w 10746"/>
                          <a:gd name="connsiteY7" fmla="*/ 141 h 10141"/>
                          <a:gd name="connsiteX8" fmla="*/ 10746 w 10746"/>
                          <a:gd name="connsiteY8" fmla="*/ 2998 h 10141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0 h 10000"/>
                          <a:gd name="connsiteX1" fmla="*/ 10746 w 10746"/>
                          <a:gd name="connsiteY1" fmla="*/ 2857 h 10000"/>
                          <a:gd name="connsiteX2" fmla="*/ 10746 w 10746"/>
                          <a:gd name="connsiteY2" fmla="*/ 5714 h 10000"/>
                          <a:gd name="connsiteX3" fmla="*/ 6460 w 10746"/>
                          <a:gd name="connsiteY3" fmla="*/ 10000 h 10000"/>
                          <a:gd name="connsiteX4" fmla="*/ 3603 w 10746"/>
                          <a:gd name="connsiteY4" fmla="*/ 10000 h 10000"/>
                          <a:gd name="connsiteX5" fmla="*/ 3603 w 10746"/>
                          <a:gd name="connsiteY5" fmla="*/ 7143 h 10000"/>
                          <a:gd name="connsiteX6" fmla="*/ 746 w 10746"/>
                          <a:gd name="connsiteY6" fmla="*/ 2857 h 10000"/>
                          <a:gd name="connsiteX7" fmla="*/ 746 w 10746"/>
                          <a:gd name="connsiteY7" fmla="*/ 0 h 10000"/>
                          <a:gd name="connsiteX0" fmla="*/ 746 w 10746"/>
                          <a:gd name="connsiteY0" fmla="*/ 173 h 10173"/>
                          <a:gd name="connsiteX1" fmla="*/ 10746 w 10746"/>
                          <a:gd name="connsiteY1" fmla="*/ 3030 h 10173"/>
                          <a:gd name="connsiteX2" fmla="*/ 10746 w 10746"/>
                          <a:gd name="connsiteY2" fmla="*/ 5887 h 10173"/>
                          <a:gd name="connsiteX3" fmla="*/ 6460 w 10746"/>
                          <a:gd name="connsiteY3" fmla="*/ 10173 h 10173"/>
                          <a:gd name="connsiteX4" fmla="*/ 3603 w 10746"/>
                          <a:gd name="connsiteY4" fmla="*/ 10173 h 10173"/>
                          <a:gd name="connsiteX5" fmla="*/ 3603 w 10746"/>
                          <a:gd name="connsiteY5" fmla="*/ 7316 h 10173"/>
                          <a:gd name="connsiteX6" fmla="*/ 746 w 10746"/>
                          <a:gd name="connsiteY6" fmla="*/ 3030 h 10173"/>
                          <a:gd name="connsiteX7" fmla="*/ 746 w 10746"/>
                          <a:gd name="connsiteY7" fmla="*/ 173 h 10173"/>
                          <a:gd name="connsiteX0" fmla="*/ 746 w 11186"/>
                          <a:gd name="connsiteY0" fmla="*/ 173 h 10173"/>
                          <a:gd name="connsiteX1" fmla="*/ 10746 w 11186"/>
                          <a:gd name="connsiteY1" fmla="*/ 3030 h 10173"/>
                          <a:gd name="connsiteX2" fmla="*/ 10746 w 11186"/>
                          <a:gd name="connsiteY2" fmla="*/ 5887 h 10173"/>
                          <a:gd name="connsiteX3" fmla="*/ 6460 w 11186"/>
                          <a:gd name="connsiteY3" fmla="*/ 10173 h 10173"/>
                          <a:gd name="connsiteX4" fmla="*/ 3603 w 11186"/>
                          <a:gd name="connsiteY4" fmla="*/ 10173 h 10173"/>
                          <a:gd name="connsiteX5" fmla="*/ 3603 w 11186"/>
                          <a:gd name="connsiteY5" fmla="*/ 7316 h 10173"/>
                          <a:gd name="connsiteX6" fmla="*/ 746 w 11186"/>
                          <a:gd name="connsiteY6" fmla="*/ 3030 h 10173"/>
                          <a:gd name="connsiteX7" fmla="*/ 746 w 11186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3603 w 11634"/>
                          <a:gd name="connsiteY5" fmla="*/ 7316 h 10173"/>
                          <a:gd name="connsiteX6" fmla="*/ 746 w 11634"/>
                          <a:gd name="connsiteY6" fmla="*/ 3030 h 10173"/>
                          <a:gd name="connsiteX7" fmla="*/ 746 w 11634"/>
                          <a:gd name="connsiteY7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3603 w 11634"/>
                          <a:gd name="connsiteY4" fmla="*/ 10173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634"/>
                          <a:gd name="connsiteY0" fmla="*/ 173 h 10173"/>
                          <a:gd name="connsiteX1" fmla="*/ 10746 w 11634"/>
                          <a:gd name="connsiteY1" fmla="*/ 3030 h 10173"/>
                          <a:gd name="connsiteX2" fmla="*/ 10746 w 11634"/>
                          <a:gd name="connsiteY2" fmla="*/ 5887 h 10173"/>
                          <a:gd name="connsiteX3" fmla="*/ 6460 w 11634"/>
                          <a:gd name="connsiteY3" fmla="*/ 10173 h 10173"/>
                          <a:gd name="connsiteX4" fmla="*/ 5090 w 11634"/>
                          <a:gd name="connsiteY4" fmla="*/ 10049 h 10173"/>
                          <a:gd name="connsiteX5" fmla="*/ 746 w 11634"/>
                          <a:gd name="connsiteY5" fmla="*/ 3030 h 10173"/>
                          <a:gd name="connsiteX6" fmla="*/ 746 w 11634"/>
                          <a:gd name="connsiteY6" fmla="*/ 173 h 10173"/>
                          <a:gd name="connsiteX0" fmla="*/ 746 w 11781"/>
                          <a:gd name="connsiteY0" fmla="*/ 278 h 10278"/>
                          <a:gd name="connsiteX1" fmla="*/ 10994 w 11781"/>
                          <a:gd name="connsiteY1" fmla="*/ 2143 h 10278"/>
                          <a:gd name="connsiteX2" fmla="*/ 10746 w 11781"/>
                          <a:gd name="connsiteY2" fmla="*/ 5992 h 10278"/>
                          <a:gd name="connsiteX3" fmla="*/ 6460 w 11781"/>
                          <a:gd name="connsiteY3" fmla="*/ 10278 h 10278"/>
                          <a:gd name="connsiteX4" fmla="*/ 5090 w 11781"/>
                          <a:gd name="connsiteY4" fmla="*/ 10154 h 10278"/>
                          <a:gd name="connsiteX5" fmla="*/ 746 w 11781"/>
                          <a:gd name="connsiteY5" fmla="*/ 3135 h 10278"/>
                          <a:gd name="connsiteX6" fmla="*/ 746 w 11781"/>
                          <a:gd name="connsiteY6" fmla="*/ 278 h 10278"/>
                          <a:gd name="connsiteX0" fmla="*/ 746 w 11625"/>
                          <a:gd name="connsiteY0" fmla="*/ 278 h 10278"/>
                          <a:gd name="connsiteX1" fmla="*/ 10994 w 11625"/>
                          <a:gd name="connsiteY1" fmla="*/ 2143 h 10278"/>
                          <a:gd name="connsiteX2" fmla="*/ 10746 w 11625"/>
                          <a:gd name="connsiteY2" fmla="*/ 5992 h 10278"/>
                          <a:gd name="connsiteX3" fmla="*/ 6460 w 11625"/>
                          <a:gd name="connsiteY3" fmla="*/ 10278 h 10278"/>
                          <a:gd name="connsiteX4" fmla="*/ 5090 w 11625"/>
                          <a:gd name="connsiteY4" fmla="*/ 10154 h 10278"/>
                          <a:gd name="connsiteX5" fmla="*/ 746 w 11625"/>
                          <a:gd name="connsiteY5" fmla="*/ 3135 h 10278"/>
                          <a:gd name="connsiteX6" fmla="*/ 746 w 11625"/>
                          <a:gd name="connsiteY6" fmla="*/ 278 h 10278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746 w 11625"/>
                          <a:gd name="connsiteY0" fmla="*/ 278 h 10526"/>
                          <a:gd name="connsiteX1" fmla="*/ 10994 w 11625"/>
                          <a:gd name="connsiteY1" fmla="*/ 2143 h 10526"/>
                          <a:gd name="connsiteX2" fmla="*/ 10746 w 11625"/>
                          <a:gd name="connsiteY2" fmla="*/ 5992 h 10526"/>
                          <a:gd name="connsiteX3" fmla="*/ 5964 w 11625"/>
                          <a:gd name="connsiteY3" fmla="*/ 10526 h 10526"/>
                          <a:gd name="connsiteX4" fmla="*/ 5090 w 11625"/>
                          <a:gd name="connsiteY4" fmla="*/ 10154 h 10526"/>
                          <a:gd name="connsiteX5" fmla="*/ 746 w 11625"/>
                          <a:gd name="connsiteY5" fmla="*/ 3135 h 10526"/>
                          <a:gd name="connsiteX6" fmla="*/ 746 w 11625"/>
                          <a:gd name="connsiteY6" fmla="*/ 278 h 10526"/>
                          <a:gd name="connsiteX0" fmla="*/ 3086 w 13965"/>
                          <a:gd name="connsiteY0" fmla="*/ 278 h 10526"/>
                          <a:gd name="connsiteX1" fmla="*/ 13334 w 13965"/>
                          <a:gd name="connsiteY1" fmla="*/ 2143 h 10526"/>
                          <a:gd name="connsiteX2" fmla="*/ 13086 w 13965"/>
                          <a:gd name="connsiteY2" fmla="*/ 5992 h 10526"/>
                          <a:gd name="connsiteX3" fmla="*/ 8304 w 13965"/>
                          <a:gd name="connsiteY3" fmla="*/ 10526 h 10526"/>
                          <a:gd name="connsiteX4" fmla="*/ 7430 w 13965"/>
                          <a:gd name="connsiteY4" fmla="*/ 10154 h 10526"/>
                          <a:gd name="connsiteX5" fmla="*/ 239 w 13965"/>
                          <a:gd name="connsiteY5" fmla="*/ 4287 h 10526"/>
                          <a:gd name="connsiteX6" fmla="*/ 3086 w 13965"/>
                          <a:gd name="connsiteY6" fmla="*/ 278 h 10526"/>
                          <a:gd name="connsiteX0" fmla="*/ 3600 w 13937"/>
                          <a:gd name="connsiteY0" fmla="*/ 135 h 12078"/>
                          <a:gd name="connsiteX1" fmla="*/ 13306 w 13937"/>
                          <a:gd name="connsiteY1" fmla="*/ 3695 h 12078"/>
                          <a:gd name="connsiteX2" fmla="*/ 13058 w 13937"/>
                          <a:gd name="connsiteY2" fmla="*/ 7544 h 12078"/>
                          <a:gd name="connsiteX3" fmla="*/ 8276 w 13937"/>
                          <a:gd name="connsiteY3" fmla="*/ 12078 h 12078"/>
                          <a:gd name="connsiteX4" fmla="*/ 7402 w 13937"/>
                          <a:gd name="connsiteY4" fmla="*/ 11706 h 12078"/>
                          <a:gd name="connsiteX5" fmla="*/ 211 w 13937"/>
                          <a:gd name="connsiteY5" fmla="*/ 5839 h 12078"/>
                          <a:gd name="connsiteX6" fmla="*/ 3600 w 13937"/>
                          <a:gd name="connsiteY6" fmla="*/ 135 h 12078"/>
                          <a:gd name="connsiteX0" fmla="*/ 3600 w 14355"/>
                          <a:gd name="connsiteY0" fmla="*/ 392 h 12335"/>
                          <a:gd name="connsiteX1" fmla="*/ 13916 w 14355"/>
                          <a:gd name="connsiteY1" fmla="*/ 1715 h 12335"/>
                          <a:gd name="connsiteX2" fmla="*/ 13058 w 14355"/>
                          <a:gd name="connsiteY2" fmla="*/ 7801 h 12335"/>
                          <a:gd name="connsiteX3" fmla="*/ 8276 w 14355"/>
                          <a:gd name="connsiteY3" fmla="*/ 12335 h 12335"/>
                          <a:gd name="connsiteX4" fmla="*/ 7402 w 14355"/>
                          <a:gd name="connsiteY4" fmla="*/ 11963 h 12335"/>
                          <a:gd name="connsiteX5" fmla="*/ 211 w 14355"/>
                          <a:gd name="connsiteY5" fmla="*/ 6096 h 12335"/>
                          <a:gd name="connsiteX6" fmla="*/ 3600 w 14355"/>
                          <a:gd name="connsiteY6" fmla="*/ 392 h 12335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8276 w 14355"/>
                          <a:gd name="connsiteY3" fmla="*/ 12335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4607"/>
                          <a:gd name="connsiteX1" fmla="*/ 13916 w 14355"/>
                          <a:gd name="connsiteY1" fmla="*/ 1715 h 14607"/>
                          <a:gd name="connsiteX2" fmla="*/ 13058 w 14355"/>
                          <a:gd name="connsiteY2" fmla="*/ 7801 h 14607"/>
                          <a:gd name="connsiteX3" fmla="*/ 9971 w 14355"/>
                          <a:gd name="connsiteY3" fmla="*/ 13148 h 14607"/>
                          <a:gd name="connsiteX4" fmla="*/ 5911 w 14355"/>
                          <a:gd name="connsiteY4" fmla="*/ 14607 h 14607"/>
                          <a:gd name="connsiteX5" fmla="*/ 211 w 14355"/>
                          <a:gd name="connsiteY5" fmla="*/ 6096 h 14607"/>
                          <a:gd name="connsiteX6" fmla="*/ 3600 w 14355"/>
                          <a:gd name="connsiteY6" fmla="*/ 392 h 14607"/>
                          <a:gd name="connsiteX0" fmla="*/ 3600 w 14355"/>
                          <a:gd name="connsiteY0" fmla="*/ 392 h 13658"/>
                          <a:gd name="connsiteX1" fmla="*/ 13916 w 14355"/>
                          <a:gd name="connsiteY1" fmla="*/ 1715 h 13658"/>
                          <a:gd name="connsiteX2" fmla="*/ 13058 w 14355"/>
                          <a:gd name="connsiteY2" fmla="*/ 7801 h 13658"/>
                          <a:gd name="connsiteX3" fmla="*/ 9971 w 14355"/>
                          <a:gd name="connsiteY3" fmla="*/ 13148 h 13658"/>
                          <a:gd name="connsiteX4" fmla="*/ 5504 w 14355"/>
                          <a:gd name="connsiteY4" fmla="*/ 13658 h 13658"/>
                          <a:gd name="connsiteX5" fmla="*/ 211 w 14355"/>
                          <a:gd name="connsiteY5" fmla="*/ 6096 h 13658"/>
                          <a:gd name="connsiteX6" fmla="*/ 3600 w 14355"/>
                          <a:gd name="connsiteY6" fmla="*/ 392 h 13658"/>
                          <a:gd name="connsiteX0" fmla="*/ 3600 w 14355"/>
                          <a:gd name="connsiteY0" fmla="*/ 392 h 14551"/>
                          <a:gd name="connsiteX1" fmla="*/ 13916 w 14355"/>
                          <a:gd name="connsiteY1" fmla="*/ 1715 h 14551"/>
                          <a:gd name="connsiteX2" fmla="*/ 13058 w 14355"/>
                          <a:gd name="connsiteY2" fmla="*/ 7801 h 14551"/>
                          <a:gd name="connsiteX3" fmla="*/ 9971 w 14355"/>
                          <a:gd name="connsiteY3" fmla="*/ 13148 h 14551"/>
                          <a:gd name="connsiteX4" fmla="*/ 5504 w 14355"/>
                          <a:gd name="connsiteY4" fmla="*/ 13658 h 14551"/>
                          <a:gd name="connsiteX5" fmla="*/ 211 w 14355"/>
                          <a:gd name="connsiteY5" fmla="*/ 6096 h 14551"/>
                          <a:gd name="connsiteX6" fmla="*/ 3600 w 14355"/>
                          <a:gd name="connsiteY6" fmla="*/ 392 h 14551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355"/>
                          <a:gd name="connsiteY0" fmla="*/ 392 h 14908"/>
                          <a:gd name="connsiteX1" fmla="*/ 13916 w 14355"/>
                          <a:gd name="connsiteY1" fmla="*/ 1715 h 14908"/>
                          <a:gd name="connsiteX2" fmla="*/ 13058 w 14355"/>
                          <a:gd name="connsiteY2" fmla="*/ 7801 h 14908"/>
                          <a:gd name="connsiteX3" fmla="*/ 9971 w 14355"/>
                          <a:gd name="connsiteY3" fmla="*/ 13148 h 14908"/>
                          <a:gd name="connsiteX4" fmla="*/ 5504 w 14355"/>
                          <a:gd name="connsiteY4" fmla="*/ 13658 h 14908"/>
                          <a:gd name="connsiteX5" fmla="*/ 211 w 14355"/>
                          <a:gd name="connsiteY5" fmla="*/ 6096 h 14908"/>
                          <a:gd name="connsiteX6" fmla="*/ 3600 w 14355"/>
                          <a:gd name="connsiteY6" fmla="*/ 392 h 14908"/>
                          <a:gd name="connsiteX0" fmla="*/ 3600 w 14605"/>
                          <a:gd name="connsiteY0" fmla="*/ 392 h 14908"/>
                          <a:gd name="connsiteX1" fmla="*/ 13916 w 14605"/>
                          <a:gd name="connsiteY1" fmla="*/ 1715 h 14908"/>
                          <a:gd name="connsiteX2" fmla="*/ 13804 w 14605"/>
                          <a:gd name="connsiteY2" fmla="*/ 7462 h 14908"/>
                          <a:gd name="connsiteX3" fmla="*/ 9971 w 14605"/>
                          <a:gd name="connsiteY3" fmla="*/ 13148 h 14908"/>
                          <a:gd name="connsiteX4" fmla="*/ 5504 w 14605"/>
                          <a:gd name="connsiteY4" fmla="*/ 13658 h 14908"/>
                          <a:gd name="connsiteX5" fmla="*/ 211 w 14605"/>
                          <a:gd name="connsiteY5" fmla="*/ 6096 h 14908"/>
                          <a:gd name="connsiteX6" fmla="*/ 3600 w 14605"/>
                          <a:gd name="connsiteY6" fmla="*/ 392 h 14908"/>
                          <a:gd name="connsiteX0" fmla="*/ 3600 w 14605"/>
                          <a:gd name="connsiteY0" fmla="*/ 784 h 15300"/>
                          <a:gd name="connsiteX1" fmla="*/ 13916 w 14605"/>
                          <a:gd name="connsiteY1" fmla="*/ 2107 h 15300"/>
                          <a:gd name="connsiteX2" fmla="*/ 13804 w 14605"/>
                          <a:gd name="connsiteY2" fmla="*/ 7854 h 15300"/>
                          <a:gd name="connsiteX3" fmla="*/ 9971 w 14605"/>
                          <a:gd name="connsiteY3" fmla="*/ 13540 h 15300"/>
                          <a:gd name="connsiteX4" fmla="*/ 5504 w 14605"/>
                          <a:gd name="connsiteY4" fmla="*/ 14050 h 15300"/>
                          <a:gd name="connsiteX5" fmla="*/ 211 w 14605"/>
                          <a:gd name="connsiteY5" fmla="*/ 6488 h 15300"/>
                          <a:gd name="connsiteX6" fmla="*/ 3600 w 14605"/>
                          <a:gd name="connsiteY6" fmla="*/ 784 h 15300"/>
                          <a:gd name="connsiteX0" fmla="*/ 3600 w 14630"/>
                          <a:gd name="connsiteY0" fmla="*/ 784 h 15300"/>
                          <a:gd name="connsiteX1" fmla="*/ 13916 w 14630"/>
                          <a:gd name="connsiteY1" fmla="*/ 2107 h 15300"/>
                          <a:gd name="connsiteX2" fmla="*/ 13804 w 14630"/>
                          <a:gd name="connsiteY2" fmla="*/ 7854 h 15300"/>
                          <a:gd name="connsiteX3" fmla="*/ 9971 w 14630"/>
                          <a:gd name="connsiteY3" fmla="*/ 13540 h 15300"/>
                          <a:gd name="connsiteX4" fmla="*/ 5504 w 14630"/>
                          <a:gd name="connsiteY4" fmla="*/ 14050 h 15300"/>
                          <a:gd name="connsiteX5" fmla="*/ 211 w 14630"/>
                          <a:gd name="connsiteY5" fmla="*/ 6488 h 15300"/>
                          <a:gd name="connsiteX6" fmla="*/ 3600 w 14630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738 w 14768"/>
                          <a:gd name="connsiteY0" fmla="*/ 784 h 15300"/>
                          <a:gd name="connsiteX1" fmla="*/ 14054 w 14768"/>
                          <a:gd name="connsiteY1" fmla="*/ 2107 h 15300"/>
                          <a:gd name="connsiteX2" fmla="*/ 13942 w 14768"/>
                          <a:gd name="connsiteY2" fmla="*/ 7854 h 15300"/>
                          <a:gd name="connsiteX3" fmla="*/ 10109 w 14768"/>
                          <a:gd name="connsiteY3" fmla="*/ 13540 h 15300"/>
                          <a:gd name="connsiteX4" fmla="*/ 5642 w 14768"/>
                          <a:gd name="connsiteY4" fmla="*/ 14050 h 15300"/>
                          <a:gd name="connsiteX5" fmla="*/ 349 w 14768"/>
                          <a:gd name="connsiteY5" fmla="*/ 6488 h 15300"/>
                          <a:gd name="connsiteX6" fmla="*/ 3738 w 14768"/>
                          <a:gd name="connsiteY6" fmla="*/ 784 h 15300"/>
                          <a:gd name="connsiteX0" fmla="*/ 3558 w 14588"/>
                          <a:gd name="connsiteY0" fmla="*/ 784 h 15300"/>
                          <a:gd name="connsiteX1" fmla="*/ 13874 w 14588"/>
                          <a:gd name="connsiteY1" fmla="*/ 2107 h 15300"/>
                          <a:gd name="connsiteX2" fmla="*/ 13762 w 14588"/>
                          <a:gd name="connsiteY2" fmla="*/ 7854 h 15300"/>
                          <a:gd name="connsiteX3" fmla="*/ 9929 w 14588"/>
                          <a:gd name="connsiteY3" fmla="*/ 13540 h 15300"/>
                          <a:gd name="connsiteX4" fmla="*/ 5462 w 14588"/>
                          <a:gd name="connsiteY4" fmla="*/ 14050 h 15300"/>
                          <a:gd name="connsiteX5" fmla="*/ 169 w 14588"/>
                          <a:gd name="connsiteY5" fmla="*/ 6488 h 15300"/>
                          <a:gd name="connsiteX6" fmla="*/ 3558 w 14588"/>
                          <a:gd name="connsiteY6" fmla="*/ 784 h 1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588" h="15300">
                            <a:moveTo>
                              <a:pt x="3558" y="784"/>
                            </a:moveTo>
                            <a:cubicBezTo>
                              <a:pt x="5225" y="40"/>
                              <a:pt x="11719" y="-1001"/>
                              <a:pt x="13874" y="2107"/>
                            </a:cubicBezTo>
                            <a:cubicBezTo>
                              <a:pt x="14865" y="3679"/>
                              <a:pt x="14822" y="5908"/>
                              <a:pt x="13762" y="7854"/>
                            </a:cubicBezTo>
                            <a:cubicBezTo>
                              <a:pt x="12733" y="9636"/>
                              <a:pt x="11771" y="11283"/>
                              <a:pt x="9929" y="13540"/>
                            </a:cubicBezTo>
                            <a:cubicBezTo>
                              <a:pt x="8915" y="15201"/>
                              <a:pt x="6070" y="16253"/>
                              <a:pt x="5462" y="14050"/>
                            </a:cubicBezTo>
                            <a:cubicBezTo>
                              <a:pt x="4113" y="9698"/>
                              <a:pt x="1951" y="9841"/>
                              <a:pt x="169" y="6488"/>
                            </a:cubicBezTo>
                            <a:cubicBezTo>
                              <a:pt x="-471" y="3888"/>
                              <a:pt x="724" y="2189"/>
                              <a:pt x="3558" y="784"/>
                            </a:cubicBez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u="sng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148" name="Diamond 100">
                        <a:extLst>
                          <a:ext uri="{FF2B5EF4-FFF2-40B4-BE49-F238E27FC236}">
                            <a16:creationId xmlns:a16="http://schemas.microsoft.com/office/drawing/2014/main" id="{9AE69056-7F5F-4C33-83BE-BDE671C274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345521" y="3824624"/>
                        <a:ext cx="1041061" cy="2120827"/>
                      </a:xfrm>
                      <a:custGeom>
                        <a:avLst/>
                        <a:gdLst>
                          <a:gd name="connsiteX0" fmla="*/ 0 w 1255594"/>
                          <a:gd name="connsiteY0" fmla="*/ 1330657 h 2661314"/>
                          <a:gd name="connsiteX1" fmla="*/ 627797 w 1255594"/>
                          <a:gd name="connsiteY1" fmla="*/ 0 h 2661314"/>
                          <a:gd name="connsiteX2" fmla="*/ 1255594 w 1255594"/>
                          <a:gd name="connsiteY2" fmla="*/ 1330657 h 2661314"/>
                          <a:gd name="connsiteX3" fmla="*/ 627797 w 1255594"/>
                          <a:gd name="connsiteY3" fmla="*/ 2661314 h 2661314"/>
                          <a:gd name="connsiteX4" fmla="*/ 0 w 1255594"/>
                          <a:gd name="connsiteY4" fmla="*/ 1330657 h 2661314"/>
                          <a:gd name="connsiteX0" fmla="*/ 0 w 1439839"/>
                          <a:gd name="connsiteY0" fmla="*/ 1330657 h 2661314"/>
                          <a:gd name="connsiteX1" fmla="*/ 627797 w 1439839"/>
                          <a:gd name="connsiteY1" fmla="*/ 0 h 2661314"/>
                          <a:gd name="connsiteX2" fmla="*/ 1439839 w 1439839"/>
                          <a:gd name="connsiteY2" fmla="*/ 1235122 h 2661314"/>
                          <a:gd name="connsiteX3" fmla="*/ 627797 w 1439839"/>
                          <a:gd name="connsiteY3" fmla="*/ 2661314 h 2661314"/>
                          <a:gd name="connsiteX4" fmla="*/ 0 w 1439839"/>
                          <a:gd name="connsiteY4" fmla="*/ 133065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1453487 w 1453487"/>
                          <a:gd name="connsiteY2" fmla="*/ 1235122 h 2661314"/>
                          <a:gd name="connsiteX3" fmla="*/ 641445 w 1453487"/>
                          <a:gd name="connsiteY3" fmla="*/ 2661314 h 2661314"/>
                          <a:gd name="connsiteX4" fmla="*/ 0 w 1453487"/>
                          <a:gd name="connsiteY4" fmla="*/ 1241947 h 2661314"/>
                          <a:gd name="connsiteX0" fmla="*/ 0 w 1453487"/>
                          <a:gd name="connsiteY0" fmla="*/ 1241947 h 2661314"/>
                          <a:gd name="connsiteX1" fmla="*/ 641445 w 1453487"/>
                          <a:gd name="connsiteY1" fmla="*/ 0 h 2661314"/>
                          <a:gd name="connsiteX2" fmla="*/ 887105 w 1453487"/>
                          <a:gd name="connsiteY2" fmla="*/ 368490 h 2661314"/>
                          <a:gd name="connsiteX3" fmla="*/ 1453487 w 1453487"/>
                          <a:gd name="connsiteY3" fmla="*/ 1235122 h 2661314"/>
                          <a:gd name="connsiteX4" fmla="*/ 641445 w 1453487"/>
                          <a:gd name="connsiteY4" fmla="*/ 2661314 h 2661314"/>
                          <a:gd name="connsiteX5" fmla="*/ 0 w 1453487"/>
                          <a:gd name="connsiteY5" fmla="*/ 1241947 h 2661314"/>
                          <a:gd name="connsiteX0" fmla="*/ 0 w 1453487"/>
                          <a:gd name="connsiteY0" fmla="*/ 1514901 h 2934268"/>
                          <a:gd name="connsiteX1" fmla="*/ 641445 w 1453487"/>
                          <a:gd name="connsiteY1" fmla="*/ 272954 h 2934268"/>
                          <a:gd name="connsiteX2" fmla="*/ 1173708 w 1453487"/>
                          <a:gd name="connsiteY2" fmla="*/ 0 h 2934268"/>
                          <a:gd name="connsiteX3" fmla="*/ 1453487 w 1453487"/>
                          <a:gd name="connsiteY3" fmla="*/ 1508076 h 2934268"/>
                          <a:gd name="connsiteX4" fmla="*/ 641445 w 1453487"/>
                          <a:gd name="connsiteY4" fmla="*/ 2934268 h 2934268"/>
                          <a:gd name="connsiteX5" fmla="*/ 0 w 1453487"/>
                          <a:gd name="connsiteY5" fmla="*/ 1514901 h 2934268"/>
                          <a:gd name="connsiteX0" fmla="*/ 0 w 1453487"/>
                          <a:gd name="connsiteY0" fmla="*/ 1514901 h 2934268"/>
                          <a:gd name="connsiteX1" fmla="*/ 334371 w 1453487"/>
                          <a:gd name="connsiteY1" fmla="*/ 859808 h 2934268"/>
                          <a:gd name="connsiteX2" fmla="*/ 641445 w 1453487"/>
                          <a:gd name="connsiteY2" fmla="*/ 272954 h 2934268"/>
                          <a:gd name="connsiteX3" fmla="*/ 1173708 w 1453487"/>
                          <a:gd name="connsiteY3" fmla="*/ 0 h 2934268"/>
                          <a:gd name="connsiteX4" fmla="*/ 1453487 w 1453487"/>
                          <a:gd name="connsiteY4" fmla="*/ 1508076 h 2934268"/>
                          <a:gd name="connsiteX5" fmla="*/ 641445 w 1453487"/>
                          <a:gd name="connsiteY5" fmla="*/ 2934268 h 2934268"/>
                          <a:gd name="connsiteX6" fmla="*/ 0 w 1453487"/>
                          <a:gd name="connsiteY6" fmla="*/ 1514901 h 2934268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641445 w 1453487"/>
                          <a:gd name="connsiteY2" fmla="*/ 279779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173708 w 1453487"/>
                          <a:gd name="connsiteY3" fmla="*/ 6825 h 2941093"/>
                          <a:gd name="connsiteX4" fmla="*/ 1453487 w 1453487"/>
                          <a:gd name="connsiteY4" fmla="*/ 1514901 h 2941093"/>
                          <a:gd name="connsiteX5" fmla="*/ 641445 w 1453487"/>
                          <a:gd name="connsiteY5" fmla="*/ 2941093 h 2941093"/>
                          <a:gd name="connsiteX6" fmla="*/ 0 w 1453487"/>
                          <a:gd name="connsiteY6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846162 w 1453487"/>
                          <a:gd name="connsiteY3" fmla="*/ 14330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3112 w 1453487"/>
                          <a:gd name="connsiteY3" fmla="*/ 266133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52735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1000263 w 1453487"/>
                          <a:gd name="connsiteY3" fmla="*/ 260435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7587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21726 h 2941093"/>
                          <a:gd name="connsiteX1" fmla="*/ 361667 w 1453487"/>
                          <a:gd name="connsiteY1" fmla="*/ 0 h 2941093"/>
                          <a:gd name="connsiteX2" fmla="*/ 549886 w 1453487"/>
                          <a:gd name="connsiteY2" fmla="*/ 252483 h 2941093"/>
                          <a:gd name="connsiteX3" fmla="*/ 997414 w 1453487"/>
                          <a:gd name="connsiteY3" fmla="*/ 251890 h 2941093"/>
                          <a:gd name="connsiteX4" fmla="*/ 1173708 w 1453487"/>
                          <a:gd name="connsiteY4" fmla="*/ 6825 h 2941093"/>
                          <a:gd name="connsiteX5" fmla="*/ 1453487 w 1453487"/>
                          <a:gd name="connsiteY5" fmla="*/ 1514901 h 2941093"/>
                          <a:gd name="connsiteX6" fmla="*/ 641445 w 1453487"/>
                          <a:gd name="connsiteY6" fmla="*/ 2941093 h 2941093"/>
                          <a:gd name="connsiteX7" fmla="*/ 0 w 1453487"/>
                          <a:gd name="connsiteY7" fmla="*/ 1521726 h 294109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9886 w 1453487"/>
                          <a:gd name="connsiteY2" fmla="*/ 272423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7414 w 1453487"/>
                          <a:gd name="connsiteY3" fmla="*/ 271830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1000263 w 1453487"/>
                          <a:gd name="connsiteY3" fmla="*/ 268982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  <a:gd name="connsiteX0" fmla="*/ 0 w 1453487"/>
                          <a:gd name="connsiteY0" fmla="*/ 1541666 h 2961033"/>
                          <a:gd name="connsiteX1" fmla="*/ 364516 w 1453487"/>
                          <a:gd name="connsiteY1" fmla="*/ 0 h 2961033"/>
                          <a:gd name="connsiteX2" fmla="*/ 547038 w 1453487"/>
                          <a:gd name="connsiteY2" fmla="*/ 269574 h 2961033"/>
                          <a:gd name="connsiteX3" fmla="*/ 994566 w 1453487"/>
                          <a:gd name="connsiteY3" fmla="*/ 271831 h 2961033"/>
                          <a:gd name="connsiteX4" fmla="*/ 1173708 w 1453487"/>
                          <a:gd name="connsiteY4" fmla="*/ 26765 h 2961033"/>
                          <a:gd name="connsiteX5" fmla="*/ 1453487 w 1453487"/>
                          <a:gd name="connsiteY5" fmla="*/ 1534841 h 2961033"/>
                          <a:gd name="connsiteX6" fmla="*/ 641445 w 1453487"/>
                          <a:gd name="connsiteY6" fmla="*/ 2961033 h 2961033"/>
                          <a:gd name="connsiteX7" fmla="*/ 0 w 1453487"/>
                          <a:gd name="connsiteY7" fmla="*/ 1541666 h 29610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53487" h="2961033">
                            <a:moveTo>
                              <a:pt x="0" y="1541666"/>
                            </a:moveTo>
                            <a:lnTo>
                              <a:pt x="364516" y="0"/>
                            </a:lnTo>
                            <a:lnTo>
                              <a:pt x="547038" y="269574"/>
                            </a:lnTo>
                            <a:lnTo>
                              <a:pt x="994566" y="271831"/>
                            </a:lnTo>
                            <a:lnTo>
                              <a:pt x="1173708" y="26765"/>
                            </a:lnTo>
                            <a:lnTo>
                              <a:pt x="1453487" y="1534841"/>
                            </a:lnTo>
                            <a:lnTo>
                              <a:pt x="641445" y="2961033"/>
                            </a:lnTo>
                            <a:lnTo>
                              <a:pt x="0" y="1541666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u="sng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2" name="그룹 161">
                  <a:extLst>
                    <a:ext uri="{FF2B5EF4-FFF2-40B4-BE49-F238E27FC236}">
                      <a16:creationId xmlns:a16="http://schemas.microsoft.com/office/drawing/2014/main" id="{92CC5E39-DC0D-4607-AB7C-9D471DA5252B}"/>
                    </a:ext>
                  </a:extLst>
                </p:cNvPr>
                <p:cNvGrpSpPr/>
                <p:nvPr/>
              </p:nvGrpSpPr>
              <p:grpSpPr>
                <a:xfrm>
                  <a:off x="6523245" y="1537011"/>
                  <a:ext cx="1180376" cy="576000"/>
                  <a:chOff x="6523245" y="1537011"/>
                  <a:chExt cx="1180376" cy="576000"/>
                </a:xfrm>
              </p:grpSpPr>
              <p:sp>
                <p:nvSpPr>
                  <p:cNvPr id="130" name="Right Arrow 87">
                    <a:extLst>
                      <a:ext uri="{FF2B5EF4-FFF2-40B4-BE49-F238E27FC236}">
                        <a16:creationId xmlns:a16="http://schemas.microsoft.com/office/drawing/2014/main" id="{2AF6C64C-C4D9-43F1-86BA-467A83419D4F}"/>
                      </a:ext>
                    </a:extLst>
                  </p:cNvPr>
                  <p:cNvSpPr/>
                  <p:nvPr/>
                </p:nvSpPr>
                <p:spPr>
                  <a:xfrm>
                    <a:off x="7415621" y="1699011"/>
                    <a:ext cx="288000" cy="252000"/>
                  </a:xfrm>
                  <a:prstGeom prst="rightArrow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89">
                    <a:extLst>
                      <a:ext uri="{FF2B5EF4-FFF2-40B4-BE49-F238E27FC236}">
                        <a16:creationId xmlns:a16="http://schemas.microsoft.com/office/drawing/2014/main" id="{7EB2A5B6-5394-4728-BBD2-F92F4CC23362}"/>
                      </a:ext>
                    </a:extLst>
                  </p:cNvPr>
                  <p:cNvSpPr/>
                  <p:nvPr/>
                </p:nvSpPr>
                <p:spPr>
                  <a:xfrm>
                    <a:off x="6523245" y="1537011"/>
                    <a:ext cx="867241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Rectangle 90">
                    <a:extLst>
                      <a:ext uri="{FF2B5EF4-FFF2-40B4-BE49-F238E27FC236}">
                        <a16:creationId xmlns:a16="http://schemas.microsoft.com/office/drawing/2014/main" id="{7F329EE4-655E-4030-8ABD-EE29B5B406D4}"/>
                      </a:ext>
                    </a:extLst>
                  </p:cNvPr>
                  <p:cNvSpPr/>
                  <p:nvPr/>
                </p:nvSpPr>
                <p:spPr>
                  <a:xfrm>
                    <a:off x="6645791" y="1646581"/>
                    <a:ext cx="622151" cy="360000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57" name="Group 218">
                    <a:extLst>
                      <a:ext uri="{FF2B5EF4-FFF2-40B4-BE49-F238E27FC236}">
                        <a16:creationId xmlns:a16="http://schemas.microsoft.com/office/drawing/2014/main" id="{9E5DB177-7332-4184-B7EA-4E746D941E49}"/>
                      </a:ext>
                    </a:extLst>
                  </p:cNvPr>
                  <p:cNvGrpSpPr/>
                  <p:nvPr/>
                </p:nvGrpSpPr>
                <p:grpSpPr>
                  <a:xfrm>
                    <a:off x="6781200" y="1689702"/>
                    <a:ext cx="360000" cy="270000"/>
                    <a:chOff x="842552" y="4657366"/>
                    <a:chExt cx="759780" cy="592208"/>
                  </a:xfrm>
                  <a:solidFill>
                    <a:schemeClr val="bg1"/>
                  </a:solidFill>
                </p:grpSpPr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9921D246-5C79-493C-8568-7995B31734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5055" y="4737471"/>
                      <a:ext cx="256133" cy="254535"/>
                    </a:xfrm>
                    <a:custGeom>
                      <a:avLst/>
                      <a:gdLst>
                        <a:gd name="connsiteX0" fmla="*/ 1932017 w 3512268"/>
                        <a:gd name="connsiteY0" fmla="*/ 412359 h 3511296"/>
                        <a:gd name="connsiteX1" fmla="*/ 1604425 w 3512268"/>
                        <a:gd name="connsiteY1" fmla="*/ 412360 h 3511296"/>
                        <a:gd name="connsiteX2" fmla="*/ 1604424 w 3512268"/>
                        <a:gd name="connsiteY2" fmla="*/ 724106 h 3511296"/>
                        <a:gd name="connsiteX3" fmla="*/ 1181490 w 3512268"/>
                        <a:gd name="connsiteY3" fmla="*/ 962873 h 3511296"/>
                        <a:gd name="connsiteX4" fmla="*/ 1355941 w 3512268"/>
                        <a:gd name="connsiteY4" fmla="*/ 1799357 h 3511296"/>
                        <a:gd name="connsiteX5" fmla="*/ 1889401 w 3512268"/>
                        <a:gd name="connsiteY5" fmla="*/ 2035750 h 3511296"/>
                        <a:gd name="connsiteX6" fmla="*/ 1121267 w 3512268"/>
                        <a:gd name="connsiteY6" fmla="*/ 2245529 h 3511296"/>
                        <a:gd name="connsiteX7" fmla="*/ 1027221 w 3512268"/>
                        <a:gd name="connsiteY7" fmla="*/ 2648548 h 3511296"/>
                        <a:gd name="connsiteX8" fmla="*/ 1580034 w 3512268"/>
                        <a:gd name="connsiteY8" fmla="*/ 2794846 h 3511296"/>
                        <a:gd name="connsiteX9" fmla="*/ 1579428 w 3512268"/>
                        <a:gd name="connsiteY9" fmla="*/ 3095619 h 3511296"/>
                        <a:gd name="connsiteX10" fmla="*/ 1908676 w 3512268"/>
                        <a:gd name="connsiteY10" fmla="*/ 3095618 h 3511296"/>
                        <a:gd name="connsiteX11" fmla="*/ 1908467 w 3512268"/>
                        <a:gd name="connsiteY11" fmla="*/ 2749511 h 3511296"/>
                        <a:gd name="connsiteX12" fmla="*/ 2214178 w 3512268"/>
                        <a:gd name="connsiteY12" fmla="*/ 1681436 h 3511296"/>
                        <a:gd name="connsiteX13" fmla="*/ 1618617 w 3512268"/>
                        <a:gd name="connsiteY13" fmla="*/ 1131913 h 3511296"/>
                        <a:gd name="connsiteX14" fmla="*/ 2295270 w 3512268"/>
                        <a:gd name="connsiteY14" fmla="*/ 1186572 h 3511296"/>
                        <a:gd name="connsiteX15" fmla="*/ 2404584 w 3512268"/>
                        <a:gd name="connsiteY15" fmla="*/ 812780 h 3511296"/>
                        <a:gd name="connsiteX16" fmla="*/ 1932017 w 3512268"/>
                        <a:gd name="connsiteY16" fmla="*/ 707987 h 3511296"/>
                        <a:gd name="connsiteX17" fmla="*/ 1756134 w 3512268"/>
                        <a:gd name="connsiteY17" fmla="*/ 0 h 3511296"/>
                        <a:gd name="connsiteX18" fmla="*/ 3512268 w 3512268"/>
                        <a:gd name="connsiteY18" fmla="*/ 1755648 h 3511296"/>
                        <a:gd name="connsiteX19" fmla="*/ 1756134 w 3512268"/>
                        <a:gd name="connsiteY19" fmla="*/ 3511296 h 3511296"/>
                        <a:gd name="connsiteX20" fmla="*/ 0 w 3512268"/>
                        <a:gd name="connsiteY20" fmla="*/ 1755648 h 3511296"/>
                        <a:gd name="connsiteX21" fmla="*/ 1756134 w 3512268"/>
                        <a:gd name="connsiteY21" fmla="*/ 0 h 3511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3512268" h="3511296">
                          <a:moveTo>
                            <a:pt x="1932017" y="412359"/>
                          </a:moveTo>
                          <a:lnTo>
                            <a:pt x="1604425" y="412360"/>
                          </a:lnTo>
                          <a:cubicBezTo>
                            <a:pt x="1605768" y="521649"/>
                            <a:pt x="1603081" y="618847"/>
                            <a:pt x="1604424" y="724106"/>
                          </a:cubicBezTo>
                          <a:cubicBezTo>
                            <a:pt x="1399499" y="786875"/>
                            <a:pt x="1269268" y="843628"/>
                            <a:pt x="1181490" y="962873"/>
                          </a:cubicBezTo>
                          <a:cubicBezTo>
                            <a:pt x="1075597" y="1117902"/>
                            <a:pt x="873109" y="1523090"/>
                            <a:pt x="1355941" y="1799357"/>
                          </a:cubicBezTo>
                          <a:cubicBezTo>
                            <a:pt x="1663333" y="1957349"/>
                            <a:pt x="1773054" y="1962602"/>
                            <a:pt x="1889401" y="2035750"/>
                          </a:cubicBezTo>
                          <a:cubicBezTo>
                            <a:pt x="2196864" y="2315638"/>
                            <a:pt x="1724696" y="2580326"/>
                            <a:pt x="1121267" y="2245529"/>
                          </a:cubicBezTo>
                          <a:lnTo>
                            <a:pt x="1027221" y="2648548"/>
                          </a:lnTo>
                          <a:cubicBezTo>
                            <a:pt x="1205132" y="2711447"/>
                            <a:pt x="1380923" y="2759506"/>
                            <a:pt x="1580034" y="2794846"/>
                          </a:cubicBezTo>
                          <a:cubicBezTo>
                            <a:pt x="1577006" y="2883797"/>
                            <a:pt x="1578217" y="2998188"/>
                            <a:pt x="1579428" y="3095619"/>
                          </a:cubicBezTo>
                          <a:lnTo>
                            <a:pt x="1908676" y="3095618"/>
                          </a:lnTo>
                          <a:cubicBezTo>
                            <a:pt x="1908606" y="2980250"/>
                            <a:pt x="1908536" y="2864880"/>
                            <a:pt x="1908467" y="2749511"/>
                          </a:cubicBezTo>
                          <a:cubicBezTo>
                            <a:pt x="2226171" y="2771062"/>
                            <a:pt x="2894411" y="2154050"/>
                            <a:pt x="2214178" y="1681436"/>
                          </a:cubicBezTo>
                          <a:cubicBezTo>
                            <a:pt x="1968386" y="1471940"/>
                            <a:pt x="1357259" y="1446110"/>
                            <a:pt x="1618617" y="1131913"/>
                          </a:cubicBezTo>
                          <a:cubicBezTo>
                            <a:pt x="1734896" y="1059511"/>
                            <a:pt x="2033377" y="1033264"/>
                            <a:pt x="2295270" y="1186572"/>
                          </a:cubicBezTo>
                          <a:lnTo>
                            <a:pt x="2404584" y="812780"/>
                          </a:lnTo>
                          <a:cubicBezTo>
                            <a:pt x="2264252" y="758339"/>
                            <a:pt x="2216881" y="742215"/>
                            <a:pt x="1932017" y="707987"/>
                          </a:cubicBezTo>
                          <a:close/>
                          <a:moveTo>
                            <a:pt x="1756134" y="0"/>
                          </a:moveTo>
                          <a:cubicBezTo>
                            <a:pt x="2726020" y="0"/>
                            <a:pt x="3512268" y="786030"/>
                            <a:pt x="3512268" y="1755648"/>
                          </a:cubicBezTo>
                          <a:cubicBezTo>
                            <a:pt x="3512268" y="2725266"/>
                            <a:pt x="2726020" y="3511296"/>
                            <a:pt x="1756134" y="3511296"/>
                          </a:cubicBezTo>
                          <a:cubicBezTo>
                            <a:pt x="786248" y="3511296"/>
                            <a:pt x="0" y="2725266"/>
                            <a:pt x="0" y="1755648"/>
                          </a:cubicBezTo>
                          <a:cubicBezTo>
                            <a:pt x="0" y="786030"/>
                            <a:pt x="786248" y="0"/>
                            <a:pt x="175613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defRPr/>
                      </a:pPr>
                      <a:endParaRPr lang="en-US" sz="30000" u="sng" kern="0" dirty="0">
                        <a:solidFill>
                          <a:prstClr val="black"/>
                        </a:solidFill>
                        <a:latin typeface="Franklin Gothic Demi Cond" panose="020B0706030402020204" pitchFamily="34" charset="0"/>
                      </a:endParaRPr>
                    </a:p>
                  </p:txBody>
                </p:sp>
                <p:sp>
                  <p:nvSpPr>
                    <p:cNvPr id="159" name="Freeform 349">
                      <a:extLst>
                        <a:ext uri="{FF2B5EF4-FFF2-40B4-BE49-F238E27FC236}">
                          <a16:creationId xmlns:a16="http://schemas.microsoft.com/office/drawing/2014/main" id="{D97D47BF-F06D-4A05-B991-1B0DDE15A83A}"/>
                        </a:ext>
                      </a:extLst>
                    </p:cNvPr>
                    <p:cNvSpPr/>
                    <p:nvPr/>
                  </p:nvSpPr>
                  <p:spPr>
                    <a:xfrm rot="21102657">
                      <a:off x="842552" y="4657366"/>
                      <a:ext cx="423281" cy="592208"/>
                    </a:xfrm>
                    <a:custGeom>
                      <a:avLst/>
                      <a:gdLst>
                        <a:gd name="connsiteX0" fmla="*/ 241187 w 423281"/>
                        <a:gd name="connsiteY0" fmla="*/ 2321 h 592208"/>
                        <a:gd name="connsiteX1" fmla="*/ 416347 w 423281"/>
                        <a:gd name="connsiteY1" fmla="*/ 153996 h 592208"/>
                        <a:gd name="connsiteX2" fmla="*/ 417528 w 423281"/>
                        <a:gd name="connsiteY2" fmla="*/ 159332 h 592208"/>
                        <a:gd name="connsiteX3" fmla="*/ 370461 w 423281"/>
                        <a:gd name="connsiteY3" fmla="*/ 157810 h 592208"/>
                        <a:gd name="connsiteX4" fmla="*/ 354565 w 423281"/>
                        <a:gd name="connsiteY4" fmla="*/ 122310 h 592208"/>
                        <a:gd name="connsiteX5" fmla="*/ 234839 w 423281"/>
                        <a:gd name="connsiteY5" fmla="*/ 45893 h 592208"/>
                        <a:gd name="connsiteX6" fmla="*/ 45659 w 423281"/>
                        <a:gd name="connsiteY6" fmla="*/ 180393 h 592208"/>
                        <a:gd name="connsiteX7" fmla="*/ 188599 w 423281"/>
                        <a:gd name="connsiteY7" fmla="*/ 363278 h 592208"/>
                        <a:gd name="connsiteX8" fmla="*/ 377778 w 423281"/>
                        <a:gd name="connsiteY8" fmla="*/ 228778 h 592208"/>
                        <a:gd name="connsiteX9" fmla="*/ 378734 w 423281"/>
                        <a:gd name="connsiteY9" fmla="*/ 204641 h 592208"/>
                        <a:gd name="connsiteX10" fmla="*/ 423183 w 423281"/>
                        <a:gd name="connsiteY10" fmla="*/ 206300 h 592208"/>
                        <a:gd name="connsiteX11" fmla="*/ 423281 w 423281"/>
                        <a:gd name="connsiteY11" fmla="*/ 214288 h 592208"/>
                        <a:gd name="connsiteX12" fmla="*/ 421350 w 423281"/>
                        <a:gd name="connsiteY12" fmla="*/ 235126 h 592208"/>
                        <a:gd name="connsiteX13" fmla="*/ 285730 w 423281"/>
                        <a:gd name="connsiteY13" fmla="*/ 396996 h 592208"/>
                        <a:gd name="connsiteX14" fmla="*/ 279920 w 423281"/>
                        <a:gd name="connsiteY14" fmla="*/ 398732 h 592208"/>
                        <a:gd name="connsiteX15" fmla="*/ 280319 w 423281"/>
                        <a:gd name="connsiteY15" fmla="*/ 400777 h 592208"/>
                        <a:gd name="connsiteX16" fmla="*/ 281480 w 423281"/>
                        <a:gd name="connsiteY16" fmla="*/ 406147 h 592208"/>
                        <a:gd name="connsiteX17" fmla="*/ 307852 w 423281"/>
                        <a:gd name="connsiteY17" fmla="*/ 548068 h 592208"/>
                        <a:gd name="connsiteX18" fmla="*/ 235206 w 423281"/>
                        <a:gd name="connsiteY18" fmla="*/ 566879 h 592208"/>
                        <a:gd name="connsiteX19" fmla="*/ 209330 w 423281"/>
                        <a:gd name="connsiteY19" fmla="*/ 426694 h 592208"/>
                        <a:gd name="connsiteX20" fmla="*/ 206342 w 423281"/>
                        <a:gd name="connsiteY20" fmla="*/ 409691 h 592208"/>
                        <a:gd name="connsiteX21" fmla="*/ 206148 w 423281"/>
                        <a:gd name="connsiteY21" fmla="*/ 408925 h 592208"/>
                        <a:gd name="connsiteX22" fmla="*/ 203837 w 423281"/>
                        <a:gd name="connsiteY22" fmla="*/ 408929 h 592208"/>
                        <a:gd name="connsiteX23" fmla="*/ 182251 w 423281"/>
                        <a:gd name="connsiteY23" fmla="*/ 406850 h 592208"/>
                        <a:gd name="connsiteX24" fmla="*/ 161521 w 423281"/>
                        <a:gd name="connsiteY24" fmla="*/ 402791 h 592208"/>
                        <a:gd name="connsiteX25" fmla="*/ 160050 w 423281"/>
                        <a:gd name="connsiteY25" fmla="*/ 405660 h 592208"/>
                        <a:gd name="connsiteX26" fmla="*/ 156548 w 423281"/>
                        <a:gd name="connsiteY26" fmla="*/ 413087 h 592208"/>
                        <a:gd name="connsiteX27" fmla="*/ 91890 w 423281"/>
                        <a:gd name="connsiteY27" fmla="*/ 542147 h 592208"/>
                        <a:gd name="connsiteX28" fmla="*/ 22621 w 423281"/>
                        <a:gd name="connsiteY28" fmla="*/ 513284 h 592208"/>
                        <a:gd name="connsiteX29" fmla="*/ 86627 w 423281"/>
                        <a:gd name="connsiteY29" fmla="*/ 385908 h 592208"/>
                        <a:gd name="connsiteX30" fmla="*/ 93169 w 423281"/>
                        <a:gd name="connsiteY30" fmla="*/ 373569 h 592208"/>
                        <a:gd name="connsiteX31" fmla="*/ 93485 w 423281"/>
                        <a:gd name="connsiteY31" fmla="*/ 372857 h 592208"/>
                        <a:gd name="connsiteX32" fmla="*/ 85885 w 423281"/>
                        <a:gd name="connsiteY32" fmla="*/ 367880 h 592208"/>
                        <a:gd name="connsiteX33" fmla="*/ 2087 w 423281"/>
                        <a:gd name="connsiteY33" fmla="*/ 174045 h 592208"/>
                        <a:gd name="connsiteX34" fmla="*/ 241187 w 423281"/>
                        <a:gd name="connsiteY34" fmla="*/ 2321 h 592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423281" h="592208">
                          <a:moveTo>
                            <a:pt x="241187" y="2321"/>
                          </a:moveTo>
                          <a:cubicBezTo>
                            <a:pt x="328019" y="14971"/>
                            <a:pt x="395099" y="76763"/>
                            <a:pt x="416347" y="153996"/>
                          </a:cubicBezTo>
                          <a:lnTo>
                            <a:pt x="417528" y="159332"/>
                          </a:lnTo>
                          <a:lnTo>
                            <a:pt x="370461" y="157810"/>
                          </a:lnTo>
                          <a:lnTo>
                            <a:pt x="354565" y="122310"/>
                          </a:lnTo>
                          <a:cubicBezTo>
                            <a:pt x="329246" y="82604"/>
                            <a:pt x="286427" y="53408"/>
                            <a:pt x="234839" y="45893"/>
                          </a:cubicBezTo>
                          <a:cubicBezTo>
                            <a:pt x="143127" y="32531"/>
                            <a:pt x="58428" y="92749"/>
                            <a:pt x="45659" y="180393"/>
                          </a:cubicBezTo>
                          <a:cubicBezTo>
                            <a:pt x="32891" y="268036"/>
                            <a:pt x="96887" y="349917"/>
                            <a:pt x="188599" y="363278"/>
                          </a:cubicBezTo>
                          <a:cubicBezTo>
                            <a:pt x="280311" y="376640"/>
                            <a:pt x="365009" y="316422"/>
                            <a:pt x="377778" y="228778"/>
                          </a:cubicBezTo>
                          <a:lnTo>
                            <a:pt x="378734" y="204641"/>
                          </a:lnTo>
                          <a:lnTo>
                            <a:pt x="423183" y="206300"/>
                          </a:lnTo>
                          <a:lnTo>
                            <a:pt x="423281" y="214288"/>
                          </a:lnTo>
                          <a:cubicBezTo>
                            <a:pt x="423006" y="221192"/>
                            <a:pt x="422367" y="228144"/>
                            <a:pt x="421350" y="235126"/>
                          </a:cubicBezTo>
                          <a:cubicBezTo>
                            <a:pt x="410161" y="311925"/>
                            <a:pt x="356068" y="372264"/>
                            <a:pt x="285730" y="396996"/>
                          </a:cubicBezTo>
                          <a:lnTo>
                            <a:pt x="279920" y="398732"/>
                          </a:lnTo>
                          <a:lnTo>
                            <a:pt x="280319" y="400777"/>
                          </a:lnTo>
                          <a:cubicBezTo>
                            <a:pt x="280647" y="402369"/>
                            <a:pt x="281030" y="404151"/>
                            <a:pt x="281480" y="406147"/>
                          </a:cubicBezTo>
                          <a:cubicBezTo>
                            <a:pt x="291504" y="452386"/>
                            <a:pt x="297828" y="501830"/>
                            <a:pt x="307852" y="548068"/>
                          </a:cubicBezTo>
                          <a:cubicBezTo>
                            <a:pt x="317314" y="589868"/>
                            <a:pt x="245256" y="612923"/>
                            <a:pt x="235206" y="566879"/>
                          </a:cubicBezTo>
                          <a:lnTo>
                            <a:pt x="209330" y="426694"/>
                          </a:lnTo>
                          <a:cubicBezTo>
                            <a:pt x="208050" y="416714"/>
                            <a:pt x="206936" y="411998"/>
                            <a:pt x="206342" y="409691"/>
                          </a:cubicBezTo>
                          <a:lnTo>
                            <a:pt x="206148" y="408925"/>
                          </a:lnTo>
                          <a:lnTo>
                            <a:pt x="203837" y="408929"/>
                          </a:lnTo>
                          <a:cubicBezTo>
                            <a:pt x="196689" y="408593"/>
                            <a:pt x="189487" y="407905"/>
                            <a:pt x="182251" y="406850"/>
                          </a:cubicBezTo>
                          <a:lnTo>
                            <a:pt x="161521" y="402791"/>
                          </a:lnTo>
                          <a:lnTo>
                            <a:pt x="160050" y="405660"/>
                          </a:lnTo>
                          <a:cubicBezTo>
                            <a:pt x="159063" y="407665"/>
                            <a:pt x="157903" y="410107"/>
                            <a:pt x="156548" y="413087"/>
                          </a:cubicBezTo>
                          <a:cubicBezTo>
                            <a:pt x="136624" y="456000"/>
                            <a:pt x="111815" y="499234"/>
                            <a:pt x="91890" y="542147"/>
                          </a:cubicBezTo>
                          <a:cubicBezTo>
                            <a:pt x="74199" y="581182"/>
                            <a:pt x="2835" y="556058"/>
                            <a:pt x="22621" y="513284"/>
                          </a:cubicBezTo>
                          <a:lnTo>
                            <a:pt x="86627" y="385908"/>
                          </a:lnTo>
                          <a:cubicBezTo>
                            <a:pt x="89963" y="380089"/>
                            <a:pt x="91945" y="376179"/>
                            <a:pt x="93169" y="373569"/>
                          </a:cubicBezTo>
                          <a:lnTo>
                            <a:pt x="93485" y="372857"/>
                          </a:lnTo>
                          <a:lnTo>
                            <a:pt x="85885" y="367880"/>
                          </a:lnTo>
                          <a:cubicBezTo>
                            <a:pt x="25527" y="324109"/>
                            <a:pt x="-9102" y="250844"/>
                            <a:pt x="2087" y="174045"/>
                          </a:cubicBezTo>
                          <a:cubicBezTo>
                            <a:pt x="18362" y="62337"/>
                            <a:pt x="125410" y="-14546"/>
                            <a:pt x="241187" y="2321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US" u="sng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" name="Freeform 350">
                      <a:extLst>
                        <a:ext uri="{FF2B5EF4-FFF2-40B4-BE49-F238E27FC236}">
                          <a16:creationId xmlns:a16="http://schemas.microsoft.com/office/drawing/2014/main" id="{F0A2DD36-C297-4EC8-8E5A-BBA04AB212ED}"/>
                        </a:ext>
                      </a:extLst>
                    </p:cNvPr>
                    <p:cNvSpPr/>
                    <p:nvPr/>
                  </p:nvSpPr>
                  <p:spPr>
                    <a:xfrm rot="20926366" flipH="1">
                      <a:off x="1177144" y="4719530"/>
                      <a:ext cx="425188" cy="158961"/>
                    </a:xfrm>
                    <a:custGeom>
                      <a:avLst/>
                      <a:gdLst>
                        <a:gd name="connsiteX0" fmla="*/ 0 w 4715628"/>
                        <a:gd name="connsiteY0" fmla="*/ 104176 h 1518558"/>
                        <a:gd name="connsiteX1" fmla="*/ 358104 w 4715628"/>
                        <a:gd name="connsiteY1" fmla="*/ 785810 h 1518558"/>
                        <a:gd name="connsiteX2" fmla="*/ 76150 w 4715628"/>
                        <a:gd name="connsiteY2" fmla="*/ 1518558 h 1518558"/>
                        <a:gd name="connsiteX3" fmla="*/ 2174746 w 4715628"/>
                        <a:gd name="connsiteY3" fmla="*/ 1398031 h 1518558"/>
                        <a:gd name="connsiteX4" fmla="*/ 2419390 w 4715628"/>
                        <a:gd name="connsiteY4" fmla="*/ 843995 h 1518558"/>
                        <a:gd name="connsiteX5" fmla="*/ 4715628 w 4715628"/>
                        <a:gd name="connsiteY5" fmla="*/ 718742 h 1518558"/>
                        <a:gd name="connsiteX6" fmla="*/ 4698255 w 4715628"/>
                        <a:gd name="connsiteY6" fmla="*/ 402446 h 1518558"/>
                        <a:gd name="connsiteX7" fmla="*/ 2388531 w 4715628"/>
                        <a:gd name="connsiteY7" fmla="*/ 521318 h 1518558"/>
                        <a:gd name="connsiteX8" fmla="*/ 2101841 w 4715628"/>
                        <a:gd name="connsiteY8" fmla="*/ 0 h 15185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15628" h="1518558">
                          <a:moveTo>
                            <a:pt x="0" y="104176"/>
                          </a:moveTo>
                          <a:lnTo>
                            <a:pt x="358104" y="785810"/>
                          </a:lnTo>
                          <a:lnTo>
                            <a:pt x="76150" y="1518558"/>
                          </a:lnTo>
                          <a:lnTo>
                            <a:pt x="2174746" y="1398031"/>
                          </a:lnTo>
                          <a:lnTo>
                            <a:pt x="2419390" y="843995"/>
                          </a:lnTo>
                          <a:lnTo>
                            <a:pt x="4715628" y="718742"/>
                          </a:lnTo>
                          <a:lnTo>
                            <a:pt x="4698255" y="402446"/>
                          </a:lnTo>
                          <a:lnTo>
                            <a:pt x="2388531" y="521318"/>
                          </a:lnTo>
                          <a:lnTo>
                            <a:pt x="2101841" y="0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u="sng" kern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63" name="그룹 162">
                  <a:extLst>
                    <a:ext uri="{FF2B5EF4-FFF2-40B4-BE49-F238E27FC236}">
                      <a16:creationId xmlns:a16="http://schemas.microsoft.com/office/drawing/2014/main" id="{B5D45957-3D1C-4B30-8C3F-246D7EAEE633}"/>
                    </a:ext>
                  </a:extLst>
                </p:cNvPr>
                <p:cNvGrpSpPr/>
                <p:nvPr/>
              </p:nvGrpSpPr>
              <p:grpSpPr>
                <a:xfrm>
                  <a:off x="7750115" y="1537011"/>
                  <a:ext cx="867240" cy="576000"/>
                  <a:chOff x="7750115" y="1537011"/>
                  <a:chExt cx="867240" cy="576000"/>
                </a:xfrm>
              </p:grpSpPr>
              <p:sp>
                <p:nvSpPr>
                  <p:cNvPr id="139" name="Freeform 89">
                    <a:extLst>
                      <a:ext uri="{FF2B5EF4-FFF2-40B4-BE49-F238E27FC236}">
                        <a16:creationId xmlns:a16="http://schemas.microsoft.com/office/drawing/2014/main" id="{720E4218-29A5-4CDD-B5D3-0D184CAF0A38}"/>
                      </a:ext>
                    </a:extLst>
                  </p:cNvPr>
                  <p:cNvSpPr/>
                  <p:nvPr/>
                </p:nvSpPr>
                <p:spPr>
                  <a:xfrm>
                    <a:off x="7750115" y="1537011"/>
                    <a:ext cx="867240" cy="576000"/>
                  </a:xfrm>
                  <a:custGeom>
                    <a:avLst/>
                    <a:gdLst>
                      <a:gd name="connsiteX0" fmla="*/ 0 w 1255594"/>
                      <a:gd name="connsiteY0" fmla="*/ 830175 h 1255594"/>
                      <a:gd name="connsiteX1" fmla="*/ 88708 w 1255594"/>
                      <a:gd name="connsiteY1" fmla="*/ 830175 h 1255594"/>
                      <a:gd name="connsiteX2" fmla="*/ 88708 w 1255594"/>
                      <a:gd name="connsiteY2" fmla="*/ 1166886 h 1255594"/>
                      <a:gd name="connsiteX3" fmla="*/ 1166886 w 1255594"/>
                      <a:gd name="connsiteY3" fmla="*/ 1166886 h 1255594"/>
                      <a:gd name="connsiteX4" fmla="*/ 1166886 w 1255594"/>
                      <a:gd name="connsiteY4" fmla="*/ 830175 h 1255594"/>
                      <a:gd name="connsiteX5" fmla="*/ 1255594 w 1255594"/>
                      <a:gd name="connsiteY5" fmla="*/ 830175 h 1255594"/>
                      <a:gd name="connsiteX6" fmla="*/ 1255594 w 1255594"/>
                      <a:gd name="connsiteY6" fmla="*/ 1255594 h 1255594"/>
                      <a:gd name="connsiteX7" fmla="*/ 0 w 1255594"/>
                      <a:gd name="connsiteY7" fmla="*/ 1255594 h 1255594"/>
                      <a:gd name="connsiteX8" fmla="*/ 0 w 1255594"/>
                      <a:gd name="connsiteY8" fmla="*/ 0 h 1255594"/>
                      <a:gd name="connsiteX9" fmla="*/ 1255594 w 1255594"/>
                      <a:gd name="connsiteY9" fmla="*/ 0 h 1255594"/>
                      <a:gd name="connsiteX10" fmla="*/ 1255594 w 1255594"/>
                      <a:gd name="connsiteY10" fmla="*/ 436728 h 1255594"/>
                      <a:gd name="connsiteX11" fmla="*/ 1166886 w 1255594"/>
                      <a:gd name="connsiteY11" fmla="*/ 436728 h 1255594"/>
                      <a:gd name="connsiteX12" fmla="*/ 1166886 w 1255594"/>
                      <a:gd name="connsiteY12" fmla="*/ 88708 h 1255594"/>
                      <a:gd name="connsiteX13" fmla="*/ 88708 w 1255594"/>
                      <a:gd name="connsiteY13" fmla="*/ 88708 h 1255594"/>
                      <a:gd name="connsiteX14" fmla="*/ 88708 w 1255594"/>
                      <a:gd name="connsiteY14" fmla="*/ 436728 h 1255594"/>
                      <a:gd name="connsiteX15" fmla="*/ 0 w 1255594"/>
                      <a:gd name="connsiteY15" fmla="*/ 436728 h 1255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55594" h="1255594">
                        <a:moveTo>
                          <a:pt x="0" y="830175"/>
                        </a:moveTo>
                        <a:lnTo>
                          <a:pt x="88708" y="830175"/>
                        </a:lnTo>
                        <a:lnTo>
                          <a:pt x="88708" y="1166886"/>
                        </a:lnTo>
                        <a:lnTo>
                          <a:pt x="1166886" y="1166886"/>
                        </a:lnTo>
                        <a:lnTo>
                          <a:pt x="1166886" y="830175"/>
                        </a:lnTo>
                        <a:lnTo>
                          <a:pt x="1255594" y="830175"/>
                        </a:lnTo>
                        <a:lnTo>
                          <a:pt x="1255594" y="1255594"/>
                        </a:lnTo>
                        <a:lnTo>
                          <a:pt x="0" y="1255594"/>
                        </a:lnTo>
                        <a:close/>
                        <a:moveTo>
                          <a:pt x="0" y="0"/>
                        </a:moveTo>
                        <a:lnTo>
                          <a:pt x="1255594" y="0"/>
                        </a:lnTo>
                        <a:lnTo>
                          <a:pt x="1255594" y="436728"/>
                        </a:lnTo>
                        <a:lnTo>
                          <a:pt x="1166886" y="436728"/>
                        </a:lnTo>
                        <a:lnTo>
                          <a:pt x="1166886" y="88708"/>
                        </a:lnTo>
                        <a:lnTo>
                          <a:pt x="88708" y="88708"/>
                        </a:lnTo>
                        <a:lnTo>
                          <a:pt x="88708" y="436728"/>
                        </a:lnTo>
                        <a:lnTo>
                          <a:pt x="0" y="43672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tangle 90">
                    <a:extLst>
                      <a:ext uri="{FF2B5EF4-FFF2-40B4-BE49-F238E27FC236}">
                        <a16:creationId xmlns:a16="http://schemas.microsoft.com/office/drawing/2014/main" id="{BD7A57F5-D8B5-4ADF-A29A-1045FF5347DF}"/>
                      </a:ext>
                    </a:extLst>
                  </p:cNvPr>
                  <p:cNvSpPr/>
                  <p:nvPr/>
                </p:nvSpPr>
                <p:spPr>
                  <a:xfrm>
                    <a:off x="7872661" y="1646581"/>
                    <a:ext cx="622151" cy="360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Freeform 223">
                    <a:extLst>
                      <a:ext uri="{FF2B5EF4-FFF2-40B4-BE49-F238E27FC236}">
                        <a16:creationId xmlns:a16="http://schemas.microsoft.com/office/drawing/2014/main" id="{F2FBF17A-0A3A-4D2B-A53D-004ED2E41324}"/>
                      </a:ext>
                    </a:extLst>
                  </p:cNvPr>
                  <p:cNvSpPr/>
                  <p:nvPr/>
                </p:nvSpPr>
                <p:spPr>
                  <a:xfrm>
                    <a:off x="8057736" y="1700581"/>
                    <a:ext cx="252000" cy="252000"/>
                  </a:xfrm>
                  <a:custGeom>
                    <a:avLst/>
                    <a:gdLst>
                      <a:gd name="connsiteX0" fmla="*/ 3397910 w 6777295"/>
                      <a:gd name="connsiteY0" fmla="*/ 2228671 h 6778210"/>
                      <a:gd name="connsiteX1" fmla="*/ 2218198 w 6777295"/>
                      <a:gd name="connsiteY1" fmla="*/ 3408383 h 6778210"/>
                      <a:gd name="connsiteX2" fmla="*/ 3397910 w 6777295"/>
                      <a:gd name="connsiteY2" fmla="*/ 4588095 h 6778210"/>
                      <a:gd name="connsiteX3" fmla="*/ 4577622 w 6777295"/>
                      <a:gd name="connsiteY3" fmla="*/ 3408383 h 6778210"/>
                      <a:gd name="connsiteX4" fmla="*/ 3397910 w 6777295"/>
                      <a:gd name="connsiteY4" fmla="*/ 2228671 h 6778210"/>
                      <a:gd name="connsiteX5" fmla="*/ 3671241 w 6777295"/>
                      <a:gd name="connsiteY5" fmla="*/ 0 h 6778210"/>
                      <a:gd name="connsiteX6" fmla="*/ 3916511 w 6777295"/>
                      <a:gd name="connsiteY6" fmla="*/ 177877 h 6778210"/>
                      <a:gd name="connsiteX7" fmla="*/ 4107225 w 6777295"/>
                      <a:gd name="connsiteY7" fmla="*/ 963843 h 6778210"/>
                      <a:gd name="connsiteX8" fmla="*/ 4152473 w 6777295"/>
                      <a:gd name="connsiteY8" fmla="*/ 975477 h 6778210"/>
                      <a:gd name="connsiteX9" fmla="*/ 4385604 w 6777295"/>
                      <a:gd name="connsiteY9" fmla="*/ 1060804 h 6778210"/>
                      <a:gd name="connsiteX10" fmla="*/ 4573155 w 6777295"/>
                      <a:gd name="connsiteY10" fmla="*/ 1151152 h 6778210"/>
                      <a:gd name="connsiteX11" fmla="*/ 5371449 w 6777295"/>
                      <a:gd name="connsiteY11" fmla="*/ 653195 h 6778210"/>
                      <a:gd name="connsiteX12" fmla="*/ 5529956 w 6777295"/>
                      <a:gd name="connsiteY12" fmla="*/ 621597 h 6778210"/>
                      <a:gd name="connsiteX13" fmla="*/ 5689521 w 6777295"/>
                      <a:gd name="connsiteY13" fmla="*/ 706202 h 6778210"/>
                      <a:gd name="connsiteX14" fmla="*/ 6100442 w 6777295"/>
                      <a:gd name="connsiteY14" fmla="*/ 1121544 h 6778210"/>
                      <a:gd name="connsiteX15" fmla="*/ 6134789 w 6777295"/>
                      <a:gd name="connsiteY15" fmla="*/ 1416570 h 6778210"/>
                      <a:gd name="connsiteX16" fmla="*/ 5633482 w 6777295"/>
                      <a:gd name="connsiteY16" fmla="*/ 2198425 h 6778210"/>
                      <a:gd name="connsiteX17" fmla="*/ 5735964 w 6777295"/>
                      <a:gd name="connsiteY17" fmla="*/ 2411164 h 6778210"/>
                      <a:gd name="connsiteX18" fmla="*/ 5821291 w 6777295"/>
                      <a:gd name="connsiteY18" fmla="*/ 2644295 h 6778210"/>
                      <a:gd name="connsiteX19" fmla="*/ 5826216 w 6777295"/>
                      <a:gd name="connsiteY19" fmla="*/ 2663448 h 6778210"/>
                      <a:gd name="connsiteX20" fmla="*/ 6585992 w 6777295"/>
                      <a:gd name="connsiteY20" fmla="*/ 2864858 h 6778210"/>
                      <a:gd name="connsiteX21" fmla="*/ 6777230 w 6777295"/>
                      <a:gd name="connsiteY21" fmla="*/ 3117758 h 6778210"/>
                      <a:gd name="connsiteX22" fmla="*/ 6777295 w 6777295"/>
                      <a:gd name="connsiteY22" fmla="*/ 3687150 h 6778210"/>
                      <a:gd name="connsiteX23" fmla="*/ 6538695 w 6777295"/>
                      <a:gd name="connsiteY23" fmla="*/ 3950713 h 6778210"/>
                      <a:gd name="connsiteX24" fmla="*/ 5824955 w 6777295"/>
                      <a:gd name="connsiteY24" fmla="*/ 4139172 h 6778210"/>
                      <a:gd name="connsiteX25" fmla="*/ 5821291 w 6777295"/>
                      <a:gd name="connsiteY25" fmla="*/ 4153421 h 6778210"/>
                      <a:gd name="connsiteX26" fmla="*/ 5735964 w 6777295"/>
                      <a:gd name="connsiteY26" fmla="*/ 4386552 h 6778210"/>
                      <a:gd name="connsiteX27" fmla="*/ 5636719 w 6777295"/>
                      <a:gd name="connsiteY27" fmla="*/ 4592572 h 6778210"/>
                      <a:gd name="connsiteX28" fmla="*/ 6144626 w 6777295"/>
                      <a:gd name="connsiteY28" fmla="*/ 5404429 h 6778210"/>
                      <a:gd name="connsiteX29" fmla="*/ 6091899 w 6777295"/>
                      <a:gd name="connsiteY29" fmla="*/ 5698548 h 6778210"/>
                      <a:gd name="connsiteX30" fmla="*/ 5688105 w 6777295"/>
                      <a:gd name="connsiteY30" fmla="*/ 6103031 h 6778210"/>
                      <a:gd name="connsiteX31" fmla="*/ 5332750 w 6777295"/>
                      <a:gd name="connsiteY31" fmla="*/ 6120292 h 6778210"/>
                      <a:gd name="connsiteX32" fmla="*/ 4567823 w 6777295"/>
                      <a:gd name="connsiteY32" fmla="*/ 5649133 h 6778210"/>
                      <a:gd name="connsiteX33" fmla="*/ 4385604 w 6777295"/>
                      <a:gd name="connsiteY33" fmla="*/ 5736912 h 6778210"/>
                      <a:gd name="connsiteX34" fmla="*/ 4152473 w 6777295"/>
                      <a:gd name="connsiteY34" fmla="*/ 5822239 h 6778210"/>
                      <a:gd name="connsiteX35" fmla="*/ 4117835 w 6777295"/>
                      <a:gd name="connsiteY35" fmla="*/ 5831145 h 6778210"/>
                      <a:gd name="connsiteX36" fmla="*/ 4113203 w 6777295"/>
                      <a:gd name="connsiteY36" fmla="*/ 5847639 h 6778210"/>
                      <a:gd name="connsiteX37" fmla="*/ 3914129 w 6777295"/>
                      <a:gd name="connsiteY37" fmla="*/ 6619874 h 6778210"/>
                      <a:gd name="connsiteX38" fmla="*/ 3793478 w 6777295"/>
                      <a:gd name="connsiteY38" fmla="*/ 6777831 h 6778210"/>
                      <a:gd name="connsiteX39" fmla="*/ 2972185 w 6777295"/>
                      <a:gd name="connsiteY39" fmla="*/ 6778209 h 6778210"/>
                      <a:gd name="connsiteX40" fmla="*/ 2839943 w 6777295"/>
                      <a:gd name="connsiteY40" fmla="*/ 6608136 h 6778210"/>
                      <a:gd name="connsiteX41" fmla="*/ 2654604 w 6777295"/>
                      <a:gd name="connsiteY41" fmla="*/ 5825133 h 6778210"/>
                      <a:gd name="connsiteX42" fmla="*/ 2643347 w 6777295"/>
                      <a:gd name="connsiteY42" fmla="*/ 5822239 h 6778210"/>
                      <a:gd name="connsiteX43" fmla="*/ 2410216 w 6777295"/>
                      <a:gd name="connsiteY43" fmla="*/ 5736912 h 6778210"/>
                      <a:gd name="connsiteX44" fmla="*/ 2214083 w 6777295"/>
                      <a:gd name="connsiteY44" fmla="*/ 5642430 h 6778210"/>
                      <a:gd name="connsiteX45" fmla="*/ 1398592 w 6777295"/>
                      <a:gd name="connsiteY45" fmla="*/ 6142368 h 6778210"/>
                      <a:gd name="connsiteX46" fmla="*/ 1087584 w 6777295"/>
                      <a:gd name="connsiteY46" fmla="*/ 6105525 h 6778210"/>
                      <a:gd name="connsiteX47" fmla="*/ 681185 w 6777295"/>
                      <a:gd name="connsiteY47" fmla="*/ 5683249 h 6778210"/>
                      <a:gd name="connsiteX48" fmla="*/ 626169 w 6777295"/>
                      <a:gd name="connsiteY48" fmla="*/ 5388005 h 6778210"/>
                      <a:gd name="connsiteX49" fmla="*/ 1150585 w 6777295"/>
                      <a:gd name="connsiteY49" fmla="*/ 4574893 h 6778210"/>
                      <a:gd name="connsiteX50" fmla="*/ 1059856 w 6777295"/>
                      <a:gd name="connsiteY50" fmla="*/ 4386552 h 6778210"/>
                      <a:gd name="connsiteX51" fmla="*/ 974529 w 6777295"/>
                      <a:gd name="connsiteY51" fmla="*/ 4153421 h 6778210"/>
                      <a:gd name="connsiteX52" fmla="*/ 970991 w 6777295"/>
                      <a:gd name="connsiteY52" fmla="*/ 4139661 h 6778210"/>
                      <a:gd name="connsiteX53" fmla="*/ 197582 w 6777295"/>
                      <a:gd name="connsiteY53" fmla="*/ 3949165 h 6778210"/>
                      <a:gd name="connsiteX54" fmla="*/ 1784 w 6777295"/>
                      <a:gd name="connsiteY54" fmla="*/ 3704733 h 6778210"/>
                      <a:gd name="connsiteX55" fmla="*/ 8386 w 6777295"/>
                      <a:gd name="connsiteY55" fmla="*/ 3118702 h 6778210"/>
                      <a:gd name="connsiteX56" fmla="*/ 176293 w 6777295"/>
                      <a:gd name="connsiteY56" fmla="*/ 2869698 h 6778210"/>
                      <a:gd name="connsiteX57" fmla="*/ 970155 w 6777295"/>
                      <a:gd name="connsiteY57" fmla="*/ 2661307 h 6778210"/>
                      <a:gd name="connsiteX58" fmla="*/ 974529 w 6777295"/>
                      <a:gd name="connsiteY58" fmla="*/ 2644295 h 6778210"/>
                      <a:gd name="connsiteX59" fmla="*/ 1059856 w 6777295"/>
                      <a:gd name="connsiteY59" fmla="*/ 2411164 h 6778210"/>
                      <a:gd name="connsiteX60" fmla="*/ 1152290 w 6777295"/>
                      <a:gd name="connsiteY60" fmla="*/ 2219284 h 6778210"/>
                      <a:gd name="connsiteX61" fmla="*/ 655372 w 6777295"/>
                      <a:gd name="connsiteY61" fmla="*/ 1445969 h 6778210"/>
                      <a:gd name="connsiteX62" fmla="*/ 665393 w 6777295"/>
                      <a:gd name="connsiteY62" fmla="*/ 1134138 h 6778210"/>
                      <a:gd name="connsiteX63" fmla="*/ 1096444 w 6777295"/>
                      <a:gd name="connsiteY63" fmla="*/ 701452 h 6778210"/>
                      <a:gd name="connsiteX64" fmla="*/ 1275555 w 6777295"/>
                      <a:gd name="connsiteY64" fmla="*/ 611422 h 6778210"/>
                      <a:gd name="connsiteX65" fmla="*/ 1390222 w 6777295"/>
                      <a:gd name="connsiteY65" fmla="*/ 642260 h 6778210"/>
                      <a:gd name="connsiteX66" fmla="*/ 2205035 w 6777295"/>
                      <a:gd name="connsiteY66" fmla="*/ 1159645 h 6778210"/>
                      <a:gd name="connsiteX67" fmla="*/ 2410216 w 6777295"/>
                      <a:gd name="connsiteY67" fmla="*/ 1060804 h 6778210"/>
                      <a:gd name="connsiteX68" fmla="*/ 2643347 w 6777295"/>
                      <a:gd name="connsiteY68" fmla="*/ 975477 h 6778210"/>
                      <a:gd name="connsiteX69" fmla="*/ 2652670 w 6777295"/>
                      <a:gd name="connsiteY69" fmla="*/ 973080 h 6778210"/>
                      <a:gd name="connsiteX70" fmla="*/ 2838710 w 6777295"/>
                      <a:gd name="connsiteY70" fmla="*/ 189783 h 6778210"/>
                      <a:gd name="connsiteX71" fmla="*/ 3102124 w 6777295"/>
                      <a:gd name="connsiteY71" fmla="*/ 2381 h 6778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6777295" h="6778210">
                        <a:moveTo>
                          <a:pt x="3397910" y="2228671"/>
                        </a:moveTo>
                        <a:cubicBezTo>
                          <a:pt x="2746373" y="2228671"/>
                          <a:pt x="2218198" y="2756846"/>
                          <a:pt x="2218198" y="3408383"/>
                        </a:cubicBezTo>
                        <a:cubicBezTo>
                          <a:pt x="2218198" y="4059920"/>
                          <a:pt x="2746373" y="4588095"/>
                          <a:pt x="3397910" y="4588095"/>
                        </a:cubicBezTo>
                        <a:cubicBezTo>
                          <a:pt x="4049447" y="4588095"/>
                          <a:pt x="4577622" y="4059920"/>
                          <a:pt x="4577622" y="3408383"/>
                        </a:cubicBezTo>
                        <a:cubicBezTo>
                          <a:pt x="4577622" y="2756846"/>
                          <a:pt x="4049447" y="2228671"/>
                          <a:pt x="3397910" y="2228671"/>
                        </a:cubicBezTo>
                        <a:close/>
                        <a:moveTo>
                          <a:pt x="3671241" y="0"/>
                        </a:moveTo>
                        <a:cubicBezTo>
                          <a:pt x="3833961" y="4522"/>
                          <a:pt x="3896666" y="80485"/>
                          <a:pt x="3916511" y="177877"/>
                        </a:cubicBezTo>
                        <a:lnTo>
                          <a:pt x="4107225" y="963843"/>
                        </a:lnTo>
                        <a:lnTo>
                          <a:pt x="4152473" y="975477"/>
                        </a:lnTo>
                        <a:cubicBezTo>
                          <a:pt x="4231928" y="1000191"/>
                          <a:pt x="4309710" y="1028704"/>
                          <a:pt x="4385604" y="1060804"/>
                        </a:cubicBezTo>
                        <a:lnTo>
                          <a:pt x="4573155" y="1151152"/>
                        </a:lnTo>
                        <a:lnTo>
                          <a:pt x="5371449" y="653195"/>
                        </a:lnTo>
                        <a:cubicBezTo>
                          <a:pt x="5420113" y="629371"/>
                          <a:pt x="5474946" y="615800"/>
                          <a:pt x="5529956" y="621597"/>
                        </a:cubicBezTo>
                        <a:cubicBezTo>
                          <a:pt x="5584966" y="627393"/>
                          <a:pt x="5640152" y="652557"/>
                          <a:pt x="5689521" y="706202"/>
                        </a:cubicBezTo>
                        <a:lnTo>
                          <a:pt x="6100442" y="1121544"/>
                        </a:lnTo>
                        <a:cubicBezTo>
                          <a:pt x="6220328" y="1241205"/>
                          <a:pt x="6178760" y="1331989"/>
                          <a:pt x="6134789" y="1416570"/>
                        </a:cubicBezTo>
                        <a:lnTo>
                          <a:pt x="5633482" y="2198425"/>
                        </a:lnTo>
                        <a:lnTo>
                          <a:pt x="5735964" y="2411164"/>
                        </a:lnTo>
                        <a:cubicBezTo>
                          <a:pt x="5768065" y="2487059"/>
                          <a:pt x="5796578" y="2564840"/>
                          <a:pt x="5821291" y="2644295"/>
                        </a:cubicBezTo>
                        <a:lnTo>
                          <a:pt x="5826216" y="2663448"/>
                        </a:lnTo>
                        <a:lnTo>
                          <a:pt x="6585992" y="2864858"/>
                        </a:lnTo>
                        <a:cubicBezTo>
                          <a:pt x="6710855" y="2899232"/>
                          <a:pt x="6772342" y="2993857"/>
                          <a:pt x="6777230" y="3117758"/>
                        </a:cubicBezTo>
                        <a:lnTo>
                          <a:pt x="6777295" y="3687150"/>
                        </a:lnTo>
                        <a:cubicBezTo>
                          <a:pt x="6758876" y="3882604"/>
                          <a:pt x="6656848" y="3927981"/>
                          <a:pt x="6538695" y="3950713"/>
                        </a:cubicBezTo>
                        <a:lnTo>
                          <a:pt x="5824955" y="4139172"/>
                        </a:lnTo>
                        <a:lnTo>
                          <a:pt x="5821291" y="4153421"/>
                        </a:lnTo>
                        <a:cubicBezTo>
                          <a:pt x="5796578" y="4232876"/>
                          <a:pt x="5768065" y="4310658"/>
                          <a:pt x="5735964" y="4386552"/>
                        </a:cubicBezTo>
                        <a:lnTo>
                          <a:pt x="5636719" y="4592572"/>
                        </a:lnTo>
                        <a:lnTo>
                          <a:pt x="6144626" y="5404429"/>
                        </a:lnTo>
                        <a:cubicBezTo>
                          <a:pt x="6196938" y="5524570"/>
                          <a:pt x="6190465" y="5602744"/>
                          <a:pt x="6091899" y="5698548"/>
                        </a:cubicBezTo>
                        <a:lnTo>
                          <a:pt x="5688105" y="6103031"/>
                        </a:lnTo>
                        <a:cubicBezTo>
                          <a:pt x="5534526" y="6225322"/>
                          <a:pt x="5443774" y="6183293"/>
                          <a:pt x="5332750" y="6120292"/>
                        </a:cubicBezTo>
                        <a:lnTo>
                          <a:pt x="4567823" y="5649133"/>
                        </a:lnTo>
                        <a:lnTo>
                          <a:pt x="4385604" y="5736912"/>
                        </a:lnTo>
                        <a:cubicBezTo>
                          <a:pt x="4309710" y="5769013"/>
                          <a:pt x="4231928" y="5797526"/>
                          <a:pt x="4152473" y="5822239"/>
                        </a:cubicBezTo>
                        <a:lnTo>
                          <a:pt x="4117835" y="5831145"/>
                        </a:lnTo>
                        <a:lnTo>
                          <a:pt x="4113203" y="5847639"/>
                        </a:lnTo>
                        <a:cubicBezTo>
                          <a:pt x="4047461" y="6092951"/>
                          <a:pt x="3964341" y="6470221"/>
                          <a:pt x="3914129" y="6619874"/>
                        </a:cubicBezTo>
                        <a:cubicBezTo>
                          <a:pt x="3887703" y="6712326"/>
                          <a:pt x="3854823" y="6764536"/>
                          <a:pt x="3793478" y="6777831"/>
                        </a:cubicBezTo>
                        <a:lnTo>
                          <a:pt x="2972185" y="6778209"/>
                        </a:lnTo>
                        <a:cubicBezTo>
                          <a:pt x="2913816" y="6778669"/>
                          <a:pt x="2860212" y="6698165"/>
                          <a:pt x="2839943" y="6608136"/>
                        </a:cubicBezTo>
                        <a:lnTo>
                          <a:pt x="2654604" y="5825133"/>
                        </a:lnTo>
                        <a:lnTo>
                          <a:pt x="2643347" y="5822239"/>
                        </a:lnTo>
                        <a:cubicBezTo>
                          <a:pt x="2563892" y="5797526"/>
                          <a:pt x="2486111" y="5769013"/>
                          <a:pt x="2410216" y="5736912"/>
                        </a:cubicBezTo>
                        <a:lnTo>
                          <a:pt x="2214083" y="5642430"/>
                        </a:lnTo>
                        <a:lnTo>
                          <a:pt x="1398592" y="6142368"/>
                        </a:lnTo>
                        <a:cubicBezTo>
                          <a:pt x="1254800" y="6204071"/>
                          <a:pt x="1194452" y="6210621"/>
                          <a:pt x="1087584" y="6105525"/>
                        </a:cubicBezTo>
                        <a:cubicBezTo>
                          <a:pt x="964840" y="5984554"/>
                          <a:pt x="775550" y="5793840"/>
                          <a:pt x="681185" y="5683249"/>
                        </a:cubicBezTo>
                        <a:cubicBezTo>
                          <a:pt x="596344" y="5591709"/>
                          <a:pt x="549201" y="5536805"/>
                          <a:pt x="626169" y="5388005"/>
                        </a:cubicBezTo>
                        <a:lnTo>
                          <a:pt x="1150585" y="4574893"/>
                        </a:lnTo>
                        <a:lnTo>
                          <a:pt x="1059856" y="4386552"/>
                        </a:lnTo>
                        <a:cubicBezTo>
                          <a:pt x="1027756" y="4310658"/>
                          <a:pt x="999242" y="4232876"/>
                          <a:pt x="974529" y="4153421"/>
                        </a:cubicBezTo>
                        <a:lnTo>
                          <a:pt x="970991" y="4139661"/>
                        </a:lnTo>
                        <a:lnTo>
                          <a:pt x="197582" y="3949165"/>
                        </a:lnTo>
                        <a:cubicBezTo>
                          <a:pt x="51821" y="3892266"/>
                          <a:pt x="4219" y="3854600"/>
                          <a:pt x="1784" y="3704733"/>
                        </a:cubicBezTo>
                        <a:cubicBezTo>
                          <a:pt x="-830" y="3532417"/>
                          <a:pt x="-1943" y="3263714"/>
                          <a:pt x="8386" y="3118702"/>
                        </a:cubicBezTo>
                        <a:cubicBezTo>
                          <a:pt x="12139" y="2993948"/>
                          <a:pt x="17057" y="2921749"/>
                          <a:pt x="176293" y="2869698"/>
                        </a:cubicBezTo>
                        <a:lnTo>
                          <a:pt x="970155" y="2661307"/>
                        </a:lnTo>
                        <a:lnTo>
                          <a:pt x="974529" y="2644295"/>
                        </a:lnTo>
                        <a:cubicBezTo>
                          <a:pt x="999242" y="2564840"/>
                          <a:pt x="1027756" y="2487059"/>
                          <a:pt x="1059856" y="2411164"/>
                        </a:cubicBezTo>
                        <a:lnTo>
                          <a:pt x="1152290" y="2219284"/>
                        </a:lnTo>
                        <a:lnTo>
                          <a:pt x="655372" y="1445969"/>
                        </a:lnTo>
                        <a:cubicBezTo>
                          <a:pt x="583750" y="1316460"/>
                          <a:pt x="562997" y="1253121"/>
                          <a:pt x="665393" y="1134138"/>
                        </a:cubicBezTo>
                        <a:cubicBezTo>
                          <a:pt x="783263" y="1008413"/>
                          <a:pt x="985068" y="811249"/>
                          <a:pt x="1096444" y="701452"/>
                        </a:cubicBezTo>
                        <a:cubicBezTo>
                          <a:pt x="1152316" y="647015"/>
                          <a:pt x="1212852" y="613857"/>
                          <a:pt x="1275555" y="611422"/>
                        </a:cubicBezTo>
                        <a:cubicBezTo>
                          <a:pt x="1313177" y="609961"/>
                          <a:pt x="1351579" y="619561"/>
                          <a:pt x="1390222" y="642260"/>
                        </a:cubicBezTo>
                        <a:lnTo>
                          <a:pt x="2205035" y="1159645"/>
                        </a:lnTo>
                        <a:lnTo>
                          <a:pt x="2410216" y="1060804"/>
                        </a:lnTo>
                        <a:cubicBezTo>
                          <a:pt x="2486111" y="1028704"/>
                          <a:pt x="2563892" y="1000191"/>
                          <a:pt x="2643347" y="975477"/>
                        </a:cubicBezTo>
                        <a:lnTo>
                          <a:pt x="2652670" y="973080"/>
                        </a:lnTo>
                        <a:lnTo>
                          <a:pt x="2838710" y="189783"/>
                        </a:lnTo>
                        <a:cubicBezTo>
                          <a:pt x="2872540" y="86835"/>
                          <a:pt x="2956376" y="-1827"/>
                          <a:pt x="3102124" y="238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u="sng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68" name="모서리가 둥근 직사각형 6">
            <a:extLst>
              <a:ext uri="{FF2B5EF4-FFF2-40B4-BE49-F238E27FC236}">
                <a16:creationId xmlns:a16="http://schemas.microsoft.com/office/drawing/2014/main" id="{8C274B0D-A870-4715-9730-191FB32012E1}"/>
              </a:ext>
            </a:extLst>
          </p:cNvPr>
          <p:cNvSpPr/>
          <p:nvPr/>
        </p:nvSpPr>
        <p:spPr>
          <a:xfrm>
            <a:off x="341694" y="1250215"/>
            <a:ext cx="1809679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Project Development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모서리가 둥근 직사각형 6">
            <a:extLst>
              <a:ext uri="{FF2B5EF4-FFF2-40B4-BE49-F238E27FC236}">
                <a16:creationId xmlns:a16="http://schemas.microsoft.com/office/drawing/2014/main" id="{DA396B26-AB6F-4705-BFF0-8065F4DF67FE}"/>
              </a:ext>
            </a:extLst>
          </p:cNvPr>
          <p:cNvSpPr/>
          <p:nvPr/>
        </p:nvSpPr>
        <p:spPr>
          <a:xfrm>
            <a:off x="341695" y="3235114"/>
            <a:ext cx="1572866" cy="252000"/>
          </a:xfrm>
          <a:prstGeom prst="roundRect">
            <a:avLst>
              <a:gd name="adj" fmla="val 40805"/>
            </a:avLst>
          </a:prstGeom>
          <a:solidFill>
            <a:srgbClr val="4C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Project Operation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0" name="그룹 209">
            <a:extLst>
              <a:ext uri="{FF2B5EF4-FFF2-40B4-BE49-F238E27FC236}">
                <a16:creationId xmlns:a16="http://schemas.microsoft.com/office/drawing/2014/main" id="{430E723D-26BE-4B3C-AC4D-B1E5A8B214CE}"/>
              </a:ext>
            </a:extLst>
          </p:cNvPr>
          <p:cNvGrpSpPr/>
          <p:nvPr/>
        </p:nvGrpSpPr>
        <p:grpSpPr>
          <a:xfrm>
            <a:off x="664600" y="3641279"/>
            <a:ext cx="7814800" cy="2431244"/>
            <a:chOff x="564950" y="3641279"/>
            <a:chExt cx="7814800" cy="2431244"/>
          </a:xfrm>
        </p:grpSpPr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id="{5A9AD1AE-823B-4ED5-B3FB-6B4B93779A9E}"/>
                </a:ext>
              </a:extLst>
            </p:cNvPr>
            <p:cNvCxnSpPr>
              <a:cxnSpLocks/>
            </p:cNvCxnSpPr>
            <p:nvPr/>
          </p:nvCxnSpPr>
          <p:spPr>
            <a:xfrm>
              <a:off x="2388775" y="3641279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직선 연결선 176">
              <a:extLst>
                <a:ext uri="{FF2B5EF4-FFF2-40B4-BE49-F238E27FC236}">
                  <a16:creationId xmlns:a16="http://schemas.microsoft.com/office/drawing/2014/main" id="{A16BF1D4-7ED3-467F-8B7B-6CE95D3A0EC1}"/>
                </a:ext>
              </a:extLst>
            </p:cNvPr>
            <p:cNvCxnSpPr>
              <a:cxnSpLocks/>
            </p:cNvCxnSpPr>
            <p:nvPr/>
          </p:nvCxnSpPr>
          <p:spPr>
            <a:xfrm>
              <a:off x="4488031" y="3641279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BD936602-CC52-4A8A-8453-02DD34725BAC}"/>
                </a:ext>
              </a:extLst>
            </p:cNvPr>
            <p:cNvCxnSpPr>
              <a:cxnSpLocks/>
            </p:cNvCxnSpPr>
            <p:nvPr/>
          </p:nvCxnSpPr>
          <p:spPr>
            <a:xfrm>
              <a:off x="586075" y="4806926"/>
              <a:ext cx="1620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직사각형 184">
              <a:extLst>
                <a:ext uri="{FF2B5EF4-FFF2-40B4-BE49-F238E27FC236}">
                  <a16:creationId xmlns:a16="http://schemas.microsoft.com/office/drawing/2014/main" id="{566C9975-4B1C-4248-A24D-61C2EA2910EF}"/>
                </a:ext>
              </a:extLst>
            </p:cNvPr>
            <p:cNvSpPr/>
            <p:nvPr/>
          </p:nvSpPr>
          <p:spPr>
            <a:xfrm>
              <a:off x="620407" y="4479557"/>
              <a:ext cx="1451076" cy="294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Commercial Operation</a:t>
              </a:r>
            </a:p>
          </p:txBody>
        </p:sp>
        <p:sp>
          <p:nvSpPr>
            <p:cNvPr id="186" name="직사각형 185">
              <a:extLst>
                <a:ext uri="{FF2B5EF4-FFF2-40B4-BE49-F238E27FC236}">
                  <a16:creationId xmlns:a16="http://schemas.microsoft.com/office/drawing/2014/main" id="{D84F6081-C6EA-4F4C-A5D6-9C08162F2E2C}"/>
                </a:ext>
              </a:extLst>
            </p:cNvPr>
            <p:cNvSpPr/>
            <p:nvPr/>
          </p:nvSpPr>
          <p:spPr>
            <a:xfrm>
              <a:off x="2991226" y="4479557"/>
              <a:ext cx="914033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Maintenance</a:t>
              </a:r>
            </a:p>
          </p:txBody>
        </p:sp>
        <p:sp>
          <p:nvSpPr>
            <p:cNvPr id="187" name="직사각형 186">
              <a:extLst>
                <a:ext uri="{FF2B5EF4-FFF2-40B4-BE49-F238E27FC236}">
                  <a16:creationId xmlns:a16="http://schemas.microsoft.com/office/drawing/2014/main" id="{BAC480F7-5ACF-47C5-B90D-A5293B753CEF}"/>
                </a:ext>
              </a:extLst>
            </p:cNvPr>
            <p:cNvSpPr/>
            <p:nvPr/>
          </p:nvSpPr>
          <p:spPr>
            <a:xfrm>
              <a:off x="4856686" y="4479557"/>
              <a:ext cx="1374094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 Planning</a:t>
              </a:r>
            </a:p>
          </p:txBody>
        </p:sp>
        <p:sp>
          <p:nvSpPr>
            <p:cNvPr id="188" name="직사각형 187">
              <a:extLst>
                <a:ext uri="{FF2B5EF4-FFF2-40B4-BE49-F238E27FC236}">
                  <a16:creationId xmlns:a16="http://schemas.microsoft.com/office/drawing/2014/main" id="{F7E47783-E6E1-49E8-B963-15640CF29B9E}"/>
                </a:ext>
              </a:extLst>
            </p:cNvPr>
            <p:cNvSpPr/>
            <p:nvPr/>
          </p:nvSpPr>
          <p:spPr>
            <a:xfrm>
              <a:off x="564950" y="5777891"/>
              <a:ext cx="1572866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 Management</a:t>
              </a:r>
            </a:p>
          </p:txBody>
        </p:sp>
        <p:sp>
          <p:nvSpPr>
            <p:cNvPr id="189" name="직사각형 188">
              <a:extLst>
                <a:ext uri="{FF2B5EF4-FFF2-40B4-BE49-F238E27FC236}">
                  <a16:creationId xmlns:a16="http://schemas.microsoft.com/office/drawing/2014/main" id="{66A8E28F-A798-40B0-B844-9495007146ED}"/>
                </a:ext>
              </a:extLst>
            </p:cNvPr>
            <p:cNvSpPr/>
            <p:nvPr/>
          </p:nvSpPr>
          <p:spPr>
            <a:xfrm>
              <a:off x="2670680" y="5777891"/>
              <a:ext cx="1547218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Performance Monitoring</a:t>
              </a:r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7548A5DC-9E4D-4B5D-BBCC-AFA295F29005}"/>
                </a:ext>
              </a:extLst>
            </p:cNvPr>
            <p:cNvSpPr/>
            <p:nvPr/>
          </p:nvSpPr>
          <p:spPr>
            <a:xfrm>
              <a:off x="4926417" y="5826302"/>
              <a:ext cx="12346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Contractual Affairs</a:t>
              </a:r>
              <a:endParaRPr lang="ko-KR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1" name="그림 190">
              <a:extLst>
                <a:ext uri="{FF2B5EF4-FFF2-40B4-BE49-F238E27FC236}">
                  <a16:creationId xmlns:a16="http://schemas.microsoft.com/office/drawing/2014/main" id="{1797E1B6-F515-4C6E-892D-E3A9697B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6" b="6256"/>
            <a:stretch/>
          </p:blipFill>
          <p:spPr>
            <a:xfrm>
              <a:off x="2707671" y="3649945"/>
              <a:ext cx="1481143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2" name="그림 191">
              <a:extLst>
                <a:ext uri="{FF2B5EF4-FFF2-40B4-BE49-F238E27FC236}">
                  <a16:creationId xmlns:a16="http://schemas.microsoft.com/office/drawing/2014/main" id="{45612DDE-347B-4422-B562-2636328E1DFB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3162" y="4967022"/>
              <a:ext cx="1479600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3" name="그림 192">
              <a:extLst>
                <a:ext uri="{FF2B5EF4-FFF2-40B4-BE49-F238E27FC236}">
                  <a16:creationId xmlns:a16="http://schemas.microsoft.com/office/drawing/2014/main" id="{EAD3741E-27F6-4EB4-9CB0-642AF472CAF6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3162" y="3649945"/>
              <a:ext cx="1479600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4" name="그림 193">
              <a:extLst>
                <a:ext uri="{FF2B5EF4-FFF2-40B4-BE49-F238E27FC236}">
                  <a16:creationId xmlns:a16="http://schemas.microsoft.com/office/drawing/2014/main" id="{8859A38E-951F-46CF-AB68-BFA9B89537BB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7671" y="4967022"/>
              <a:ext cx="1479600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5" name="그림 194">
              <a:extLst>
                <a:ext uri="{FF2B5EF4-FFF2-40B4-BE49-F238E27FC236}">
                  <a16:creationId xmlns:a16="http://schemas.microsoft.com/office/drawing/2014/main" id="{A4CF635B-97D3-4D94-9250-38E773628B10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180" y="3649945"/>
              <a:ext cx="1481143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6" name="그림 195">
              <a:extLst>
                <a:ext uri="{FF2B5EF4-FFF2-40B4-BE49-F238E27FC236}">
                  <a16:creationId xmlns:a16="http://schemas.microsoft.com/office/drawing/2014/main" id="{2CC29D66-E261-419A-8A00-DE717F6E1938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180" y="4967022"/>
              <a:ext cx="1481143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197" name="직선 연결선 196">
              <a:extLst>
                <a:ext uri="{FF2B5EF4-FFF2-40B4-BE49-F238E27FC236}">
                  <a16:creationId xmlns:a16="http://schemas.microsoft.com/office/drawing/2014/main" id="{9923E081-E010-42A2-AF35-8F3F6D76EC04}"/>
                </a:ext>
              </a:extLst>
            </p:cNvPr>
            <p:cNvCxnSpPr>
              <a:cxnSpLocks/>
            </p:cNvCxnSpPr>
            <p:nvPr/>
          </p:nvCxnSpPr>
          <p:spPr>
            <a:xfrm>
              <a:off x="6587287" y="3641279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443AC6C9-4BEE-4345-A248-DD81960C4AFE}"/>
                </a:ext>
              </a:extLst>
            </p:cNvPr>
            <p:cNvSpPr/>
            <p:nvPr/>
          </p:nvSpPr>
          <p:spPr>
            <a:xfrm>
              <a:off x="7181408" y="4479557"/>
              <a:ext cx="915635" cy="294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Procurement</a:t>
              </a: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854692E5-E95F-44C1-9265-429CC7989136}"/>
                </a:ext>
              </a:extLst>
            </p:cNvPr>
            <p:cNvSpPr/>
            <p:nvPr/>
          </p:nvSpPr>
          <p:spPr>
            <a:xfrm>
              <a:off x="7301633" y="5826302"/>
              <a:ext cx="67518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Disposal</a:t>
              </a:r>
              <a:endParaRPr lang="ko-KR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2" name="그림 201">
              <a:extLst>
                <a:ext uri="{FF2B5EF4-FFF2-40B4-BE49-F238E27FC236}">
                  <a16:creationId xmlns:a16="http://schemas.microsoft.com/office/drawing/2014/main" id="{473E0175-B62C-4589-B852-6E16A9FE1029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654" y="4967022"/>
              <a:ext cx="1479600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03" name="그림 202">
              <a:extLst>
                <a:ext uri="{FF2B5EF4-FFF2-40B4-BE49-F238E27FC236}">
                  <a16:creationId xmlns:a16="http://schemas.microsoft.com/office/drawing/2014/main" id="{A656931B-247E-4F00-9896-23D98FB6F8B2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654" y="3649945"/>
              <a:ext cx="1479600" cy="864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204" name="직선 연결선 203">
              <a:extLst>
                <a:ext uri="{FF2B5EF4-FFF2-40B4-BE49-F238E27FC236}">
                  <a16:creationId xmlns:a16="http://schemas.microsoft.com/office/drawing/2014/main" id="{BE3EA1E6-6989-454F-A77F-DA895B4E6E69}"/>
                </a:ext>
              </a:extLst>
            </p:cNvPr>
            <p:cNvCxnSpPr>
              <a:cxnSpLocks/>
            </p:cNvCxnSpPr>
            <p:nvPr/>
          </p:nvCxnSpPr>
          <p:spPr>
            <a:xfrm>
              <a:off x="6759750" y="4806926"/>
              <a:ext cx="1620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id="{2FB1389F-DB38-46B4-902D-F2941391BA93}"/>
                </a:ext>
              </a:extLst>
            </p:cNvPr>
            <p:cNvCxnSpPr>
              <a:cxnSpLocks/>
            </p:cNvCxnSpPr>
            <p:nvPr/>
          </p:nvCxnSpPr>
          <p:spPr>
            <a:xfrm>
              <a:off x="4663759" y="4806926"/>
              <a:ext cx="172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연결선 205">
              <a:extLst>
                <a:ext uri="{FF2B5EF4-FFF2-40B4-BE49-F238E27FC236}">
                  <a16:creationId xmlns:a16="http://schemas.microsoft.com/office/drawing/2014/main" id="{C0FDF1FC-D67E-4284-8F6C-CDB616EE3FCA}"/>
                </a:ext>
              </a:extLst>
            </p:cNvPr>
            <p:cNvCxnSpPr>
              <a:cxnSpLocks/>
            </p:cNvCxnSpPr>
            <p:nvPr/>
          </p:nvCxnSpPr>
          <p:spPr>
            <a:xfrm>
              <a:off x="2548717" y="4806926"/>
              <a:ext cx="172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직선 연결선 206">
              <a:extLst>
                <a:ext uri="{FF2B5EF4-FFF2-40B4-BE49-F238E27FC236}">
                  <a16:creationId xmlns:a16="http://schemas.microsoft.com/office/drawing/2014/main" id="{6AAD828D-AAD3-48D0-8E6A-DF62A2237A9A}"/>
                </a:ext>
              </a:extLst>
            </p:cNvPr>
            <p:cNvCxnSpPr>
              <a:cxnSpLocks/>
            </p:cNvCxnSpPr>
            <p:nvPr/>
          </p:nvCxnSpPr>
          <p:spPr>
            <a:xfrm>
              <a:off x="2388775" y="4967022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직선 연결선 207">
              <a:extLst>
                <a:ext uri="{FF2B5EF4-FFF2-40B4-BE49-F238E27FC236}">
                  <a16:creationId xmlns:a16="http://schemas.microsoft.com/office/drawing/2014/main" id="{B17CE382-FA54-4DFC-9E1C-D837FA1028CD}"/>
                </a:ext>
              </a:extLst>
            </p:cNvPr>
            <p:cNvCxnSpPr>
              <a:cxnSpLocks/>
            </p:cNvCxnSpPr>
            <p:nvPr/>
          </p:nvCxnSpPr>
          <p:spPr>
            <a:xfrm>
              <a:off x="4488031" y="4967022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직선 연결선 208">
              <a:extLst>
                <a:ext uri="{FF2B5EF4-FFF2-40B4-BE49-F238E27FC236}">
                  <a16:creationId xmlns:a16="http://schemas.microsoft.com/office/drawing/2014/main" id="{9F586ADC-43B7-4E18-B96D-4851690BDE54}"/>
                </a:ext>
              </a:extLst>
            </p:cNvPr>
            <p:cNvCxnSpPr>
              <a:cxnSpLocks/>
            </p:cNvCxnSpPr>
            <p:nvPr/>
          </p:nvCxnSpPr>
          <p:spPr>
            <a:xfrm>
              <a:off x="6587287" y="4967022"/>
              <a:ext cx="0" cy="97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935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b="1" dirty="0" smtClean="0">
            <a:solidFill>
              <a:srgbClr val="14265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b="1" dirty="0" smtClean="0">
            <a:solidFill>
              <a:srgbClr val="14265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11701</TotalTime>
  <Words>1010</Words>
  <Application>Microsoft Office PowerPoint</Application>
  <PresentationFormat>화면 슬라이드 쇼(4:3)</PresentationFormat>
  <Paragraphs>362</Paragraphs>
  <Slides>17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17</vt:i4>
      </vt:variant>
    </vt:vector>
  </HeadingPairs>
  <TitlesOfParts>
    <vt:vector size="34" baseType="lpstr">
      <vt:lpstr>Andalus</vt:lpstr>
      <vt:lpstr>맑은 고딕</vt:lpstr>
      <vt:lpstr>바탕</vt:lpstr>
      <vt:lpstr>Arial</vt:lpstr>
      <vt:lpstr>Calibri</vt:lpstr>
      <vt:lpstr>Calibri Light</vt:lpstr>
      <vt:lpstr>Century Gothic</vt:lpstr>
      <vt:lpstr>Franklin Gothic Demi Cond</vt:lpstr>
      <vt:lpstr>Wingdings</vt:lpstr>
      <vt:lpstr>Office 테마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 s</dc:creator>
  <cp:lastModifiedBy>Selena Yelin Cho</cp:lastModifiedBy>
  <cp:revision>438</cp:revision>
  <cp:lastPrinted>2021-12-09T14:08:23Z</cp:lastPrinted>
  <dcterms:created xsi:type="dcterms:W3CDTF">2021-02-28T09:37:36Z</dcterms:created>
  <dcterms:modified xsi:type="dcterms:W3CDTF">2022-06-26T10:50:14Z</dcterms:modified>
</cp:coreProperties>
</file>